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7" r:id="rId3"/>
    <p:sldId id="269" r:id="rId4"/>
    <p:sldId id="263" r:id="rId5"/>
    <p:sldId id="265" r:id="rId6"/>
    <p:sldId id="26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C4E9-4A01-4E98-A6BA-EF9D27450C75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C0FD-A568-4372-831D-9EE4556C7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20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C4E9-4A01-4E98-A6BA-EF9D27450C75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C0FD-A568-4372-831D-9EE4556C7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973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C4E9-4A01-4E98-A6BA-EF9D27450C75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C0FD-A568-4372-831D-9EE4556C7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946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C4E9-4A01-4E98-A6BA-EF9D27450C75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C0FD-A568-4372-831D-9EE4556C7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363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C4E9-4A01-4E98-A6BA-EF9D27450C75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C0FD-A568-4372-831D-9EE4556C7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626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C4E9-4A01-4E98-A6BA-EF9D27450C75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C0FD-A568-4372-831D-9EE4556C7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576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C4E9-4A01-4E98-A6BA-EF9D27450C75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C0FD-A568-4372-831D-9EE4556C7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074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C4E9-4A01-4E98-A6BA-EF9D27450C75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C0FD-A568-4372-831D-9EE4556C7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659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C4E9-4A01-4E98-A6BA-EF9D27450C75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C0FD-A568-4372-831D-9EE4556C7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063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C4E9-4A01-4E98-A6BA-EF9D27450C75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C0FD-A568-4372-831D-9EE4556C7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328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C4E9-4A01-4E98-A6BA-EF9D27450C75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C0FD-A568-4372-831D-9EE4556C7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991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1C4E9-4A01-4E98-A6BA-EF9D27450C75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FC0FD-A568-4372-831D-9EE4556C7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14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../../Sentra%20HKI/Merek%20IbM%202016/formulir_pendaftaran_merek_IbM%202016.doc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hyperlink" Target="../../Sentra%20HKI/Merek%20Shinta%20Daya/Form%20Pendaftaran%20Shinta%20Daya.doc" TargetMode="External"/><Relationship Id="rId4" Type="http://schemas.openxmlformats.org/officeDocument/2006/relationships/hyperlink" Target="../../Sentra%20HKI/Merek%20IbM%202016/Etiket%20Merk%20Tas.doc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7413524" y="4047185"/>
            <a:ext cx="4630992" cy="2387600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Aharoni" panose="02010803020104030203" pitchFamily="2" charset="-79"/>
                <a:cs typeface="Aharoni" panose="02010803020104030203" pitchFamily="2" charset="-79"/>
              </a:rPr>
              <a:t>INDIKASI </a:t>
            </a:r>
            <a:r>
              <a:rPr lang="en-US" sz="60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GE</a:t>
            </a:r>
            <a:r>
              <a:rPr lang="en-US" sz="60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  <a:r>
              <a:rPr lang="en-US" sz="60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GRAFIS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E3BF85-E647-488B-9A79-4974ED6B9EE8}"/>
              </a:ext>
            </a:extLst>
          </p:cNvPr>
          <p:cNvSpPr txBox="1"/>
          <p:nvPr/>
        </p:nvSpPr>
        <p:spPr>
          <a:xfrm rot="12436469">
            <a:off x="-150499" y="-352884"/>
            <a:ext cx="7233144" cy="7563768"/>
          </a:xfrm>
          <a:custGeom>
            <a:avLst/>
            <a:gdLst/>
            <a:ahLst/>
            <a:cxnLst/>
            <a:rect l="l" t="t" r="r" b="b"/>
            <a:pathLst>
              <a:path w="5649203" h="7701483">
                <a:moveTo>
                  <a:pt x="4129961" y="6922336"/>
                </a:moveTo>
                <a:lnTo>
                  <a:pt x="4144534" y="6947839"/>
                </a:lnTo>
                <a:lnTo>
                  <a:pt x="4140890" y="6976985"/>
                </a:lnTo>
                <a:cubicBezTo>
                  <a:pt x="4131858" y="6978048"/>
                  <a:pt x="4127152" y="6982299"/>
                  <a:pt x="4126773" y="6989737"/>
                </a:cubicBezTo>
                <a:cubicBezTo>
                  <a:pt x="4126393" y="6997176"/>
                  <a:pt x="4118955" y="7001426"/>
                  <a:pt x="4104458" y="7002489"/>
                </a:cubicBezTo>
                <a:cubicBezTo>
                  <a:pt x="4105520" y="6988219"/>
                  <a:pt x="4109771" y="6974860"/>
                  <a:pt x="4117209" y="6962412"/>
                </a:cubicBezTo>
                <a:cubicBezTo>
                  <a:pt x="4124647" y="6949964"/>
                  <a:pt x="4128898" y="6936605"/>
                  <a:pt x="4129961" y="6922336"/>
                </a:cubicBezTo>
                <a:close/>
                <a:moveTo>
                  <a:pt x="3853069" y="6936909"/>
                </a:moveTo>
                <a:cubicBezTo>
                  <a:pt x="3852993" y="6938958"/>
                  <a:pt x="3853145" y="6941235"/>
                  <a:pt x="3853524" y="6943740"/>
                </a:cubicBezTo>
                <a:cubicBezTo>
                  <a:pt x="3853904" y="6946245"/>
                  <a:pt x="3854967" y="6947611"/>
                  <a:pt x="3856712" y="6947839"/>
                </a:cubicBezTo>
                <a:lnTo>
                  <a:pt x="3867642" y="6944196"/>
                </a:lnTo>
                <a:close/>
                <a:moveTo>
                  <a:pt x="3929579" y="6831253"/>
                </a:moveTo>
                <a:cubicBezTo>
                  <a:pt x="3929427" y="6833302"/>
                  <a:pt x="3929730" y="6835579"/>
                  <a:pt x="3930490" y="6838084"/>
                </a:cubicBezTo>
                <a:cubicBezTo>
                  <a:pt x="3931248" y="6840589"/>
                  <a:pt x="3933374" y="6841955"/>
                  <a:pt x="3936865" y="6842183"/>
                </a:cubicBezTo>
                <a:lnTo>
                  <a:pt x="3944152" y="6842183"/>
                </a:lnTo>
                <a:cubicBezTo>
                  <a:pt x="3944000" y="6838540"/>
                  <a:pt x="3942482" y="6835807"/>
                  <a:pt x="3939598" y="6833986"/>
                </a:cubicBezTo>
                <a:cubicBezTo>
                  <a:pt x="3936713" y="6832164"/>
                  <a:pt x="3933374" y="6831253"/>
                  <a:pt x="3929579" y="6831253"/>
                </a:cubicBezTo>
                <a:close/>
                <a:moveTo>
                  <a:pt x="3517884" y="7017062"/>
                </a:moveTo>
                <a:cubicBezTo>
                  <a:pt x="3517960" y="7019111"/>
                  <a:pt x="3518719" y="7021388"/>
                  <a:pt x="3520161" y="7023893"/>
                </a:cubicBezTo>
                <a:cubicBezTo>
                  <a:pt x="3521603" y="7026398"/>
                  <a:pt x="3523273" y="7027764"/>
                  <a:pt x="3525171" y="7027992"/>
                </a:cubicBezTo>
                <a:cubicBezTo>
                  <a:pt x="3529421" y="7027385"/>
                  <a:pt x="3531850" y="7024956"/>
                  <a:pt x="3532458" y="7020705"/>
                </a:cubicBezTo>
                <a:close/>
                <a:moveTo>
                  <a:pt x="4166394" y="6711023"/>
                </a:moveTo>
                <a:cubicBezTo>
                  <a:pt x="4166470" y="6713225"/>
                  <a:pt x="4167229" y="6716109"/>
                  <a:pt x="4168671" y="6719677"/>
                </a:cubicBezTo>
                <a:cubicBezTo>
                  <a:pt x="4170113" y="6723244"/>
                  <a:pt x="4171783" y="6725217"/>
                  <a:pt x="4173680" y="6725597"/>
                </a:cubicBezTo>
                <a:cubicBezTo>
                  <a:pt x="4177172" y="6725369"/>
                  <a:pt x="4179297" y="6724002"/>
                  <a:pt x="4180056" y="6721498"/>
                </a:cubicBezTo>
                <a:cubicBezTo>
                  <a:pt x="4180815" y="6718994"/>
                  <a:pt x="4181119" y="6716717"/>
                  <a:pt x="4180967" y="6714667"/>
                </a:cubicBezTo>
                <a:close/>
                <a:moveTo>
                  <a:pt x="3532458" y="6987916"/>
                </a:moveTo>
                <a:cubicBezTo>
                  <a:pt x="3532306" y="6989965"/>
                  <a:pt x="3532609" y="6992242"/>
                  <a:pt x="3533368" y="6994747"/>
                </a:cubicBezTo>
                <a:cubicBezTo>
                  <a:pt x="3534127" y="6997252"/>
                  <a:pt x="3536253" y="6998618"/>
                  <a:pt x="3539744" y="6998845"/>
                </a:cubicBezTo>
                <a:lnTo>
                  <a:pt x="3543387" y="6998845"/>
                </a:lnTo>
                <a:cubicBezTo>
                  <a:pt x="3543387" y="6991559"/>
                  <a:pt x="3539744" y="6987915"/>
                  <a:pt x="3532458" y="6987916"/>
                </a:cubicBezTo>
                <a:close/>
                <a:moveTo>
                  <a:pt x="4236016" y="6596202"/>
                </a:moveTo>
                <a:cubicBezTo>
                  <a:pt x="4232600" y="6599314"/>
                  <a:pt x="4230494" y="6603735"/>
                  <a:pt x="4229696" y="6609466"/>
                </a:cubicBezTo>
                <a:cubicBezTo>
                  <a:pt x="4228103" y="6620928"/>
                  <a:pt x="4227647" y="6631706"/>
                  <a:pt x="4228330" y="6641801"/>
                </a:cubicBezTo>
                <a:cubicBezTo>
                  <a:pt x="4222638" y="6641800"/>
                  <a:pt x="4216717" y="6642712"/>
                  <a:pt x="4210568" y="6644533"/>
                </a:cubicBezTo>
                <a:cubicBezTo>
                  <a:pt x="4204421" y="6646355"/>
                  <a:pt x="4199411" y="6649087"/>
                  <a:pt x="4195541" y="6652731"/>
                </a:cubicBezTo>
                <a:lnTo>
                  <a:pt x="4202827" y="6685520"/>
                </a:lnTo>
                <a:cubicBezTo>
                  <a:pt x="4204572" y="6675729"/>
                  <a:pt x="4208368" y="6666166"/>
                  <a:pt x="4214213" y="6656829"/>
                </a:cubicBezTo>
                <a:cubicBezTo>
                  <a:pt x="4220057" y="6647494"/>
                  <a:pt x="4228406" y="6642484"/>
                  <a:pt x="4239259" y="6641801"/>
                </a:cubicBezTo>
                <a:cubicBezTo>
                  <a:pt x="4239715" y="6632844"/>
                  <a:pt x="4241537" y="6624343"/>
                  <a:pt x="4244725" y="6616297"/>
                </a:cubicBezTo>
                <a:cubicBezTo>
                  <a:pt x="4247912" y="6608252"/>
                  <a:pt x="4249735" y="6599750"/>
                  <a:pt x="4250190" y="6590794"/>
                </a:cubicBezTo>
                <a:cubicBezTo>
                  <a:pt x="4244156" y="6591288"/>
                  <a:pt x="4239430" y="6593090"/>
                  <a:pt x="4236016" y="6596202"/>
                </a:cubicBezTo>
                <a:close/>
                <a:moveTo>
                  <a:pt x="3042145" y="7140413"/>
                </a:moveTo>
                <a:lnTo>
                  <a:pt x="3056718" y="7165917"/>
                </a:lnTo>
                <a:lnTo>
                  <a:pt x="3053075" y="7195063"/>
                </a:lnTo>
                <a:cubicBezTo>
                  <a:pt x="3044043" y="7196125"/>
                  <a:pt x="3039337" y="7200376"/>
                  <a:pt x="3038957" y="7207815"/>
                </a:cubicBezTo>
                <a:cubicBezTo>
                  <a:pt x="3038578" y="7215253"/>
                  <a:pt x="3031139" y="7219503"/>
                  <a:pt x="3016642" y="7220566"/>
                </a:cubicBezTo>
                <a:cubicBezTo>
                  <a:pt x="3017704" y="7206296"/>
                  <a:pt x="3021955" y="7192937"/>
                  <a:pt x="3029393" y="7180489"/>
                </a:cubicBezTo>
                <a:cubicBezTo>
                  <a:pt x="3036832" y="7168042"/>
                  <a:pt x="3041082" y="7154683"/>
                  <a:pt x="3042145" y="7140413"/>
                </a:cubicBezTo>
                <a:close/>
                <a:moveTo>
                  <a:pt x="4049808" y="6641801"/>
                </a:moveTo>
                <a:cubicBezTo>
                  <a:pt x="4038877" y="6642104"/>
                  <a:pt x="4030680" y="6646052"/>
                  <a:pt x="4025215" y="6653641"/>
                </a:cubicBezTo>
                <a:cubicBezTo>
                  <a:pt x="4019750" y="6661232"/>
                  <a:pt x="4017018" y="6670644"/>
                  <a:pt x="4017018" y="6681877"/>
                </a:cubicBezTo>
                <a:lnTo>
                  <a:pt x="4017018" y="6685521"/>
                </a:lnTo>
                <a:cubicBezTo>
                  <a:pt x="4016259" y="6685445"/>
                  <a:pt x="4013223" y="6685596"/>
                  <a:pt x="4007910" y="6685975"/>
                </a:cubicBezTo>
                <a:cubicBezTo>
                  <a:pt x="4002596" y="6686356"/>
                  <a:pt x="3999560" y="6687418"/>
                  <a:pt x="3998801" y="6689164"/>
                </a:cubicBezTo>
                <a:cubicBezTo>
                  <a:pt x="3999940" y="6691061"/>
                  <a:pt x="4004950" y="6692731"/>
                  <a:pt x="4013830" y="6694173"/>
                </a:cubicBezTo>
                <a:cubicBezTo>
                  <a:pt x="4022710" y="6695616"/>
                  <a:pt x="4028631" y="6696375"/>
                  <a:pt x="4031591" y="6696450"/>
                </a:cubicBezTo>
                <a:lnTo>
                  <a:pt x="4053451" y="6678234"/>
                </a:lnTo>
                <a:cubicBezTo>
                  <a:pt x="4048062" y="6677778"/>
                  <a:pt x="4044267" y="6675046"/>
                  <a:pt x="4042066" y="6670036"/>
                </a:cubicBezTo>
                <a:cubicBezTo>
                  <a:pt x="4039865" y="6665027"/>
                  <a:pt x="4038802" y="6660472"/>
                  <a:pt x="4038878" y="6656374"/>
                </a:cubicBezTo>
                <a:close/>
                <a:moveTo>
                  <a:pt x="2765253" y="7154986"/>
                </a:moveTo>
                <a:cubicBezTo>
                  <a:pt x="2765178" y="7157036"/>
                  <a:pt x="2765329" y="7159313"/>
                  <a:pt x="2765709" y="7161818"/>
                </a:cubicBezTo>
                <a:cubicBezTo>
                  <a:pt x="2766089" y="7164322"/>
                  <a:pt x="2767151" y="7165689"/>
                  <a:pt x="2768897" y="7165916"/>
                </a:cubicBezTo>
                <a:lnTo>
                  <a:pt x="2779827" y="7162273"/>
                </a:lnTo>
                <a:close/>
                <a:moveTo>
                  <a:pt x="4097171" y="6528858"/>
                </a:moveTo>
                <a:cubicBezTo>
                  <a:pt x="4093679" y="6529389"/>
                  <a:pt x="4091554" y="6531970"/>
                  <a:pt x="4090795" y="6536600"/>
                </a:cubicBezTo>
                <a:cubicBezTo>
                  <a:pt x="4090036" y="6541230"/>
                  <a:pt x="4089732" y="6544722"/>
                  <a:pt x="4089884" y="6547075"/>
                </a:cubicBezTo>
                <a:cubicBezTo>
                  <a:pt x="4089732" y="6556259"/>
                  <a:pt x="4087304" y="6564304"/>
                  <a:pt x="4082597" y="6571212"/>
                </a:cubicBezTo>
                <a:cubicBezTo>
                  <a:pt x="4077892" y="6578119"/>
                  <a:pt x="4071819" y="6583432"/>
                  <a:pt x="4064381" y="6587151"/>
                </a:cubicBezTo>
                <a:cubicBezTo>
                  <a:pt x="4063926" y="6596108"/>
                  <a:pt x="4062104" y="6604609"/>
                  <a:pt x="4058916" y="6612654"/>
                </a:cubicBezTo>
                <a:cubicBezTo>
                  <a:pt x="4055728" y="6620699"/>
                  <a:pt x="4053907" y="6629201"/>
                  <a:pt x="4053451" y="6638158"/>
                </a:cubicBezTo>
                <a:cubicBezTo>
                  <a:pt x="4064229" y="6625330"/>
                  <a:pt x="4073641" y="6611819"/>
                  <a:pt x="4081686" y="6597626"/>
                </a:cubicBezTo>
                <a:cubicBezTo>
                  <a:pt x="4089733" y="6583431"/>
                  <a:pt x="4097322" y="6569010"/>
                  <a:pt x="4104457" y="6554361"/>
                </a:cubicBezTo>
                <a:cubicBezTo>
                  <a:pt x="4104382" y="6551704"/>
                  <a:pt x="4103623" y="6546999"/>
                  <a:pt x="4102181" y="6540243"/>
                </a:cubicBezTo>
                <a:cubicBezTo>
                  <a:pt x="4100738" y="6533488"/>
                  <a:pt x="4099068" y="6529693"/>
                  <a:pt x="4097171" y="6528858"/>
                </a:cubicBezTo>
                <a:close/>
                <a:moveTo>
                  <a:pt x="3787489" y="6667304"/>
                </a:moveTo>
                <a:lnTo>
                  <a:pt x="3787489" y="6685521"/>
                </a:lnTo>
                <a:cubicBezTo>
                  <a:pt x="3787641" y="6690758"/>
                  <a:pt x="3789159" y="6693945"/>
                  <a:pt x="3792044" y="6695084"/>
                </a:cubicBezTo>
                <a:cubicBezTo>
                  <a:pt x="3794928" y="6696223"/>
                  <a:pt x="3798267" y="6696678"/>
                  <a:pt x="3802063" y="6696450"/>
                </a:cubicBezTo>
                <a:close/>
                <a:moveTo>
                  <a:pt x="3823922" y="6627228"/>
                </a:moveTo>
                <a:cubicBezTo>
                  <a:pt x="3822252" y="6627380"/>
                  <a:pt x="3821038" y="6627986"/>
                  <a:pt x="3820279" y="6629049"/>
                </a:cubicBezTo>
                <a:cubicBezTo>
                  <a:pt x="3819520" y="6630112"/>
                  <a:pt x="3818306" y="6630719"/>
                  <a:pt x="3816636" y="6630870"/>
                </a:cubicBezTo>
                <a:cubicBezTo>
                  <a:pt x="3816712" y="6633072"/>
                  <a:pt x="3817471" y="6635956"/>
                  <a:pt x="3818913" y="6639523"/>
                </a:cubicBezTo>
                <a:cubicBezTo>
                  <a:pt x="3820355" y="6643091"/>
                  <a:pt x="3822025" y="6645064"/>
                  <a:pt x="3823922" y="6645444"/>
                </a:cubicBezTo>
                <a:cubicBezTo>
                  <a:pt x="3827414" y="6645217"/>
                  <a:pt x="3829539" y="6643850"/>
                  <a:pt x="3830298" y="6641345"/>
                </a:cubicBezTo>
                <a:cubicBezTo>
                  <a:pt x="3831057" y="6638840"/>
                  <a:pt x="3831361" y="6636563"/>
                  <a:pt x="3831209" y="6634514"/>
                </a:cubicBezTo>
                <a:cubicBezTo>
                  <a:pt x="3830602" y="6630264"/>
                  <a:pt x="3828173" y="6627835"/>
                  <a:pt x="3823922" y="6627228"/>
                </a:cubicBezTo>
                <a:close/>
                <a:moveTo>
                  <a:pt x="2841763" y="7049330"/>
                </a:moveTo>
                <a:cubicBezTo>
                  <a:pt x="2841611" y="7051379"/>
                  <a:pt x="2841915" y="7053657"/>
                  <a:pt x="2842674" y="7056162"/>
                </a:cubicBezTo>
                <a:cubicBezTo>
                  <a:pt x="2843433" y="7058666"/>
                  <a:pt x="2845558" y="7060032"/>
                  <a:pt x="2849049" y="7060260"/>
                </a:cubicBezTo>
                <a:lnTo>
                  <a:pt x="2856336" y="7060260"/>
                </a:lnTo>
                <a:cubicBezTo>
                  <a:pt x="2856185" y="7056617"/>
                  <a:pt x="2854667" y="7053884"/>
                  <a:pt x="2851782" y="7052063"/>
                </a:cubicBezTo>
                <a:cubicBezTo>
                  <a:pt x="2848898" y="7050241"/>
                  <a:pt x="2845558" y="7049330"/>
                  <a:pt x="2841763" y="7049330"/>
                </a:cubicBezTo>
                <a:close/>
                <a:moveTo>
                  <a:pt x="2430069" y="7235139"/>
                </a:moveTo>
                <a:cubicBezTo>
                  <a:pt x="2430145" y="7237188"/>
                  <a:pt x="2430904" y="7239465"/>
                  <a:pt x="2432346" y="7241971"/>
                </a:cubicBezTo>
                <a:cubicBezTo>
                  <a:pt x="2433788" y="7244475"/>
                  <a:pt x="2435458" y="7245842"/>
                  <a:pt x="2437355" y="7246069"/>
                </a:cubicBezTo>
                <a:cubicBezTo>
                  <a:pt x="2441606" y="7245462"/>
                  <a:pt x="2444035" y="7243034"/>
                  <a:pt x="2444642" y="7238783"/>
                </a:cubicBezTo>
                <a:close/>
                <a:moveTo>
                  <a:pt x="3078578" y="6929101"/>
                </a:moveTo>
                <a:cubicBezTo>
                  <a:pt x="3078655" y="6931302"/>
                  <a:pt x="3079413" y="6934187"/>
                  <a:pt x="3080855" y="6937754"/>
                </a:cubicBezTo>
                <a:cubicBezTo>
                  <a:pt x="3082298" y="6941321"/>
                  <a:pt x="3083967" y="6943295"/>
                  <a:pt x="3085865" y="6943674"/>
                </a:cubicBezTo>
                <a:cubicBezTo>
                  <a:pt x="3089357" y="6943447"/>
                  <a:pt x="3091482" y="6942080"/>
                  <a:pt x="3092240" y="6939576"/>
                </a:cubicBezTo>
                <a:cubicBezTo>
                  <a:pt x="3093000" y="6937071"/>
                  <a:pt x="3093303" y="6934794"/>
                  <a:pt x="3093151" y="6932744"/>
                </a:cubicBezTo>
                <a:close/>
                <a:moveTo>
                  <a:pt x="2444642" y="7205993"/>
                </a:moveTo>
                <a:cubicBezTo>
                  <a:pt x="2444490" y="7208042"/>
                  <a:pt x="2444794" y="7210319"/>
                  <a:pt x="2445553" y="7212824"/>
                </a:cubicBezTo>
                <a:cubicBezTo>
                  <a:pt x="2446312" y="7215329"/>
                  <a:pt x="2448437" y="7216695"/>
                  <a:pt x="2451929" y="7216923"/>
                </a:cubicBezTo>
                <a:lnTo>
                  <a:pt x="2455572" y="7216923"/>
                </a:lnTo>
                <a:cubicBezTo>
                  <a:pt x="2455572" y="7209636"/>
                  <a:pt x="2451928" y="7205993"/>
                  <a:pt x="2444642" y="7205993"/>
                </a:cubicBezTo>
                <a:close/>
                <a:moveTo>
                  <a:pt x="3867642" y="6496068"/>
                </a:moveTo>
                <a:lnTo>
                  <a:pt x="3853069" y="6539788"/>
                </a:lnTo>
                <a:cubicBezTo>
                  <a:pt x="3852462" y="6539712"/>
                  <a:pt x="3850033" y="6539864"/>
                  <a:pt x="3845783" y="6540244"/>
                </a:cubicBezTo>
                <a:cubicBezTo>
                  <a:pt x="3841532" y="6540623"/>
                  <a:pt x="3839103" y="6541685"/>
                  <a:pt x="3838496" y="6543431"/>
                </a:cubicBezTo>
                <a:cubicBezTo>
                  <a:pt x="3839255" y="6547302"/>
                  <a:pt x="3843201" y="6551401"/>
                  <a:pt x="3850336" y="6555727"/>
                </a:cubicBezTo>
                <a:cubicBezTo>
                  <a:pt x="3857471" y="6560054"/>
                  <a:pt x="3863239" y="6563241"/>
                  <a:pt x="3867642" y="6565291"/>
                </a:cubicBezTo>
                <a:lnTo>
                  <a:pt x="3893145" y="6528858"/>
                </a:lnTo>
                <a:close/>
                <a:moveTo>
                  <a:pt x="3148200" y="6814280"/>
                </a:moveTo>
                <a:cubicBezTo>
                  <a:pt x="3144784" y="6817392"/>
                  <a:pt x="3142678" y="6821813"/>
                  <a:pt x="3141881" y="6827544"/>
                </a:cubicBezTo>
                <a:cubicBezTo>
                  <a:pt x="3140287" y="6839005"/>
                  <a:pt x="3139832" y="6849783"/>
                  <a:pt x="3140515" y="6859878"/>
                </a:cubicBezTo>
                <a:cubicBezTo>
                  <a:pt x="3134822" y="6859878"/>
                  <a:pt x="3128902" y="6860789"/>
                  <a:pt x="3122753" y="6862611"/>
                </a:cubicBezTo>
                <a:cubicBezTo>
                  <a:pt x="3116605" y="6864432"/>
                  <a:pt x="3111595" y="6867164"/>
                  <a:pt x="3107725" y="6870808"/>
                </a:cubicBezTo>
                <a:lnTo>
                  <a:pt x="3115011" y="6903598"/>
                </a:lnTo>
                <a:cubicBezTo>
                  <a:pt x="3116757" y="6893806"/>
                  <a:pt x="3120552" y="6884243"/>
                  <a:pt x="3126397" y="6874907"/>
                </a:cubicBezTo>
                <a:cubicBezTo>
                  <a:pt x="3132241" y="6865571"/>
                  <a:pt x="3140590" y="6860562"/>
                  <a:pt x="3151444" y="6859878"/>
                </a:cubicBezTo>
                <a:cubicBezTo>
                  <a:pt x="3151900" y="6850921"/>
                  <a:pt x="3153722" y="6842421"/>
                  <a:pt x="3156910" y="6834375"/>
                </a:cubicBezTo>
                <a:cubicBezTo>
                  <a:pt x="3160098" y="6826330"/>
                  <a:pt x="3161919" y="6817828"/>
                  <a:pt x="3162374" y="6808872"/>
                </a:cubicBezTo>
                <a:cubicBezTo>
                  <a:pt x="3156340" y="6809365"/>
                  <a:pt x="3151616" y="6811168"/>
                  <a:pt x="3148200" y="6814280"/>
                </a:cubicBezTo>
                <a:close/>
                <a:moveTo>
                  <a:pt x="4421426" y="6215533"/>
                </a:moveTo>
                <a:lnTo>
                  <a:pt x="4392279" y="6262896"/>
                </a:lnTo>
                <a:cubicBezTo>
                  <a:pt x="4399566" y="6274433"/>
                  <a:pt x="4403209" y="6287792"/>
                  <a:pt x="4403209" y="6302973"/>
                </a:cubicBezTo>
                <a:cubicBezTo>
                  <a:pt x="4401160" y="6302821"/>
                  <a:pt x="4398883" y="6303125"/>
                  <a:pt x="4396378" y="6303884"/>
                </a:cubicBezTo>
                <a:cubicBezTo>
                  <a:pt x="4393873" y="6304643"/>
                  <a:pt x="4392507" y="6306768"/>
                  <a:pt x="4392279" y="6310259"/>
                </a:cubicBezTo>
                <a:cubicBezTo>
                  <a:pt x="4392507" y="6313903"/>
                  <a:pt x="4393873" y="6317546"/>
                  <a:pt x="4396378" y="6321189"/>
                </a:cubicBezTo>
                <a:cubicBezTo>
                  <a:pt x="4398883" y="6324833"/>
                  <a:pt x="4401159" y="6328476"/>
                  <a:pt x="4403209" y="6332119"/>
                </a:cubicBezTo>
                <a:lnTo>
                  <a:pt x="4428712" y="6343049"/>
                </a:lnTo>
                <a:lnTo>
                  <a:pt x="4432355" y="6332119"/>
                </a:lnTo>
                <a:lnTo>
                  <a:pt x="4414139" y="6317546"/>
                </a:lnTo>
                <a:cubicBezTo>
                  <a:pt x="4414063" y="6311929"/>
                  <a:pt x="4415126" y="6306768"/>
                  <a:pt x="4417327" y="6302062"/>
                </a:cubicBezTo>
                <a:cubicBezTo>
                  <a:pt x="4419528" y="6297356"/>
                  <a:pt x="4423323" y="6294016"/>
                  <a:pt x="4428712" y="6292043"/>
                </a:cubicBezTo>
                <a:cubicBezTo>
                  <a:pt x="4429092" y="6279291"/>
                  <a:pt x="4429244" y="6266540"/>
                  <a:pt x="4429168" y="6253788"/>
                </a:cubicBezTo>
                <a:cubicBezTo>
                  <a:pt x="4429092" y="6241036"/>
                  <a:pt x="4426511" y="6228285"/>
                  <a:pt x="4421426" y="6215533"/>
                </a:cubicBezTo>
                <a:close/>
                <a:moveTo>
                  <a:pt x="2961992" y="6859878"/>
                </a:moveTo>
                <a:cubicBezTo>
                  <a:pt x="2951062" y="6860182"/>
                  <a:pt x="2942865" y="6864129"/>
                  <a:pt x="2937400" y="6871719"/>
                </a:cubicBezTo>
                <a:cubicBezTo>
                  <a:pt x="2931935" y="6879309"/>
                  <a:pt x="2929202" y="6888721"/>
                  <a:pt x="2929202" y="6899954"/>
                </a:cubicBezTo>
                <a:lnTo>
                  <a:pt x="2929203" y="6903598"/>
                </a:lnTo>
                <a:cubicBezTo>
                  <a:pt x="2928443" y="6903522"/>
                  <a:pt x="2925407" y="6903674"/>
                  <a:pt x="2920094" y="6904053"/>
                </a:cubicBezTo>
                <a:cubicBezTo>
                  <a:pt x="2914781" y="6904433"/>
                  <a:pt x="2911745" y="6905496"/>
                  <a:pt x="2910986" y="6907241"/>
                </a:cubicBezTo>
                <a:cubicBezTo>
                  <a:pt x="2912124" y="6909139"/>
                  <a:pt x="2917134" y="6910809"/>
                  <a:pt x="2926014" y="6912250"/>
                </a:cubicBezTo>
                <a:cubicBezTo>
                  <a:pt x="2934895" y="6913693"/>
                  <a:pt x="2940815" y="6914452"/>
                  <a:pt x="2943776" y="6914528"/>
                </a:cubicBezTo>
                <a:lnTo>
                  <a:pt x="2965635" y="6896311"/>
                </a:lnTo>
                <a:cubicBezTo>
                  <a:pt x="2960246" y="6895856"/>
                  <a:pt x="2956451" y="6893123"/>
                  <a:pt x="2954250" y="6888114"/>
                </a:cubicBezTo>
                <a:cubicBezTo>
                  <a:pt x="2952049" y="6883104"/>
                  <a:pt x="2950987" y="6878550"/>
                  <a:pt x="2951062" y="6874452"/>
                </a:cubicBezTo>
                <a:close/>
                <a:moveTo>
                  <a:pt x="3918648" y="6368552"/>
                </a:moveTo>
                <a:cubicBezTo>
                  <a:pt x="3903468" y="6397092"/>
                  <a:pt x="3890109" y="6427452"/>
                  <a:pt x="3878572" y="6459635"/>
                </a:cubicBezTo>
                <a:cubicBezTo>
                  <a:pt x="3880470" y="6467073"/>
                  <a:pt x="3883961" y="6473146"/>
                  <a:pt x="3889047" y="6477852"/>
                </a:cubicBezTo>
                <a:cubicBezTo>
                  <a:pt x="3894132" y="6482558"/>
                  <a:pt x="3900356" y="6484986"/>
                  <a:pt x="3907719" y="6485139"/>
                </a:cubicBezTo>
                <a:cubicBezTo>
                  <a:pt x="3911514" y="6473904"/>
                  <a:pt x="3916675" y="6457206"/>
                  <a:pt x="3923202" y="6435043"/>
                </a:cubicBezTo>
                <a:cubicBezTo>
                  <a:pt x="3929730" y="6412879"/>
                  <a:pt x="3936713" y="6398002"/>
                  <a:pt x="3944152" y="6390412"/>
                </a:cubicBezTo>
                <a:close/>
                <a:moveTo>
                  <a:pt x="4497935" y="6088017"/>
                </a:moveTo>
                <a:cubicBezTo>
                  <a:pt x="4497328" y="6091660"/>
                  <a:pt x="4498542" y="6095304"/>
                  <a:pt x="4501579" y="6098947"/>
                </a:cubicBezTo>
                <a:lnTo>
                  <a:pt x="4501579" y="6088017"/>
                </a:lnTo>
                <a:close/>
                <a:moveTo>
                  <a:pt x="4541655" y="6047941"/>
                </a:moveTo>
                <a:cubicBezTo>
                  <a:pt x="4534975" y="6047941"/>
                  <a:pt x="4530118" y="6051584"/>
                  <a:pt x="4527082" y="6058871"/>
                </a:cubicBezTo>
                <a:lnTo>
                  <a:pt x="4538011" y="6058871"/>
                </a:lnTo>
                <a:cubicBezTo>
                  <a:pt x="4538163" y="6057049"/>
                  <a:pt x="4538770" y="6055227"/>
                  <a:pt x="4539833" y="6053406"/>
                </a:cubicBezTo>
                <a:cubicBezTo>
                  <a:pt x="4540896" y="6051584"/>
                  <a:pt x="4541503" y="6049762"/>
                  <a:pt x="4541655" y="6047941"/>
                </a:cubicBezTo>
                <a:close/>
                <a:moveTo>
                  <a:pt x="3009356" y="6746935"/>
                </a:moveTo>
                <a:cubicBezTo>
                  <a:pt x="3005864" y="6747467"/>
                  <a:pt x="3003739" y="6750047"/>
                  <a:pt x="3002980" y="6754678"/>
                </a:cubicBezTo>
                <a:cubicBezTo>
                  <a:pt x="3002220" y="6759307"/>
                  <a:pt x="3001917" y="6762799"/>
                  <a:pt x="3002069" y="6765152"/>
                </a:cubicBezTo>
                <a:cubicBezTo>
                  <a:pt x="3001917" y="6774336"/>
                  <a:pt x="2999488" y="6782382"/>
                  <a:pt x="2994782" y="6789289"/>
                </a:cubicBezTo>
                <a:cubicBezTo>
                  <a:pt x="2990076" y="6796196"/>
                  <a:pt x="2984004" y="6801509"/>
                  <a:pt x="2976566" y="6805228"/>
                </a:cubicBezTo>
                <a:cubicBezTo>
                  <a:pt x="2976110" y="6814185"/>
                  <a:pt x="2974288" y="6822686"/>
                  <a:pt x="2971101" y="6830732"/>
                </a:cubicBezTo>
                <a:cubicBezTo>
                  <a:pt x="2967913" y="6838777"/>
                  <a:pt x="2966091" y="6847278"/>
                  <a:pt x="2965636" y="6856235"/>
                </a:cubicBezTo>
                <a:cubicBezTo>
                  <a:pt x="2976414" y="6843407"/>
                  <a:pt x="2985825" y="6829896"/>
                  <a:pt x="2993871" y="6815703"/>
                </a:cubicBezTo>
                <a:cubicBezTo>
                  <a:pt x="3001917" y="6801509"/>
                  <a:pt x="3009507" y="6787087"/>
                  <a:pt x="3016642" y="6772439"/>
                </a:cubicBezTo>
                <a:cubicBezTo>
                  <a:pt x="3016566" y="6769782"/>
                  <a:pt x="3015807" y="6765076"/>
                  <a:pt x="3014365" y="6758321"/>
                </a:cubicBezTo>
                <a:cubicBezTo>
                  <a:pt x="3012923" y="6751565"/>
                  <a:pt x="3011253" y="6747770"/>
                  <a:pt x="3009356" y="6746935"/>
                </a:cubicBezTo>
                <a:close/>
                <a:moveTo>
                  <a:pt x="2699674" y="6885381"/>
                </a:moveTo>
                <a:lnTo>
                  <a:pt x="2699674" y="6903598"/>
                </a:lnTo>
                <a:cubicBezTo>
                  <a:pt x="2699825" y="6908835"/>
                  <a:pt x="2701344" y="6912023"/>
                  <a:pt x="2704228" y="6913162"/>
                </a:cubicBezTo>
                <a:cubicBezTo>
                  <a:pt x="2707112" y="6914301"/>
                  <a:pt x="2710452" y="6914755"/>
                  <a:pt x="2714247" y="6914527"/>
                </a:cubicBezTo>
                <a:close/>
                <a:moveTo>
                  <a:pt x="2736107" y="6845305"/>
                </a:moveTo>
                <a:cubicBezTo>
                  <a:pt x="2734437" y="6845457"/>
                  <a:pt x="2733222" y="6846064"/>
                  <a:pt x="2732464" y="6847126"/>
                </a:cubicBezTo>
                <a:cubicBezTo>
                  <a:pt x="2731705" y="6848189"/>
                  <a:pt x="2730490" y="6848797"/>
                  <a:pt x="2728820" y="6848948"/>
                </a:cubicBezTo>
                <a:cubicBezTo>
                  <a:pt x="2728896" y="6851149"/>
                  <a:pt x="2729655" y="6854033"/>
                  <a:pt x="2731097" y="6857601"/>
                </a:cubicBezTo>
                <a:cubicBezTo>
                  <a:pt x="2732540" y="6861168"/>
                  <a:pt x="2734209" y="6863142"/>
                  <a:pt x="2736107" y="6863521"/>
                </a:cubicBezTo>
                <a:cubicBezTo>
                  <a:pt x="2739599" y="6863294"/>
                  <a:pt x="2741724" y="6861928"/>
                  <a:pt x="2742483" y="6859423"/>
                </a:cubicBezTo>
                <a:cubicBezTo>
                  <a:pt x="2743241" y="6856918"/>
                  <a:pt x="2743546" y="6854641"/>
                  <a:pt x="2743394" y="6852591"/>
                </a:cubicBezTo>
                <a:cubicBezTo>
                  <a:pt x="2742786" y="6848341"/>
                  <a:pt x="2740358" y="6845912"/>
                  <a:pt x="2736107" y="6845305"/>
                </a:cubicBezTo>
                <a:close/>
                <a:moveTo>
                  <a:pt x="4563515" y="5993291"/>
                </a:moveTo>
                <a:lnTo>
                  <a:pt x="4563515" y="6011508"/>
                </a:lnTo>
                <a:lnTo>
                  <a:pt x="4538012" y="6011508"/>
                </a:lnTo>
                <a:lnTo>
                  <a:pt x="4538012" y="6026081"/>
                </a:lnTo>
                <a:lnTo>
                  <a:pt x="4545299" y="6037010"/>
                </a:lnTo>
                <a:lnTo>
                  <a:pt x="4574445" y="6011507"/>
                </a:lnTo>
                <a:lnTo>
                  <a:pt x="4574445" y="5996934"/>
                </a:lnTo>
                <a:close/>
                <a:moveTo>
                  <a:pt x="3987871" y="6241037"/>
                </a:moveTo>
                <a:lnTo>
                  <a:pt x="3969655" y="6262896"/>
                </a:lnTo>
                <a:lnTo>
                  <a:pt x="3969655" y="6273826"/>
                </a:lnTo>
                <a:lnTo>
                  <a:pt x="3976941" y="6273826"/>
                </a:lnTo>
                <a:cubicBezTo>
                  <a:pt x="3984076" y="6274130"/>
                  <a:pt x="3988934" y="6273522"/>
                  <a:pt x="3991514" y="6272005"/>
                </a:cubicBezTo>
                <a:cubicBezTo>
                  <a:pt x="3994095" y="6270487"/>
                  <a:pt x="3995310" y="6266235"/>
                  <a:pt x="3995158" y="6259253"/>
                </a:cubicBezTo>
                <a:close/>
                <a:moveTo>
                  <a:pt x="4578088" y="5960501"/>
                </a:moveTo>
                <a:lnTo>
                  <a:pt x="4578088" y="5989648"/>
                </a:lnTo>
                <a:cubicBezTo>
                  <a:pt x="4583326" y="5985777"/>
                  <a:pt x="4586513" y="5980767"/>
                  <a:pt x="4587652" y="5974619"/>
                </a:cubicBezTo>
                <a:cubicBezTo>
                  <a:pt x="4588790" y="5968471"/>
                  <a:pt x="4589245" y="5962551"/>
                  <a:pt x="4589018" y="5956858"/>
                </a:cubicBezTo>
                <a:close/>
                <a:moveTo>
                  <a:pt x="4027947" y="6182743"/>
                </a:moveTo>
                <a:lnTo>
                  <a:pt x="4020661" y="6197316"/>
                </a:lnTo>
                <a:cubicBezTo>
                  <a:pt x="4024912" y="6193673"/>
                  <a:pt x="4027341" y="6190029"/>
                  <a:pt x="4027948" y="6186387"/>
                </a:cubicBezTo>
                <a:close/>
                <a:moveTo>
                  <a:pt x="2779827" y="6714145"/>
                </a:moveTo>
                <a:lnTo>
                  <a:pt x="2765254" y="6757865"/>
                </a:lnTo>
                <a:cubicBezTo>
                  <a:pt x="2764646" y="6757790"/>
                  <a:pt x="2762217" y="6757941"/>
                  <a:pt x="2757967" y="6758321"/>
                </a:cubicBezTo>
                <a:cubicBezTo>
                  <a:pt x="2753716" y="6758700"/>
                  <a:pt x="2751287" y="6759763"/>
                  <a:pt x="2750680" y="6761509"/>
                </a:cubicBezTo>
                <a:cubicBezTo>
                  <a:pt x="2751439" y="6765380"/>
                  <a:pt x="2755386" y="6769479"/>
                  <a:pt x="2762521" y="6773804"/>
                </a:cubicBezTo>
                <a:cubicBezTo>
                  <a:pt x="2769656" y="6778131"/>
                  <a:pt x="2775424" y="6781319"/>
                  <a:pt x="2779827" y="6783368"/>
                </a:cubicBezTo>
                <a:lnTo>
                  <a:pt x="2805330" y="6746935"/>
                </a:lnTo>
                <a:close/>
                <a:moveTo>
                  <a:pt x="4618165" y="5869418"/>
                </a:moveTo>
                <a:cubicBezTo>
                  <a:pt x="4614673" y="5880955"/>
                  <a:pt x="4610726" y="5891582"/>
                  <a:pt x="4606323" y="5901297"/>
                </a:cubicBezTo>
                <a:cubicBezTo>
                  <a:pt x="4601921" y="5911013"/>
                  <a:pt x="4596153" y="5916174"/>
                  <a:pt x="4589018" y="5916781"/>
                </a:cubicBezTo>
                <a:cubicBezTo>
                  <a:pt x="4589245" y="5919590"/>
                  <a:pt x="4590611" y="5924903"/>
                  <a:pt x="4593116" y="5932721"/>
                </a:cubicBezTo>
                <a:cubicBezTo>
                  <a:pt x="4595621" y="5940539"/>
                  <a:pt x="4597899" y="5944941"/>
                  <a:pt x="4599948" y="5945928"/>
                </a:cubicBezTo>
                <a:cubicBezTo>
                  <a:pt x="4601694" y="5945700"/>
                  <a:pt x="4602756" y="5944334"/>
                  <a:pt x="4603135" y="5941829"/>
                </a:cubicBezTo>
                <a:cubicBezTo>
                  <a:pt x="4603515" y="5939324"/>
                  <a:pt x="4603667" y="5937047"/>
                  <a:pt x="4603591" y="5934998"/>
                </a:cubicBezTo>
                <a:cubicBezTo>
                  <a:pt x="4609588" y="5927029"/>
                  <a:pt x="4615811" y="5916554"/>
                  <a:pt x="4622263" y="5903574"/>
                </a:cubicBezTo>
                <a:cubicBezTo>
                  <a:pt x="4628715" y="5890595"/>
                  <a:pt x="4632206" y="5879210"/>
                  <a:pt x="4632737" y="5869419"/>
                </a:cubicBezTo>
                <a:close/>
                <a:moveTo>
                  <a:pt x="3333610" y="6433610"/>
                </a:moveTo>
                <a:lnTo>
                  <a:pt x="3304464" y="6480974"/>
                </a:lnTo>
                <a:cubicBezTo>
                  <a:pt x="3311750" y="6492511"/>
                  <a:pt x="3315394" y="6505870"/>
                  <a:pt x="3315393" y="6521050"/>
                </a:cubicBezTo>
                <a:cubicBezTo>
                  <a:pt x="3313344" y="6520898"/>
                  <a:pt x="3311067" y="6521202"/>
                  <a:pt x="3308562" y="6521961"/>
                </a:cubicBezTo>
                <a:cubicBezTo>
                  <a:pt x="3306057" y="6522720"/>
                  <a:pt x="3304691" y="6524845"/>
                  <a:pt x="3304463" y="6528337"/>
                </a:cubicBezTo>
                <a:cubicBezTo>
                  <a:pt x="3304691" y="6531980"/>
                  <a:pt x="3306057" y="6535623"/>
                  <a:pt x="3308562" y="6539266"/>
                </a:cubicBezTo>
                <a:cubicBezTo>
                  <a:pt x="3311067" y="6542910"/>
                  <a:pt x="3313344" y="6546553"/>
                  <a:pt x="3315394" y="6550196"/>
                </a:cubicBezTo>
                <a:lnTo>
                  <a:pt x="3340897" y="6561126"/>
                </a:lnTo>
                <a:lnTo>
                  <a:pt x="3344540" y="6550196"/>
                </a:lnTo>
                <a:lnTo>
                  <a:pt x="3326323" y="6535623"/>
                </a:lnTo>
                <a:cubicBezTo>
                  <a:pt x="3326248" y="6530007"/>
                  <a:pt x="3327310" y="6524845"/>
                  <a:pt x="3329511" y="6520139"/>
                </a:cubicBezTo>
                <a:cubicBezTo>
                  <a:pt x="3331713" y="6515433"/>
                  <a:pt x="3335508" y="6512094"/>
                  <a:pt x="3340897" y="6510120"/>
                </a:cubicBezTo>
                <a:cubicBezTo>
                  <a:pt x="3341276" y="6497368"/>
                  <a:pt x="3341428" y="6484617"/>
                  <a:pt x="3341352" y="6471865"/>
                </a:cubicBezTo>
                <a:cubicBezTo>
                  <a:pt x="3341276" y="6459114"/>
                  <a:pt x="3338696" y="6446362"/>
                  <a:pt x="3333610" y="6433610"/>
                </a:cubicBezTo>
                <a:close/>
                <a:moveTo>
                  <a:pt x="4738393" y="5752832"/>
                </a:moveTo>
                <a:cubicBezTo>
                  <a:pt x="4736648" y="5756324"/>
                  <a:pt x="4735585" y="5759360"/>
                  <a:pt x="4735206" y="5761941"/>
                </a:cubicBezTo>
                <a:cubicBezTo>
                  <a:pt x="4734826" y="5764522"/>
                  <a:pt x="4734674" y="5767557"/>
                  <a:pt x="4734751" y="5771049"/>
                </a:cubicBezTo>
                <a:cubicBezTo>
                  <a:pt x="4739001" y="5766798"/>
                  <a:pt x="4741429" y="5760726"/>
                  <a:pt x="4742037" y="5752832"/>
                </a:cubicBezTo>
                <a:close/>
                <a:moveTo>
                  <a:pt x="2830833" y="6586629"/>
                </a:moveTo>
                <a:cubicBezTo>
                  <a:pt x="2815653" y="6615169"/>
                  <a:pt x="2802294" y="6645530"/>
                  <a:pt x="2790757" y="6677713"/>
                </a:cubicBezTo>
                <a:cubicBezTo>
                  <a:pt x="2792655" y="6685151"/>
                  <a:pt x="2796146" y="6691223"/>
                  <a:pt x="2801231" y="6695929"/>
                </a:cubicBezTo>
                <a:cubicBezTo>
                  <a:pt x="2806317" y="6700635"/>
                  <a:pt x="2812540" y="6703064"/>
                  <a:pt x="2819903" y="6703216"/>
                </a:cubicBezTo>
                <a:cubicBezTo>
                  <a:pt x="2823698" y="6691982"/>
                  <a:pt x="2828859" y="6675283"/>
                  <a:pt x="2835387" y="6653120"/>
                </a:cubicBezTo>
                <a:cubicBezTo>
                  <a:pt x="2841915" y="6630957"/>
                  <a:pt x="2848898" y="6616080"/>
                  <a:pt x="2856336" y="6608489"/>
                </a:cubicBezTo>
                <a:close/>
                <a:moveTo>
                  <a:pt x="3411337" y="6306094"/>
                </a:moveTo>
                <a:lnTo>
                  <a:pt x="3410574" y="6307457"/>
                </a:lnTo>
                <a:lnTo>
                  <a:pt x="3413763" y="6317025"/>
                </a:lnTo>
                <a:lnTo>
                  <a:pt x="3413763" y="6306095"/>
                </a:lnTo>
                <a:close/>
                <a:moveTo>
                  <a:pt x="4716534" y="5679966"/>
                </a:moveTo>
                <a:cubicBezTo>
                  <a:pt x="4715319" y="5693932"/>
                  <a:pt x="4710462" y="5706077"/>
                  <a:pt x="4701960" y="5716400"/>
                </a:cubicBezTo>
                <a:cubicBezTo>
                  <a:pt x="4693460" y="5726722"/>
                  <a:pt x="4688602" y="5738866"/>
                  <a:pt x="4687387" y="5752832"/>
                </a:cubicBezTo>
                <a:lnTo>
                  <a:pt x="4665528" y="5781979"/>
                </a:lnTo>
                <a:cubicBezTo>
                  <a:pt x="4664010" y="5784028"/>
                  <a:pt x="4664313" y="5786305"/>
                  <a:pt x="4666439" y="5788810"/>
                </a:cubicBezTo>
                <a:cubicBezTo>
                  <a:pt x="4668564" y="5791315"/>
                  <a:pt x="4670688" y="5792681"/>
                  <a:pt x="4672814" y="5792909"/>
                </a:cubicBezTo>
                <a:lnTo>
                  <a:pt x="4694674" y="5789266"/>
                </a:lnTo>
                <a:cubicBezTo>
                  <a:pt x="4698621" y="5780081"/>
                  <a:pt x="4702567" y="5770214"/>
                  <a:pt x="4706515" y="5759663"/>
                </a:cubicBezTo>
                <a:cubicBezTo>
                  <a:pt x="4710461" y="5749113"/>
                  <a:pt x="4712587" y="5738336"/>
                  <a:pt x="4712890" y="5727329"/>
                </a:cubicBezTo>
                <a:cubicBezTo>
                  <a:pt x="4716458" y="5719663"/>
                  <a:pt x="4720254" y="5711314"/>
                  <a:pt x="4724276" y="5702281"/>
                </a:cubicBezTo>
                <a:cubicBezTo>
                  <a:pt x="4728299" y="5693249"/>
                  <a:pt x="4733004" y="5685811"/>
                  <a:pt x="4738394" y="5679966"/>
                </a:cubicBezTo>
                <a:close/>
                <a:moveTo>
                  <a:pt x="3465427" y="6248021"/>
                </a:moveTo>
                <a:lnTo>
                  <a:pt x="3465362" y="6248193"/>
                </a:lnTo>
                <a:lnTo>
                  <a:pt x="3465577" y="6248005"/>
                </a:lnTo>
                <a:close/>
                <a:moveTo>
                  <a:pt x="4782114" y="5632603"/>
                </a:moveTo>
                <a:lnTo>
                  <a:pt x="4760254" y="5654463"/>
                </a:lnTo>
                <a:cubicBezTo>
                  <a:pt x="4761088" y="5648998"/>
                  <a:pt x="4758508" y="5646265"/>
                  <a:pt x="4752511" y="5646266"/>
                </a:cubicBezTo>
                <a:cubicBezTo>
                  <a:pt x="4746516" y="5646265"/>
                  <a:pt x="4743024" y="5648998"/>
                  <a:pt x="4742037" y="5654463"/>
                </a:cubicBezTo>
                <a:lnTo>
                  <a:pt x="4767540" y="5687253"/>
                </a:lnTo>
                <a:lnTo>
                  <a:pt x="4782113" y="5687253"/>
                </a:lnTo>
                <a:lnTo>
                  <a:pt x="4785757" y="5654463"/>
                </a:lnTo>
                <a:close/>
                <a:moveTo>
                  <a:pt x="3490273" y="6203972"/>
                </a:moveTo>
                <a:lnTo>
                  <a:pt x="3490273" y="6204520"/>
                </a:lnTo>
                <a:lnTo>
                  <a:pt x="3490930" y="6204301"/>
                </a:lnTo>
                <a:close/>
                <a:moveTo>
                  <a:pt x="2900056" y="6459114"/>
                </a:moveTo>
                <a:lnTo>
                  <a:pt x="2881839" y="6480974"/>
                </a:lnTo>
                <a:lnTo>
                  <a:pt x="2881839" y="6491904"/>
                </a:lnTo>
                <a:lnTo>
                  <a:pt x="2889126" y="6491903"/>
                </a:lnTo>
                <a:cubicBezTo>
                  <a:pt x="2896261" y="6492207"/>
                  <a:pt x="2901119" y="6491599"/>
                  <a:pt x="2903699" y="6490082"/>
                </a:cubicBezTo>
                <a:cubicBezTo>
                  <a:pt x="2906280" y="6488564"/>
                  <a:pt x="2907494" y="6484313"/>
                  <a:pt x="2907343" y="6477330"/>
                </a:cubicBezTo>
                <a:close/>
                <a:moveTo>
                  <a:pt x="4822190" y="5567023"/>
                </a:moveTo>
                <a:lnTo>
                  <a:pt x="4803973" y="5596170"/>
                </a:lnTo>
                <a:lnTo>
                  <a:pt x="4814903" y="5596170"/>
                </a:lnTo>
                <a:cubicBezTo>
                  <a:pt x="4819154" y="5588276"/>
                  <a:pt x="4821583" y="5578561"/>
                  <a:pt x="4822190" y="5567023"/>
                </a:cubicBezTo>
                <a:close/>
                <a:moveTo>
                  <a:pt x="2940132" y="6400821"/>
                </a:moveTo>
                <a:lnTo>
                  <a:pt x="2932846" y="6415394"/>
                </a:lnTo>
                <a:cubicBezTo>
                  <a:pt x="2937096" y="6411750"/>
                  <a:pt x="2939525" y="6408107"/>
                  <a:pt x="2940132" y="6404464"/>
                </a:cubicBezTo>
                <a:close/>
                <a:moveTo>
                  <a:pt x="4745681" y="5556094"/>
                </a:moveTo>
                <a:cubicBezTo>
                  <a:pt x="4745528" y="5557764"/>
                  <a:pt x="4744922" y="5558977"/>
                  <a:pt x="4743859" y="5559737"/>
                </a:cubicBezTo>
                <a:cubicBezTo>
                  <a:pt x="4742796" y="5560496"/>
                  <a:pt x="4742189" y="5561710"/>
                  <a:pt x="4742037" y="5563380"/>
                </a:cubicBezTo>
                <a:lnTo>
                  <a:pt x="4742037" y="5581597"/>
                </a:lnTo>
                <a:cubicBezTo>
                  <a:pt x="4742037" y="5589111"/>
                  <a:pt x="4742947" y="5596853"/>
                  <a:pt x="4744769" y="5604823"/>
                </a:cubicBezTo>
                <a:cubicBezTo>
                  <a:pt x="4746591" y="5612793"/>
                  <a:pt x="4749324" y="5619624"/>
                  <a:pt x="4752967" y="5625316"/>
                </a:cubicBezTo>
                <a:lnTo>
                  <a:pt x="4763897" y="5559737"/>
                </a:lnTo>
                <a:close/>
                <a:moveTo>
                  <a:pt x="3789682" y="5971128"/>
                </a:moveTo>
                <a:cubicBezTo>
                  <a:pt x="3789758" y="5973330"/>
                  <a:pt x="3790517" y="5976214"/>
                  <a:pt x="3791959" y="5979781"/>
                </a:cubicBezTo>
                <a:cubicBezTo>
                  <a:pt x="3793401" y="5983349"/>
                  <a:pt x="3795071" y="5985322"/>
                  <a:pt x="3796968" y="5985701"/>
                </a:cubicBezTo>
                <a:cubicBezTo>
                  <a:pt x="3800460" y="5985474"/>
                  <a:pt x="3802584" y="5984108"/>
                  <a:pt x="3803344" y="5981603"/>
                </a:cubicBezTo>
                <a:cubicBezTo>
                  <a:pt x="3804103" y="5979098"/>
                  <a:pt x="3804407" y="5976821"/>
                  <a:pt x="3804254" y="5974772"/>
                </a:cubicBezTo>
                <a:close/>
                <a:moveTo>
                  <a:pt x="4785757" y="5501444"/>
                </a:moveTo>
                <a:lnTo>
                  <a:pt x="4771184" y="5508731"/>
                </a:lnTo>
                <a:lnTo>
                  <a:pt x="4756610" y="5534234"/>
                </a:lnTo>
                <a:lnTo>
                  <a:pt x="4774827" y="5526947"/>
                </a:lnTo>
                <a:lnTo>
                  <a:pt x="4785757" y="5508731"/>
                </a:lnTo>
                <a:close/>
                <a:moveTo>
                  <a:pt x="3833857" y="5904638"/>
                </a:moveTo>
                <a:cubicBezTo>
                  <a:pt x="3827708" y="5906460"/>
                  <a:pt x="3822699" y="5909192"/>
                  <a:pt x="3818829" y="5912836"/>
                </a:cubicBezTo>
                <a:lnTo>
                  <a:pt x="3824825" y="5939823"/>
                </a:lnTo>
                <a:lnTo>
                  <a:pt x="3830241" y="5928565"/>
                </a:lnTo>
                <a:lnTo>
                  <a:pt x="3835105" y="5904446"/>
                </a:lnTo>
                <a:close/>
                <a:moveTo>
                  <a:pt x="3852842" y="5872930"/>
                </a:moveTo>
                <a:lnTo>
                  <a:pt x="3852821" y="5873423"/>
                </a:lnTo>
                <a:lnTo>
                  <a:pt x="3853068" y="5873062"/>
                </a:lnTo>
                <a:close/>
                <a:moveTo>
                  <a:pt x="3622089" y="5949268"/>
                </a:moveTo>
                <a:lnTo>
                  <a:pt x="3624176" y="5949964"/>
                </a:lnTo>
                <a:lnTo>
                  <a:pt x="3624478" y="5948432"/>
                </a:lnTo>
                <a:close/>
                <a:moveTo>
                  <a:pt x="3875103" y="5813533"/>
                </a:moveTo>
                <a:lnTo>
                  <a:pt x="3873478" y="5814466"/>
                </a:lnTo>
                <a:lnTo>
                  <a:pt x="3873977" y="5815920"/>
                </a:lnTo>
                <a:close/>
                <a:moveTo>
                  <a:pt x="4833119" y="5355711"/>
                </a:moveTo>
                <a:cubicBezTo>
                  <a:pt x="4833423" y="5367249"/>
                  <a:pt x="4833727" y="5380607"/>
                  <a:pt x="4834031" y="5395788"/>
                </a:cubicBezTo>
                <a:cubicBezTo>
                  <a:pt x="4834335" y="5410968"/>
                  <a:pt x="4832816" y="5424327"/>
                  <a:pt x="4829477" y="5435864"/>
                </a:cubicBezTo>
                <a:cubicBezTo>
                  <a:pt x="4836763" y="5428577"/>
                  <a:pt x="4840407" y="5417648"/>
                  <a:pt x="4840406" y="5403074"/>
                </a:cubicBezTo>
                <a:lnTo>
                  <a:pt x="4858623" y="5366641"/>
                </a:lnTo>
                <a:close/>
                <a:moveTo>
                  <a:pt x="3694298" y="5850680"/>
                </a:moveTo>
                <a:lnTo>
                  <a:pt x="3684927" y="5860052"/>
                </a:lnTo>
                <a:lnTo>
                  <a:pt x="3682204" y="5872759"/>
                </a:lnTo>
                <a:cubicBezTo>
                  <a:pt x="3679016" y="5880804"/>
                  <a:pt x="3677195" y="5889306"/>
                  <a:pt x="3676739" y="5898262"/>
                </a:cubicBezTo>
                <a:lnTo>
                  <a:pt x="3697308" y="5868736"/>
                </a:lnTo>
                <a:close/>
                <a:moveTo>
                  <a:pt x="2388541" y="6415091"/>
                </a:moveTo>
                <a:cubicBezTo>
                  <a:pt x="2388466" y="6417141"/>
                  <a:pt x="2388617" y="6419417"/>
                  <a:pt x="2388997" y="6421922"/>
                </a:cubicBezTo>
                <a:cubicBezTo>
                  <a:pt x="2389376" y="6424427"/>
                  <a:pt x="2390439" y="6425794"/>
                  <a:pt x="2392185" y="6426021"/>
                </a:cubicBezTo>
                <a:lnTo>
                  <a:pt x="2403115" y="6422378"/>
                </a:lnTo>
                <a:close/>
                <a:moveTo>
                  <a:pt x="3725211" y="5799762"/>
                </a:moveTo>
                <a:lnTo>
                  <a:pt x="3716157" y="5814247"/>
                </a:lnTo>
                <a:lnTo>
                  <a:pt x="3727088" y="5814247"/>
                </a:lnTo>
                <a:lnTo>
                  <a:pt x="3727466" y="5812735"/>
                </a:lnTo>
                <a:lnTo>
                  <a:pt x="3725469" y="5800348"/>
                </a:lnTo>
                <a:close/>
                <a:moveTo>
                  <a:pt x="2465051" y="6309435"/>
                </a:moveTo>
                <a:cubicBezTo>
                  <a:pt x="2464899" y="6311484"/>
                  <a:pt x="2465203" y="6313762"/>
                  <a:pt x="2465962" y="6316267"/>
                </a:cubicBezTo>
                <a:cubicBezTo>
                  <a:pt x="2466721" y="6318771"/>
                  <a:pt x="2468846" y="6320137"/>
                  <a:pt x="2472337" y="6320365"/>
                </a:cubicBezTo>
                <a:lnTo>
                  <a:pt x="2479624" y="6320365"/>
                </a:lnTo>
                <a:cubicBezTo>
                  <a:pt x="2479473" y="6316722"/>
                  <a:pt x="2477954" y="6313989"/>
                  <a:pt x="2475070" y="6312168"/>
                </a:cubicBezTo>
                <a:cubicBezTo>
                  <a:pt x="2472185" y="6310346"/>
                  <a:pt x="2468846" y="6309435"/>
                  <a:pt x="2465051" y="6309435"/>
                </a:cubicBezTo>
                <a:close/>
                <a:moveTo>
                  <a:pt x="2053357" y="6495244"/>
                </a:moveTo>
                <a:cubicBezTo>
                  <a:pt x="2053433" y="6497293"/>
                  <a:pt x="2054191" y="6499570"/>
                  <a:pt x="2055634" y="6502075"/>
                </a:cubicBezTo>
                <a:cubicBezTo>
                  <a:pt x="2057076" y="6504580"/>
                  <a:pt x="2058746" y="6505947"/>
                  <a:pt x="2060643" y="6506174"/>
                </a:cubicBezTo>
                <a:cubicBezTo>
                  <a:pt x="2064894" y="6505567"/>
                  <a:pt x="2067323" y="6503138"/>
                  <a:pt x="2067930" y="6498888"/>
                </a:cubicBezTo>
                <a:close/>
                <a:moveTo>
                  <a:pt x="2701866" y="6189206"/>
                </a:moveTo>
                <a:cubicBezTo>
                  <a:pt x="2701942" y="6191407"/>
                  <a:pt x="2702701" y="6194291"/>
                  <a:pt x="2704143" y="6197859"/>
                </a:cubicBezTo>
                <a:cubicBezTo>
                  <a:pt x="2705586" y="6201426"/>
                  <a:pt x="2707255" y="6203400"/>
                  <a:pt x="2709153" y="6203779"/>
                </a:cubicBezTo>
                <a:cubicBezTo>
                  <a:pt x="2712645" y="6203551"/>
                  <a:pt x="2714769" y="6202185"/>
                  <a:pt x="2715528" y="6199680"/>
                </a:cubicBezTo>
                <a:cubicBezTo>
                  <a:pt x="2716288" y="6197176"/>
                  <a:pt x="2716591" y="6194899"/>
                  <a:pt x="2716439" y="6192849"/>
                </a:cubicBezTo>
                <a:close/>
                <a:moveTo>
                  <a:pt x="2067930" y="6466098"/>
                </a:moveTo>
                <a:cubicBezTo>
                  <a:pt x="2067778" y="6468147"/>
                  <a:pt x="2068082" y="6470424"/>
                  <a:pt x="2068841" y="6472929"/>
                </a:cubicBezTo>
                <a:cubicBezTo>
                  <a:pt x="2069600" y="6475434"/>
                  <a:pt x="2071725" y="6476800"/>
                  <a:pt x="2075217" y="6477028"/>
                </a:cubicBezTo>
                <a:lnTo>
                  <a:pt x="2078860" y="6477027"/>
                </a:lnTo>
                <a:cubicBezTo>
                  <a:pt x="2078860" y="6469741"/>
                  <a:pt x="2075216" y="6466097"/>
                  <a:pt x="2067930" y="6466098"/>
                </a:cubicBezTo>
                <a:close/>
                <a:moveTo>
                  <a:pt x="4949705" y="5126183"/>
                </a:moveTo>
                <a:lnTo>
                  <a:pt x="4946062" y="5151686"/>
                </a:lnTo>
                <a:cubicBezTo>
                  <a:pt x="4940521" y="5157379"/>
                  <a:pt x="4935209" y="5164210"/>
                  <a:pt x="4930123" y="5172179"/>
                </a:cubicBezTo>
                <a:cubicBezTo>
                  <a:pt x="4925037" y="5180149"/>
                  <a:pt x="4920635" y="5187891"/>
                  <a:pt x="4916916" y="5195405"/>
                </a:cubicBezTo>
                <a:cubicBezTo>
                  <a:pt x="4917524" y="5210586"/>
                  <a:pt x="4912665" y="5223945"/>
                  <a:pt x="4902343" y="5235482"/>
                </a:cubicBezTo>
                <a:cubicBezTo>
                  <a:pt x="4898092" y="5232522"/>
                  <a:pt x="4893842" y="5232977"/>
                  <a:pt x="4889592" y="5236848"/>
                </a:cubicBezTo>
                <a:cubicBezTo>
                  <a:pt x="4885340" y="5240719"/>
                  <a:pt x="4884733" y="5243907"/>
                  <a:pt x="4887769" y="5246412"/>
                </a:cubicBezTo>
                <a:lnTo>
                  <a:pt x="4865909" y="5271916"/>
                </a:lnTo>
                <a:lnTo>
                  <a:pt x="4854980" y="5308348"/>
                </a:lnTo>
                <a:lnTo>
                  <a:pt x="4847693" y="5308348"/>
                </a:lnTo>
                <a:lnTo>
                  <a:pt x="4847694" y="5333852"/>
                </a:lnTo>
                <a:lnTo>
                  <a:pt x="4865910" y="5341138"/>
                </a:lnTo>
                <a:cubicBezTo>
                  <a:pt x="4864240" y="5339164"/>
                  <a:pt x="4863936" y="5337647"/>
                  <a:pt x="4864999" y="5336584"/>
                </a:cubicBezTo>
                <a:cubicBezTo>
                  <a:pt x="4866061" y="5335521"/>
                  <a:pt x="4867580" y="5335825"/>
                  <a:pt x="4869553" y="5337495"/>
                </a:cubicBezTo>
                <a:lnTo>
                  <a:pt x="4876840" y="5322921"/>
                </a:lnTo>
                <a:cubicBezTo>
                  <a:pt x="4878889" y="5324060"/>
                  <a:pt x="4881166" y="5322694"/>
                  <a:pt x="4883671" y="5318823"/>
                </a:cubicBezTo>
                <a:cubicBezTo>
                  <a:pt x="4886176" y="5314952"/>
                  <a:pt x="4887541" y="5312675"/>
                  <a:pt x="4887769" y="5311992"/>
                </a:cubicBezTo>
                <a:lnTo>
                  <a:pt x="4913273" y="5268272"/>
                </a:lnTo>
                <a:cubicBezTo>
                  <a:pt x="4913956" y="5258404"/>
                  <a:pt x="4918055" y="5241706"/>
                  <a:pt x="4925569" y="5218176"/>
                </a:cubicBezTo>
                <a:cubicBezTo>
                  <a:pt x="4933084" y="5194646"/>
                  <a:pt x="4939915" y="5179770"/>
                  <a:pt x="4946063" y="5173546"/>
                </a:cubicBezTo>
                <a:lnTo>
                  <a:pt x="4964280" y="5184476"/>
                </a:lnTo>
                <a:cubicBezTo>
                  <a:pt x="4965949" y="5176961"/>
                  <a:pt x="4968074" y="5169219"/>
                  <a:pt x="4970655" y="5161249"/>
                </a:cubicBezTo>
                <a:cubicBezTo>
                  <a:pt x="4973236" y="5153280"/>
                  <a:pt x="4977182" y="5146449"/>
                  <a:pt x="4982496" y="5140756"/>
                </a:cubicBezTo>
                <a:lnTo>
                  <a:pt x="4964279" y="5137113"/>
                </a:lnTo>
                <a:close/>
                <a:moveTo>
                  <a:pt x="2746041" y="6122715"/>
                </a:moveTo>
                <a:cubicBezTo>
                  <a:pt x="2739893" y="6124537"/>
                  <a:pt x="2734883" y="6127269"/>
                  <a:pt x="2731013" y="6130913"/>
                </a:cubicBezTo>
                <a:lnTo>
                  <a:pt x="2737010" y="6157900"/>
                </a:lnTo>
                <a:lnTo>
                  <a:pt x="2742426" y="6146643"/>
                </a:lnTo>
                <a:lnTo>
                  <a:pt x="2747290" y="6122523"/>
                </a:lnTo>
                <a:close/>
                <a:moveTo>
                  <a:pt x="5007999" y="5089750"/>
                </a:moveTo>
                <a:cubicBezTo>
                  <a:pt x="5008606" y="5094000"/>
                  <a:pt x="5007392" y="5096429"/>
                  <a:pt x="5004355" y="5097036"/>
                </a:cubicBezTo>
                <a:lnTo>
                  <a:pt x="5000712" y="5126183"/>
                </a:lnTo>
                <a:lnTo>
                  <a:pt x="5004356" y="5137113"/>
                </a:lnTo>
                <a:cubicBezTo>
                  <a:pt x="5008150" y="5131496"/>
                  <a:pt x="5011491" y="5125424"/>
                  <a:pt x="5014375" y="5118895"/>
                </a:cubicBezTo>
                <a:cubicBezTo>
                  <a:pt x="5017258" y="5112369"/>
                  <a:pt x="5018777" y="5106296"/>
                  <a:pt x="5018929" y="5100679"/>
                </a:cubicBezTo>
                <a:cubicBezTo>
                  <a:pt x="5018929" y="5093393"/>
                  <a:pt x="5015285" y="5089750"/>
                  <a:pt x="5007999" y="5089750"/>
                </a:cubicBezTo>
                <a:close/>
                <a:moveTo>
                  <a:pt x="2765027" y="6091006"/>
                </a:moveTo>
                <a:lnTo>
                  <a:pt x="2765006" y="6091501"/>
                </a:lnTo>
                <a:lnTo>
                  <a:pt x="2765253" y="6091139"/>
                </a:lnTo>
                <a:close/>
                <a:moveTo>
                  <a:pt x="4975209" y="5078820"/>
                </a:moveTo>
                <a:lnTo>
                  <a:pt x="4975209" y="5093393"/>
                </a:lnTo>
                <a:cubicBezTo>
                  <a:pt x="4977107" y="5091419"/>
                  <a:pt x="4978777" y="5088991"/>
                  <a:pt x="4980219" y="5086106"/>
                </a:cubicBezTo>
                <a:cubicBezTo>
                  <a:pt x="4981661" y="5083222"/>
                  <a:pt x="4982420" y="5080793"/>
                  <a:pt x="4982496" y="5078820"/>
                </a:cubicBezTo>
                <a:close/>
                <a:moveTo>
                  <a:pt x="2787287" y="6031611"/>
                </a:moveTo>
                <a:lnTo>
                  <a:pt x="2785662" y="6032543"/>
                </a:lnTo>
                <a:lnTo>
                  <a:pt x="2786161" y="6033997"/>
                </a:lnTo>
                <a:close/>
                <a:moveTo>
                  <a:pt x="2585280" y="6119983"/>
                </a:moveTo>
                <a:cubicBezTo>
                  <a:pt x="2574350" y="6120286"/>
                  <a:pt x="2566153" y="6124234"/>
                  <a:pt x="2560688" y="6131823"/>
                </a:cubicBezTo>
                <a:cubicBezTo>
                  <a:pt x="2555223" y="6139414"/>
                  <a:pt x="2552490" y="6148826"/>
                  <a:pt x="2552490" y="6160059"/>
                </a:cubicBezTo>
                <a:lnTo>
                  <a:pt x="2552490" y="6163703"/>
                </a:lnTo>
                <a:cubicBezTo>
                  <a:pt x="2551731" y="6163627"/>
                  <a:pt x="2548695" y="6163779"/>
                  <a:pt x="2543382" y="6164158"/>
                </a:cubicBezTo>
                <a:cubicBezTo>
                  <a:pt x="2538069" y="6164538"/>
                  <a:pt x="2535033" y="6165600"/>
                  <a:pt x="2534274" y="6167346"/>
                </a:cubicBezTo>
                <a:cubicBezTo>
                  <a:pt x="2535412" y="6169243"/>
                  <a:pt x="2540422" y="6170913"/>
                  <a:pt x="2549302" y="6172355"/>
                </a:cubicBezTo>
                <a:cubicBezTo>
                  <a:pt x="2558183" y="6173798"/>
                  <a:pt x="2564103" y="6174557"/>
                  <a:pt x="2567064" y="6174633"/>
                </a:cubicBezTo>
                <a:lnTo>
                  <a:pt x="2588923" y="6156416"/>
                </a:lnTo>
                <a:cubicBezTo>
                  <a:pt x="2583534" y="6155961"/>
                  <a:pt x="2579739" y="6153228"/>
                  <a:pt x="2577538" y="6148219"/>
                </a:cubicBezTo>
                <a:cubicBezTo>
                  <a:pt x="2575337" y="6143209"/>
                  <a:pt x="2574275" y="6138655"/>
                  <a:pt x="2574350" y="6134557"/>
                </a:cubicBezTo>
                <a:close/>
                <a:moveTo>
                  <a:pt x="5023028" y="4954037"/>
                </a:moveTo>
                <a:cubicBezTo>
                  <a:pt x="5018397" y="4955858"/>
                  <a:pt x="5015817" y="4958590"/>
                  <a:pt x="5015286" y="4962234"/>
                </a:cubicBezTo>
                <a:cubicBezTo>
                  <a:pt x="5015513" y="4963979"/>
                  <a:pt x="5016880" y="4965042"/>
                  <a:pt x="5019385" y="4965421"/>
                </a:cubicBezTo>
                <a:cubicBezTo>
                  <a:pt x="5021889" y="4965801"/>
                  <a:pt x="5024166" y="4965953"/>
                  <a:pt x="5026215" y="4965877"/>
                </a:cubicBezTo>
                <a:lnTo>
                  <a:pt x="5033502" y="4951304"/>
                </a:lnTo>
                <a:cubicBezTo>
                  <a:pt x="5031149" y="4951304"/>
                  <a:pt x="5027658" y="4952215"/>
                  <a:pt x="5023028" y="4954037"/>
                </a:cubicBezTo>
                <a:close/>
                <a:moveTo>
                  <a:pt x="2632644" y="6007040"/>
                </a:moveTo>
                <a:cubicBezTo>
                  <a:pt x="2629152" y="6007572"/>
                  <a:pt x="2627027" y="6010152"/>
                  <a:pt x="2626268" y="6014782"/>
                </a:cubicBezTo>
                <a:cubicBezTo>
                  <a:pt x="2625508" y="6019412"/>
                  <a:pt x="2625204" y="6022904"/>
                  <a:pt x="2625357" y="6025257"/>
                </a:cubicBezTo>
                <a:cubicBezTo>
                  <a:pt x="2625205" y="6034441"/>
                  <a:pt x="2622776" y="6042487"/>
                  <a:pt x="2618070" y="6049394"/>
                </a:cubicBezTo>
                <a:cubicBezTo>
                  <a:pt x="2613364" y="6056301"/>
                  <a:pt x="2607292" y="6061614"/>
                  <a:pt x="2599854" y="6065333"/>
                </a:cubicBezTo>
                <a:cubicBezTo>
                  <a:pt x="2599398" y="6074290"/>
                  <a:pt x="2597576" y="6082791"/>
                  <a:pt x="2594389" y="6090837"/>
                </a:cubicBezTo>
                <a:cubicBezTo>
                  <a:pt x="2591201" y="6098882"/>
                  <a:pt x="2589379" y="6107383"/>
                  <a:pt x="2588924" y="6116340"/>
                </a:cubicBezTo>
                <a:cubicBezTo>
                  <a:pt x="2599702" y="6103512"/>
                  <a:pt x="2609113" y="6090001"/>
                  <a:pt x="2617159" y="6075808"/>
                </a:cubicBezTo>
                <a:cubicBezTo>
                  <a:pt x="2625205" y="6061614"/>
                  <a:pt x="2632795" y="6047192"/>
                  <a:pt x="2639930" y="6032543"/>
                </a:cubicBezTo>
                <a:cubicBezTo>
                  <a:pt x="2639854" y="6029887"/>
                  <a:pt x="2639095" y="6025181"/>
                  <a:pt x="2637653" y="6018426"/>
                </a:cubicBezTo>
                <a:cubicBezTo>
                  <a:pt x="2636211" y="6011670"/>
                  <a:pt x="2634541" y="6007875"/>
                  <a:pt x="2632644" y="6007040"/>
                </a:cubicBezTo>
                <a:close/>
                <a:moveTo>
                  <a:pt x="2322962" y="6145486"/>
                </a:moveTo>
                <a:lnTo>
                  <a:pt x="2322962" y="6163703"/>
                </a:lnTo>
                <a:cubicBezTo>
                  <a:pt x="2323113" y="6168940"/>
                  <a:pt x="2324631" y="6172128"/>
                  <a:pt x="2327516" y="6173266"/>
                </a:cubicBezTo>
                <a:cubicBezTo>
                  <a:pt x="2330400" y="6174405"/>
                  <a:pt x="2333740" y="6174860"/>
                  <a:pt x="2337535" y="6174632"/>
                </a:cubicBezTo>
                <a:close/>
                <a:moveTo>
                  <a:pt x="2359395" y="6105410"/>
                </a:moveTo>
                <a:cubicBezTo>
                  <a:pt x="2357725" y="6105562"/>
                  <a:pt x="2356510" y="6106169"/>
                  <a:pt x="2355752" y="6107231"/>
                </a:cubicBezTo>
                <a:cubicBezTo>
                  <a:pt x="2354993" y="6108294"/>
                  <a:pt x="2353778" y="6108901"/>
                  <a:pt x="2352108" y="6109053"/>
                </a:cubicBezTo>
                <a:cubicBezTo>
                  <a:pt x="2352184" y="6111254"/>
                  <a:pt x="2352943" y="6114138"/>
                  <a:pt x="2354385" y="6117706"/>
                </a:cubicBezTo>
                <a:cubicBezTo>
                  <a:pt x="2355828" y="6121273"/>
                  <a:pt x="2357497" y="6123246"/>
                  <a:pt x="2359395" y="6123626"/>
                </a:cubicBezTo>
                <a:cubicBezTo>
                  <a:pt x="2362887" y="6123399"/>
                  <a:pt x="2365012" y="6122033"/>
                  <a:pt x="2365771" y="6119528"/>
                </a:cubicBezTo>
                <a:cubicBezTo>
                  <a:pt x="2366529" y="6117023"/>
                  <a:pt x="2366833" y="6114746"/>
                  <a:pt x="2366681" y="6112696"/>
                </a:cubicBezTo>
                <a:cubicBezTo>
                  <a:pt x="2366074" y="6108446"/>
                  <a:pt x="2363646" y="6106017"/>
                  <a:pt x="2359395" y="6105410"/>
                </a:cubicBezTo>
                <a:close/>
                <a:moveTo>
                  <a:pt x="2403115" y="5974250"/>
                </a:moveTo>
                <a:lnTo>
                  <a:pt x="2388542" y="6017970"/>
                </a:lnTo>
                <a:cubicBezTo>
                  <a:pt x="2387934" y="6017894"/>
                  <a:pt x="2385505" y="6018046"/>
                  <a:pt x="2381255" y="6018426"/>
                </a:cubicBezTo>
                <a:cubicBezTo>
                  <a:pt x="2377004" y="6018805"/>
                  <a:pt x="2374575" y="6019867"/>
                  <a:pt x="2373968" y="6021613"/>
                </a:cubicBezTo>
                <a:cubicBezTo>
                  <a:pt x="2374727" y="6025484"/>
                  <a:pt x="2378674" y="6029583"/>
                  <a:pt x="2385809" y="6033909"/>
                </a:cubicBezTo>
                <a:cubicBezTo>
                  <a:pt x="2392944" y="6038236"/>
                  <a:pt x="2398712" y="6041424"/>
                  <a:pt x="2403115" y="6043473"/>
                </a:cubicBezTo>
                <a:lnTo>
                  <a:pt x="2428618" y="6007040"/>
                </a:lnTo>
                <a:close/>
                <a:moveTo>
                  <a:pt x="5186521" y="4637979"/>
                </a:moveTo>
                <a:lnTo>
                  <a:pt x="5186521" y="4652552"/>
                </a:lnTo>
                <a:lnTo>
                  <a:pt x="5190165" y="4641622"/>
                </a:lnTo>
                <a:close/>
                <a:moveTo>
                  <a:pt x="2454121" y="5846734"/>
                </a:moveTo>
                <a:cubicBezTo>
                  <a:pt x="2438941" y="5875274"/>
                  <a:pt x="2425582" y="5905634"/>
                  <a:pt x="2414044" y="5937818"/>
                </a:cubicBezTo>
                <a:cubicBezTo>
                  <a:pt x="2415942" y="5945256"/>
                  <a:pt x="2419434" y="5951328"/>
                  <a:pt x="2424519" y="5956034"/>
                </a:cubicBezTo>
                <a:cubicBezTo>
                  <a:pt x="2429605" y="5960740"/>
                  <a:pt x="2435828" y="5963169"/>
                  <a:pt x="2443191" y="5963321"/>
                </a:cubicBezTo>
                <a:cubicBezTo>
                  <a:pt x="2446986" y="5952086"/>
                  <a:pt x="2452147" y="5935388"/>
                  <a:pt x="2458675" y="5913225"/>
                </a:cubicBezTo>
                <a:cubicBezTo>
                  <a:pt x="2465203" y="5891061"/>
                  <a:pt x="2472186" y="5876184"/>
                  <a:pt x="2479624" y="5868594"/>
                </a:cubicBezTo>
                <a:close/>
                <a:moveTo>
                  <a:pt x="5204738" y="4539609"/>
                </a:moveTo>
                <a:lnTo>
                  <a:pt x="5204737" y="4543253"/>
                </a:lnTo>
                <a:cubicBezTo>
                  <a:pt x="5204131" y="4554790"/>
                  <a:pt x="5208989" y="4560862"/>
                  <a:pt x="5219311" y="4561469"/>
                </a:cubicBezTo>
                <a:close/>
                <a:moveTo>
                  <a:pt x="5288534" y="4470386"/>
                </a:moveTo>
                <a:cubicBezTo>
                  <a:pt x="5284283" y="4481317"/>
                  <a:pt x="5281854" y="4488603"/>
                  <a:pt x="5281248" y="4492247"/>
                </a:cubicBezTo>
                <a:cubicBezTo>
                  <a:pt x="5273353" y="4502873"/>
                  <a:pt x="5265460" y="4513499"/>
                  <a:pt x="5257566" y="4524125"/>
                </a:cubicBezTo>
                <a:cubicBezTo>
                  <a:pt x="5249672" y="4534752"/>
                  <a:pt x="5245421" y="4547200"/>
                  <a:pt x="5244814" y="4561469"/>
                </a:cubicBezTo>
                <a:lnTo>
                  <a:pt x="5230241" y="4594259"/>
                </a:lnTo>
                <a:cubicBezTo>
                  <a:pt x="5225004" y="4598130"/>
                  <a:pt x="5221816" y="4603139"/>
                  <a:pt x="5220677" y="4609288"/>
                </a:cubicBezTo>
                <a:cubicBezTo>
                  <a:pt x="5219539" y="4615436"/>
                  <a:pt x="5219083" y="4621356"/>
                  <a:pt x="5219311" y="4627049"/>
                </a:cubicBezTo>
                <a:cubicBezTo>
                  <a:pt x="5217490" y="4643443"/>
                  <a:pt x="5210203" y="4659839"/>
                  <a:pt x="5197451" y="4676234"/>
                </a:cubicBezTo>
                <a:cubicBezTo>
                  <a:pt x="5184700" y="4692629"/>
                  <a:pt x="5177413" y="4709023"/>
                  <a:pt x="5175591" y="4725418"/>
                </a:cubicBezTo>
                <a:lnTo>
                  <a:pt x="5161018" y="4736348"/>
                </a:lnTo>
                <a:cubicBezTo>
                  <a:pt x="5158969" y="4743635"/>
                  <a:pt x="5155781" y="4750922"/>
                  <a:pt x="5151454" y="4758208"/>
                </a:cubicBezTo>
                <a:cubicBezTo>
                  <a:pt x="5147128" y="4765495"/>
                  <a:pt x="5143029" y="4772781"/>
                  <a:pt x="5139158" y="4780068"/>
                </a:cubicBezTo>
                <a:lnTo>
                  <a:pt x="5139158" y="4805571"/>
                </a:lnTo>
                <a:cubicBezTo>
                  <a:pt x="5152441" y="4800865"/>
                  <a:pt x="5164130" y="4791150"/>
                  <a:pt x="5174225" y="4776425"/>
                </a:cubicBezTo>
                <a:cubicBezTo>
                  <a:pt x="5184320" y="4761700"/>
                  <a:pt x="5189633" y="4748341"/>
                  <a:pt x="5190165" y="4736348"/>
                </a:cubicBezTo>
                <a:cubicBezTo>
                  <a:pt x="5193960" y="4736500"/>
                  <a:pt x="5197299" y="4736196"/>
                  <a:pt x="5200184" y="4735438"/>
                </a:cubicBezTo>
                <a:cubicBezTo>
                  <a:pt x="5203068" y="4734678"/>
                  <a:pt x="5204586" y="4732553"/>
                  <a:pt x="5204738" y="4729062"/>
                </a:cubicBezTo>
                <a:cubicBezTo>
                  <a:pt x="5204282" y="4723369"/>
                  <a:pt x="5204282" y="4718359"/>
                  <a:pt x="5204738" y="4714033"/>
                </a:cubicBezTo>
                <a:cubicBezTo>
                  <a:pt x="5205194" y="4709706"/>
                  <a:pt x="5208836" y="4707430"/>
                  <a:pt x="5215667" y="4707201"/>
                </a:cubicBezTo>
                <a:lnTo>
                  <a:pt x="5259387" y="4590616"/>
                </a:lnTo>
                <a:cubicBezTo>
                  <a:pt x="5270925" y="4590616"/>
                  <a:pt x="5276997" y="4586973"/>
                  <a:pt x="5277604" y="4579686"/>
                </a:cubicBezTo>
                <a:cubicBezTo>
                  <a:pt x="5277300" y="4572551"/>
                  <a:pt x="5277907" y="4567693"/>
                  <a:pt x="5279426" y="4565113"/>
                </a:cubicBezTo>
                <a:cubicBezTo>
                  <a:pt x="5280944" y="4562532"/>
                  <a:pt x="5285194" y="4561317"/>
                  <a:pt x="5292177" y="4561469"/>
                </a:cubicBezTo>
                <a:lnTo>
                  <a:pt x="5310394" y="4525036"/>
                </a:lnTo>
                <a:cubicBezTo>
                  <a:pt x="5310394" y="4519192"/>
                  <a:pt x="5311305" y="4509932"/>
                  <a:pt x="5313126" y="4497256"/>
                </a:cubicBezTo>
                <a:cubicBezTo>
                  <a:pt x="5314948" y="4484580"/>
                  <a:pt x="5317680" y="4470766"/>
                  <a:pt x="5321323" y="4455813"/>
                </a:cubicBezTo>
                <a:cubicBezTo>
                  <a:pt x="5320717" y="4459456"/>
                  <a:pt x="5318287" y="4463100"/>
                  <a:pt x="5314037" y="4466743"/>
                </a:cubicBezTo>
                <a:lnTo>
                  <a:pt x="5295821" y="4477673"/>
                </a:lnTo>
                <a:close/>
                <a:moveTo>
                  <a:pt x="2523344" y="5719219"/>
                </a:moveTo>
                <a:lnTo>
                  <a:pt x="2505127" y="5741079"/>
                </a:lnTo>
                <a:lnTo>
                  <a:pt x="2505127" y="5752009"/>
                </a:lnTo>
                <a:lnTo>
                  <a:pt x="2512414" y="5752008"/>
                </a:lnTo>
                <a:cubicBezTo>
                  <a:pt x="2519549" y="5752312"/>
                  <a:pt x="2524407" y="5751704"/>
                  <a:pt x="2526987" y="5750187"/>
                </a:cubicBezTo>
                <a:cubicBezTo>
                  <a:pt x="2529568" y="5748669"/>
                  <a:pt x="2530782" y="5744418"/>
                  <a:pt x="2530630" y="5737435"/>
                </a:cubicBezTo>
                <a:close/>
                <a:moveTo>
                  <a:pt x="5328610" y="4437597"/>
                </a:moveTo>
                <a:lnTo>
                  <a:pt x="5317681" y="4448527"/>
                </a:lnTo>
                <a:cubicBezTo>
                  <a:pt x="5319653" y="4450196"/>
                  <a:pt x="5321172" y="4451411"/>
                  <a:pt x="5322234" y="4452170"/>
                </a:cubicBezTo>
                <a:lnTo>
                  <a:pt x="5322605" y="4453134"/>
                </a:lnTo>
                <a:lnTo>
                  <a:pt x="5326333" y="4445339"/>
                </a:lnTo>
                <a:cubicBezTo>
                  <a:pt x="5327548" y="4442303"/>
                  <a:pt x="5328307" y="4439722"/>
                  <a:pt x="5328610" y="4437597"/>
                </a:cubicBezTo>
                <a:close/>
                <a:moveTo>
                  <a:pt x="2563420" y="5660925"/>
                </a:moveTo>
                <a:lnTo>
                  <a:pt x="2556134" y="5675499"/>
                </a:lnTo>
                <a:cubicBezTo>
                  <a:pt x="2560384" y="5671855"/>
                  <a:pt x="2562813" y="5668212"/>
                  <a:pt x="2563420" y="5664569"/>
                </a:cubicBezTo>
                <a:close/>
                <a:moveTo>
                  <a:pt x="5328610" y="4390233"/>
                </a:moveTo>
                <a:lnTo>
                  <a:pt x="5326896" y="4393234"/>
                </a:lnTo>
                <a:lnTo>
                  <a:pt x="5335897" y="4390233"/>
                </a:lnTo>
                <a:close/>
                <a:moveTo>
                  <a:pt x="5365044" y="4372017"/>
                </a:moveTo>
                <a:cubicBezTo>
                  <a:pt x="5361628" y="4379304"/>
                  <a:pt x="5358440" y="4386590"/>
                  <a:pt x="5355480" y="4393876"/>
                </a:cubicBezTo>
                <a:cubicBezTo>
                  <a:pt x="5352519" y="4401164"/>
                  <a:pt x="5348421" y="4408450"/>
                  <a:pt x="5343183" y="4415737"/>
                </a:cubicBezTo>
                <a:cubicBezTo>
                  <a:pt x="5350470" y="4415737"/>
                  <a:pt x="5357757" y="4419380"/>
                  <a:pt x="5365044" y="4426666"/>
                </a:cubicBezTo>
                <a:lnTo>
                  <a:pt x="5375973" y="4390233"/>
                </a:lnTo>
                <a:cubicBezTo>
                  <a:pt x="5378023" y="4388260"/>
                  <a:pt x="5380300" y="4385832"/>
                  <a:pt x="5382805" y="4382947"/>
                </a:cubicBezTo>
                <a:cubicBezTo>
                  <a:pt x="5385309" y="4380063"/>
                  <a:pt x="5386676" y="4377634"/>
                  <a:pt x="5386904" y="4375660"/>
                </a:cubicBezTo>
                <a:cubicBezTo>
                  <a:pt x="5386448" y="4372321"/>
                  <a:pt x="5383715" y="4370803"/>
                  <a:pt x="5378706" y="4371106"/>
                </a:cubicBezTo>
                <a:cubicBezTo>
                  <a:pt x="5373696" y="4371410"/>
                  <a:pt x="5369142" y="4371714"/>
                  <a:pt x="5365044" y="4372017"/>
                </a:cubicBezTo>
                <a:close/>
                <a:moveTo>
                  <a:pt x="2091086" y="5841620"/>
                </a:moveTo>
                <a:cubicBezTo>
                  <a:pt x="2091010" y="5843669"/>
                  <a:pt x="2091162" y="5845946"/>
                  <a:pt x="2091542" y="5848451"/>
                </a:cubicBezTo>
                <a:cubicBezTo>
                  <a:pt x="2091921" y="5850956"/>
                  <a:pt x="2092984" y="5852322"/>
                  <a:pt x="2094730" y="5852550"/>
                </a:cubicBezTo>
                <a:lnTo>
                  <a:pt x="2105659" y="5848907"/>
                </a:lnTo>
                <a:close/>
                <a:moveTo>
                  <a:pt x="5379617" y="4270004"/>
                </a:moveTo>
                <a:lnTo>
                  <a:pt x="5365043" y="4277291"/>
                </a:lnTo>
                <a:cubicBezTo>
                  <a:pt x="5364436" y="4291257"/>
                  <a:pt x="5362007" y="4303402"/>
                  <a:pt x="5357757" y="4313724"/>
                </a:cubicBezTo>
                <a:cubicBezTo>
                  <a:pt x="5362994" y="4306437"/>
                  <a:pt x="5367093" y="4299151"/>
                  <a:pt x="5370053" y="4291864"/>
                </a:cubicBezTo>
                <a:cubicBezTo>
                  <a:pt x="5373014" y="4284577"/>
                  <a:pt x="5376201" y="4277291"/>
                  <a:pt x="5379617" y="4270004"/>
                </a:cubicBezTo>
                <a:close/>
                <a:moveTo>
                  <a:pt x="2167596" y="5735964"/>
                </a:moveTo>
                <a:cubicBezTo>
                  <a:pt x="2167444" y="5738013"/>
                  <a:pt x="2167748" y="5740290"/>
                  <a:pt x="2168507" y="5742795"/>
                </a:cubicBezTo>
                <a:cubicBezTo>
                  <a:pt x="2169266" y="5745300"/>
                  <a:pt x="2171391" y="5746666"/>
                  <a:pt x="2174882" y="5746894"/>
                </a:cubicBezTo>
                <a:lnTo>
                  <a:pt x="2182169" y="5746894"/>
                </a:lnTo>
                <a:cubicBezTo>
                  <a:pt x="2182017" y="5743250"/>
                  <a:pt x="2180499" y="5740518"/>
                  <a:pt x="2177615" y="5738697"/>
                </a:cubicBezTo>
                <a:cubicBezTo>
                  <a:pt x="2174730" y="5736875"/>
                  <a:pt x="2171391" y="5735964"/>
                  <a:pt x="2167596" y="5735964"/>
                </a:cubicBezTo>
                <a:close/>
                <a:moveTo>
                  <a:pt x="1755902" y="5921773"/>
                </a:moveTo>
                <a:cubicBezTo>
                  <a:pt x="1755978" y="5923822"/>
                  <a:pt x="1756736" y="5926099"/>
                  <a:pt x="1758179" y="5928604"/>
                </a:cubicBezTo>
                <a:cubicBezTo>
                  <a:pt x="1759621" y="5931109"/>
                  <a:pt x="1761291" y="5932475"/>
                  <a:pt x="1763188" y="5932702"/>
                </a:cubicBezTo>
                <a:cubicBezTo>
                  <a:pt x="1767438" y="5932096"/>
                  <a:pt x="1769868" y="5929667"/>
                  <a:pt x="1770475" y="5925416"/>
                </a:cubicBezTo>
                <a:close/>
                <a:moveTo>
                  <a:pt x="5405120" y="4233571"/>
                </a:moveTo>
                <a:cubicBezTo>
                  <a:pt x="5404513" y="4240250"/>
                  <a:pt x="5405727" y="4245108"/>
                  <a:pt x="5408764" y="4248144"/>
                </a:cubicBezTo>
                <a:lnTo>
                  <a:pt x="5416050" y="4248144"/>
                </a:lnTo>
                <a:cubicBezTo>
                  <a:pt x="5419086" y="4247537"/>
                  <a:pt x="5420300" y="4245109"/>
                  <a:pt x="5419694" y="4240858"/>
                </a:cubicBezTo>
                <a:cubicBezTo>
                  <a:pt x="5419693" y="4237366"/>
                  <a:pt x="5418782" y="4235241"/>
                  <a:pt x="5416960" y="4234482"/>
                </a:cubicBezTo>
                <a:cubicBezTo>
                  <a:pt x="5415139" y="4233723"/>
                  <a:pt x="5412407" y="4233419"/>
                  <a:pt x="5408764" y="4233571"/>
                </a:cubicBezTo>
                <a:close/>
                <a:moveTo>
                  <a:pt x="1770475" y="5892626"/>
                </a:moveTo>
                <a:cubicBezTo>
                  <a:pt x="1770323" y="5894676"/>
                  <a:pt x="1770627" y="5896953"/>
                  <a:pt x="1771386" y="5899458"/>
                </a:cubicBezTo>
                <a:cubicBezTo>
                  <a:pt x="1772145" y="5901963"/>
                  <a:pt x="1774270" y="5903329"/>
                  <a:pt x="1777761" y="5903556"/>
                </a:cubicBezTo>
                <a:lnTo>
                  <a:pt x="1781405" y="5903556"/>
                </a:lnTo>
                <a:cubicBezTo>
                  <a:pt x="1781405" y="5896270"/>
                  <a:pt x="1777761" y="5892626"/>
                  <a:pt x="1770475" y="5892626"/>
                </a:cubicBezTo>
                <a:close/>
                <a:moveTo>
                  <a:pt x="1280163" y="6045124"/>
                </a:moveTo>
                <a:lnTo>
                  <a:pt x="1294736" y="6070628"/>
                </a:lnTo>
                <a:lnTo>
                  <a:pt x="1291092" y="6099774"/>
                </a:lnTo>
                <a:cubicBezTo>
                  <a:pt x="1282060" y="6100836"/>
                  <a:pt x="1277354" y="6105087"/>
                  <a:pt x="1276974" y="6112526"/>
                </a:cubicBezTo>
                <a:cubicBezTo>
                  <a:pt x="1276595" y="6119964"/>
                  <a:pt x="1269157" y="6124214"/>
                  <a:pt x="1254659" y="6125277"/>
                </a:cubicBezTo>
                <a:cubicBezTo>
                  <a:pt x="1255722" y="6111007"/>
                  <a:pt x="1259973" y="6097648"/>
                  <a:pt x="1267411" y="6085200"/>
                </a:cubicBezTo>
                <a:cubicBezTo>
                  <a:pt x="1274849" y="6072753"/>
                  <a:pt x="1279100" y="6059394"/>
                  <a:pt x="1280163" y="6045124"/>
                </a:cubicBezTo>
                <a:close/>
                <a:moveTo>
                  <a:pt x="5434267" y="4146132"/>
                </a:moveTo>
                <a:lnTo>
                  <a:pt x="5434267" y="4171635"/>
                </a:lnTo>
                <a:cubicBezTo>
                  <a:pt x="5430471" y="4171635"/>
                  <a:pt x="5427132" y="4172546"/>
                  <a:pt x="5424248" y="4174367"/>
                </a:cubicBezTo>
                <a:cubicBezTo>
                  <a:pt x="5421363" y="4176189"/>
                  <a:pt x="5419845" y="4178922"/>
                  <a:pt x="5419693" y="4182565"/>
                </a:cubicBezTo>
                <a:cubicBezTo>
                  <a:pt x="5419693" y="4186512"/>
                  <a:pt x="5420604" y="4190458"/>
                  <a:pt x="5422426" y="4194405"/>
                </a:cubicBezTo>
                <a:cubicBezTo>
                  <a:pt x="5424247" y="4198352"/>
                  <a:pt x="5426980" y="4200477"/>
                  <a:pt x="5430623" y="4200782"/>
                </a:cubicBezTo>
                <a:cubicBezTo>
                  <a:pt x="5432369" y="4200478"/>
                  <a:pt x="5433432" y="4199263"/>
                  <a:pt x="5433812" y="4197138"/>
                </a:cubicBezTo>
                <a:cubicBezTo>
                  <a:pt x="5434190" y="4195013"/>
                  <a:pt x="5434342" y="4193798"/>
                  <a:pt x="5434267" y="4193495"/>
                </a:cubicBezTo>
                <a:lnTo>
                  <a:pt x="5452483" y="4160705"/>
                </a:lnTo>
                <a:close/>
                <a:moveTo>
                  <a:pt x="2287825" y="5546512"/>
                </a:moveTo>
                <a:cubicBezTo>
                  <a:pt x="2276895" y="5546815"/>
                  <a:pt x="2268698" y="5550762"/>
                  <a:pt x="2263233" y="5558352"/>
                </a:cubicBezTo>
                <a:cubicBezTo>
                  <a:pt x="2257768" y="5565943"/>
                  <a:pt x="2255035" y="5575355"/>
                  <a:pt x="2255035" y="5586588"/>
                </a:cubicBezTo>
                <a:lnTo>
                  <a:pt x="2255035" y="5590232"/>
                </a:lnTo>
                <a:cubicBezTo>
                  <a:pt x="2254276" y="5590156"/>
                  <a:pt x="2251240" y="5590307"/>
                  <a:pt x="2245927" y="5590687"/>
                </a:cubicBezTo>
                <a:cubicBezTo>
                  <a:pt x="2240614" y="5591066"/>
                  <a:pt x="2237578" y="5592129"/>
                  <a:pt x="2236819" y="5593875"/>
                </a:cubicBezTo>
                <a:cubicBezTo>
                  <a:pt x="2237957" y="5595772"/>
                  <a:pt x="2242967" y="5597442"/>
                  <a:pt x="2251847" y="5598884"/>
                </a:cubicBezTo>
                <a:cubicBezTo>
                  <a:pt x="2260728" y="5600327"/>
                  <a:pt x="2266648" y="5601086"/>
                  <a:pt x="2269609" y="5601161"/>
                </a:cubicBezTo>
                <a:lnTo>
                  <a:pt x="2275484" y="5596265"/>
                </a:lnTo>
                <a:lnTo>
                  <a:pt x="2279526" y="5585099"/>
                </a:lnTo>
                <a:lnTo>
                  <a:pt x="2282908" y="5576781"/>
                </a:lnTo>
                <a:lnTo>
                  <a:pt x="2280083" y="5574747"/>
                </a:lnTo>
                <a:cubicBezTo>
                  <a:pt x="2277882" y="5569738"/>
                  <a:pt x="2276819" y="5565184"/>
                  <a:pt x="2276895" y="5561085"/>
                </a:cubicBezTo>
                <a:close/>
                <a:moveTo>
                  <a:pt x="5448840" y="4098768"/>
                </a:moveTo>
                <a:lnTo>
                  <a:pt x="5448840" y="4109698"/>
                </a:lnTo>
                <a:lnTo>
                  <a:pt x="5434267" y="4127915"/>
                </a:lnTo>
                <a:lnTo>
                  <a:pt x="5434266" y="4135202"/>
                </a:lnTo>
                <a:lnTo>
                  <a:pt x="5452483" y="4120629"/>
                </a:lnTo>
                <a:lnTo>
                  <a:pt x="5452483" y="4109699"/>
                </a:lnTo>
                <a:cubicBezTo>
                  <a:pt x="5452559" y="4109243"/>
                  <a:pt x="5452407" y="4107421"/>
                  <a:pt x="5452028" y="4104234"/>
                </a:cubicBezTo>
                <a:cubicBezTo>
                  <a:pt x="5451648" y="4101046"/>
                  <a:pt x="5450586" y="4099224"/>
                  <a:pt x="5448840" y="4098768"/>
                </a:cubicBezTo>
                <a:close/>
                <a:moveTo>
                  <a:pt x="1003271" y="6059697"/>
                </a:moveTo>
                <a:cubicBezTo>
                  <a:pt x="1003195" y="6061746"/>
                  <a:pt x="1003347" y="6064024"/>
                  <a:pt x="1003726" y="6066529"/>
                </a:cubicBezTo>
                <a:cubicBezTo>
                  <a:pt x="1004106" y="6069033"/>
                  <a:pt x="1005168" y="6070399"/>
                  <a:pt x="1006914" y="6070627"/>
                </a:cubicBezTo>
                <a:lnTo>
                  <a:pt x="1017844" y="6066984"/>
                </a:lnTo>
                <a:close/>
                <a:moveTo>
                  <a:pt x="2335188" y="5433569"/>
                </a:moveTo>
                <a:cubicBezTo>
                  <a:pt x="2331697" y="5434100"/>
                  <a:pt x="2329571" y="5436681"/>
                  <a:pt x="2328812" y="5441311"/>
                </a:cubicBezTo>
                <a:cubicBezTo>
                  <a:pt x="2328053" y="5445941"/>
                  <a:pt x="2327749" y="5449433"/>
                  <a:pt x="2327901" y="5451786"/>
                </a:cubicBezTo>
                <a:cubicBezTo>
                  <a:pt x="2327750" y="5460970"/>
                  <a:pt x="2325321" y="5469015"/>
                  <a:pt x="2320615" y="5475923"/>
                </a:cubicBezTo>
                <a:cubicBezTo>
                  <a:pt x="2315909" y="5482829"/>
                  <a:pt x="2309837" y="5488143"/>
                  <a:pt x="2302399" y="5491862"/>
                </a:cubicBezTo>
                <a:cubicBezTo>
                  <a:pt x="2301943" y="5500818"/>
                  <a:pt x="2300121" y="5509320"/>
                  <a:pt x="2296933" y="5517365"/>
                </a:cubicBezTo>
                <a:lnTo>
                  <a:pt x="2293070" y="5535395"/>
                </a:lnTo>
                <a:lnTo>
                  <a:pt x="2301139" y="5528987"/>
                </a:lnTo>
                <a:lnTo>
                  <a:pt x="2309713" y="5516680"/>
                </a:lnTo>
                <a:lnTo>
                  <a:pt x="2341897" y="5455493"/>
                </a:lnTo>
                <a:lnTo>
                  <a:pt x="2340198" y="5444954"/>
                </a:lnTo>
                <a:cubicBezTo>
                  <a:pt x="2338756" y="5438199"/>
                  <a:pt x="2337086" y="5434404"/>
                  <a:pt x="2335188" y="5433569"/>
                </a:cubicBezTo>
                <a:close/>
                <a:moveTo>
                  <a:pt x="2025507" y="5572015"/>
                </a:moveTo>
                <a:lnTo>
                  <a:pt x="2025507" y="5590231"/>
                </a:lnTo>
                <a:cubicBezTo>
                  <a:pt x="2025658" y="5595469"/>
                  <a:pt x="2027176" y="5598657"/>
                  <a:pt x="2030061" y="5599795"/>
                </a:cubicBezTo>
                <a:cubicBezTo>
                  <a:pt x="2032945" y="5600934"/>
                  <a:pt x="2036285" y="5601389"/>
                  <a:pt x="2040080" y="5601161"/>
                </a:cubicBezTo>
                <a:close/>
                <a:moveTo>
                  <a:pt x="2061940" y="5531939"/>
                </a:moveTo>
                <a:cubicBezTo>
                  <a:pt x="2060270" y="5532091"/>
                  <a:pt x="2059055" y="5532697"/>
                  <a:pt x="2058297" y="5533760"/>
                </a:cubicBezTo>
                <a:cubicBezTo>
                  <a:pt x="2057537" y="5534823"/>
                  <a:pt x="2056323" y="5535430"/>
                  <a:pt x="2054653" y="5535582"/>
                </a:cubicBezTo>
                <a:cubicBezTo>
                  <a:pt x="2054729" y="5537783"/>
                  <a:pt x="2055488" y="5540667"/>
                  <a:pt x="2056930" y="5544234"/>
                </a:cubicBezTo>
                <a:cubicBezTo>
                  <a:pt x="2058372" y="5547802"/>
                  <a:pt x="2060042" y="5549775"/>
                  <a:pt x="2061939" y="5550155"/>
                </a:cubicBezTo>
                <a:cubicBezTo>
                  <a:pt x="2065431" y="5549927"/>
                  <a:pt x="2067556" y="5548561"/>
                  <a:pt x="2068316" y="5546056"/>
                </a:cubicBezTo>
                <a:cubicBezTo>
                  <a:pt x="2069074" y="5543552"/>
                  <a:pt x="2069378" y="5541274"/>
                  <a:pt x="2069226" y="5539225"/>
                </a:cubicBezTo>
                <a:cubicBezTo>
                  <a:pt x="2068619" y="5534974"/>
                  <a:pt x="2066190" y="5532546"/>
                  <a:pt x="2061940" y="5531939"/>
                </a:cubicBezTo>
                <a:close/>
                <a:moveTo>
                  <a:pt x="1079781" y="5954041"/>
                </a:moveTo>
                <a:cubicBezTo>
                  <a:pt x="1079628" y="5956090"/>
                  <a:pt x="1079932" y="5958368"/>
                  <a:pt x="1080691" y="5960872"/>
                </a:cubicBezTo>
                <a:cubicBezTo>
                  <a:pt x="1081450" y="5963377"/>
                  <a:pt x="1083576" y="5964744"/>
                  <a:pt x="1087067" y="5964972"/>
                </a:cubicBezTo>
                <a:lnTo>
                  <a:pt x="1094354" y="5964971"/>
                </a:lnTo>
                <a:cubicBezTo>
                  <a:pt x="1094202" y="5961328"/>
                  <a:pt x="1092684" y="5958595"/>
                  <a:pt x="1089799" y="5956774"/>
                </a:cubicBezTo>
                <a:cubicBezTo>
                  <a:pt x="1086915" y="5954952"/>
                  <a:pt x="1083575" y="5954041"/>
                  <a:pt x="1079781" y="5954041"/>
                </a:cubicBezTo>
                <a:close/>
                <a:moveTo>
                  <a:pt x="668086" y="6139850"/>
                </a:moveTo>
                <a:cubicBezTo>
                  <a:pt x="668162" y="6141899"/>
                  <a:pt x="668921" y="6144176"/>
                  <a:pt x="670363" y="6146681"/>
                </a:cubicBezTo>
                <a:cubicBezTo>
                  <a:pt x="671805" y="6149186"/>
                  <a:pt x="673475" y="6150552"/>
                  <a:pt x="675373" y="6150780"/>
                </a:cubicBezTo>
                <a:cubicBezTo>
                  <a:pt x="679623" y="6150173"/>
                  <a:pt x="682052" y="6147744"/>
                  <a:pt x="682660" y="6143494"/>
                </a:cubicBezTo>
                <a:close/>
                <a:moveTo>
                  <a:pt x="1316596" y="5833812"/>
                </a:moveTo>
                <a:cubicBezTo>
                  <a:pt x="1316672" y="5836013"/>
                  <a:pt x="1317430" y="5838897"/>
                  <a:pt x="1318873" y="5842465"/>
                </a:cubicBezTo>
                <a:cubicBezTo>
                  <a:pt x="1320315" y="5846032"/>
                  <a:pt x="1321985" y="5848006"/>
                  <a:pt x="1323882" y="5848385"/>
                </a:cubicBezTo>
                <a:cubicBezTo>
                  <a:pt x="1327374" y="5848158"/>
                  <a:pt x="1329499" y="5846791"/>
                  <a:pt x="1330258" y="5844287"/>
                </a:cubicBezTo>
                <a:cubicBezTo>
                  <a:pt x="1331017" y="5841782"/>
                  <a:pt x="1331321" y="5839505"/>
                  <a:pt x="1331169" y="5837455"/>
                </a:cubicBezTo>
                <a:close/>
                <a:moveTo>
                  <a:pt x="682659" y="6110704"/>
                </a:moveTo>
                <a:cubicBezTo>
                  <a:pt x="682507" y="6112753"/>
                  <a:pt x="682811" y="6115030"/>
                  <a:pt x="683570" y="6117535"/>
                </a:cubicBezTo>
                <a:cubicBezTo>
                  <a:pt x="684329" y="6120040"/>
                  <a:pt x="686455" y="6121406"/>
                  <a:pt x="689946" y="6121633"/>
                </a:cubicBezTo>
                <a:lnTo>
                  <a:pt x="693589" y="6121634"/>
                </a:lnTo>
                <a:cubicBezTo>
                  <a:pt x="693589" y="6114347"/>
                  <a:pt x="689946" y="6110704"/>
                  <a:pt x="682659" y="6110704"/>
                </a:cubicBezTo>
                <a:close/>
                <a:moveTo>
                  <a:pt x="2105660" y="5400779"/>
                </a:moveTo>
                <a:lnTo>
                  <a:pt x="2091086" y="5444499"/>
                </a:lnTo>
                <a:cubicBezTo>
                  <a:pt x="2090479" y="5444423"/>
                  <a:pt x="2088050" y="5444575"/>
                  <a:pt x="2083800" y="5444954"/>
                </a:cubicBezTo>
                <a:cubicBezTo>
                  <a:pt x="2079549" y="5445334"/>
                  <a:pt x="2077120" y="5446396"/>
                  <a:pt x="2076513" y="5448142"/>
                </a:cubicBezTo>
                <a:cubicBezTo>
                  <a:pt x="2077272" y="5452013"/>
                  <a:pt x="2081219" y="5456112"/>
                  <a:pt x="2088354" y="5460438"/>
                </a:cubicBezTo>
                <a:cubicBezTo>
                  <a:pt x="2095489" y="5464765"/>
                  <a:pt x="2101257" y="5467952"/>
                  <a:pt x="2105659" y="5470002"/>
                </a:cubicBezTo>
                <a:lnTo>
                  <a:pt x="2131163" y="5433569"/>
                </a:lnTo>
                <a:close/>
                <a:moveTo>
                  <a:pt x="1386217" y="5718990"/>
                </a:moveTo>
                <a:cubicBezTo>
                  <a:pt x="1382802" y="5722103"/>
                  <a:pt x="1380695" y="5726524"/>
                  <a:pt x="1379898" y="5732254"/>
                </a:cubicBezTo>
                <a:cubicBezTo>
                  <a:pt x="1378305" y="5743716"/>
                  <a:pt x="1377849" y="5754494"/>
                  <a:pt x="1378532" y="5764589"/>
                </a:cubicBezTo>
                <a:cubicBezTo>
                  <a:pt x="1372839" y="5764589"/>
                  <a:pt x="1366919" y="5765500"/>
                  <a:pt x="1360771" y="5767322"/>
                </a:cubicBezTo>
                <a:cubicBezTo>
                  <a:pt x="1354623" y="5769143"/>
                  <a:pt x="1349613" y="5771876"/>
                  <a:pt x="1345742" y="5775519"/>
                </a:cubicBezTo>
                <a:lnTo>
                  <a:pt x="1353029" y="5808309"/>
                </a:lnTo>
                <a:cubicBezTo>
                  <a:pt x="1354775" y="5798517"/>
                  <a:pt x="1358569" y="5788954"/>
                  <a:pt x="1364414" y="5779618"/>
                </a:cubicBezTo>
                <a:cubicBezTo>
                  <a:pt x="1370258" y="5770282"/>
                  <a:pt x="1378607" y="5765272"/>
                  <a:pt x="1389462" y="5764589"/>
                </a:cubicBezTo>
                <a:cubicBezTo>
                  <a:pt x="1389917" y="5755632"/>
                  <a:pt x="1391739" y="5747132"/>
                  <a:pt x="1394927" y="5739086"/>
                </a:cubicBezTo>
                <a:cubicBezTo>
                  <a:pt x="1398115" y="5731040"/>
                  <a:pt x="1399936" y="5722539"/>
                  <a:pt x="1400392" y="5713583"/>
                </a:cubicBezTo>
                <a:cubicBezTo>
                  <a:pt x="1394358" y="5714076"/>
                  <a:pt x="1389633" y="5715878"/>
                  <a:pt x="1386217" y="5718990"/>
                </a:cubicBezTo>
                <a:close/>
                <a:moveTo>
                  <a:pt x="1200010" y="5764589"/>
                </a:moveTo>
                <a:cubicBezTo>
                  <a:pt x="1189079" y="5764893"/>
                  <a:pt x="1180882" y="5768840"/>
                  <a:pt x="1175417" y="5776430"/>
                </a:cubicBezTo>
                <a:cubicBezTo>
                  <a:pt x="1169952" y="5784020"/>
                  <a:pt x="1167220" y="5793432"/>
                  <a:pt x="1167220" y="5804666"/>
                </a:cubicBezTo>
                <a:lnTo>
                  <a:pt x="1167220" y="5808309"/>
                </a:lnTo>
                <a:cubicBezTo>
                  <a:pt x="1166461" y="5808233"/>
                  <a:pt x="1163425" y="5808385"/>
                  <a:pt x="1158111" y="5808764"/>
                </a:cubicBezTo>
                <a:cubicBezTo>
                  <a:pt x="1152798" y="5809144"/>
                  <a:pt x="1149762" y="5810207"/>
                  <a:pt x="1149003" y="5811952"/>
                </a:cubicBezTo>
                <a:cubicBezTo>
                  <a:pt x="1150142" y="5813850"/>
                  <a:pt x="1155152" y="5815520"/>
                  <a:pt x="1164032" y="5816961"/>
                </a:cubicBezTo>
                <a:cubicBezTo>
                  <a:pt x="1172912" y="5818404"/>
                  <a:pt x="1178833" y="5819163"/>
                  <a:pt x="1181793" y="5819239"/>
                </a:cubicBezTo>
                <a:lnTo>
                  <a:pt x="1203653" y="5801022"/>
                </a:lnTo>
                <a:cubicBezTo>
                  <a:pt x="1198264" y="5800567"/>
                  <a:pt x="1194469" y="5797834"/>
                  <a:pt x="1192268" y="5792825"/>
                </a:cubicBezTo>
                <a:cubicBezTo>
                  <a:pt x="1190067" y="5787815"/>
                  <a:pt x="1189004" y="5783261"/>
                  <a:pt x="1189079" y="5779162"/>
                </a:cubicBezTo>
                <a:close/>
                <a:moveTo>
                  <a:pt x="2156666" y="5273263"/>
                </a:moveTo>
                <a:cubicBezTo>
                  <a:pt x="2141485" y="5301803"/>
                  <a:pt x="2128127" y="5332163"/>
                  <a:pt x="2116589" y="5364346"/>
                </a:cubicBezTo>
                <a:cubicBezTo>
                  <a:pt x="2118487" y="5371785"/>
                  <a:pt x="2121978" y="5377857"/>
                  <a:pt x="2127064" y="5382562"/>
                </a:cubicBezTo>
                <a:cubicBezTo>
                  <a:pt x="2132150" y="5387269"/>
                  <a:pt x="2138373" y="5389698"/>
                  <a:pt x="2145736" y="5389849"/>
                </a:cubicBezTo>
                <a:cubicBezTo>
                  <a:pt x="2149531" y="5378615"/>
                  <a:pt x="2154692" y="5361917"/>
                  <a:pt x="2161220" y="5339754"/>
                </a:cubicBezTo>
                <a:cubicBezTo>
                  <a:pt x="2167748" y="5317590"/>
                  <a:pt x="2174731" y="5302713"/>
                  <a:pt x="2182169" y="5295123"/>
                </a:cubicBezTo>
                <a:close/>
                <a:moveTo>
                  <a:pt x="1247373" y="5651646"/>
                </a:moveTo>
                <a:cubicBezTo>
                  <a:pt x="1243881" y="5652178"/>
                  <a:pt x="1241756" y="5654758"/>
                  <a:pt x="1240997" y="5659388"/>
                </a:cubicBezTo>
                <a:cubicBezTo>
                  <a:pt x="1240238" y="5664018"/>
                  <a:pt x="1239934" y="5667510"/>
                  <a:pt x="1240086" y="5669863"/>
                </a:cubicBezTo>
                <a:cubicBezTo>
                  <a:pt x="1239934" y="5679047"/>
                  <a:pt x="1237505" y="5687093"/>
                  <a:pt x="1232799" y="5694000"/>
                </a:cubicBezTo>
                <a:cubicBezTo>
                  <a:pt x="1228093" y="5700907"/>
                  <a:pt x="1222021" y="5706220"/>
                  <a:pt x="1214583" y="5709939"/>
                </a:cubicBezTo>
                <a:cubicBezTo>
                  <a:pt x="1214128" y="5718896"/>
                  <a:pt x="1212306" y="5727397"/>
                  <a:pt x="1209118" y="5735442"/>
                </a:cubicBezTo>
                <a:cubicBezTo>
                  <a:pt x="1205930" y="5743488"/>
                  <a:pt x="1204109" y="5751989"/>
                  <a:pt x="1203653" y="5760946"/>
                </a:cubicBezTo>
                <a:cubicBezTo>
                  <a:pt x="1214431" y="5748118"/>
                  <a:pt x="1223843" y="5734607"/>
                  <a:pt x="1231889" y="5720414"/>
                </a:cubicBezTo>
                <a:cubicBezTo>
                  <a:pt x="1239935" y="5706220"/>
                  <a:pt x="1247525" y="5691798"/>
                  <a:pt x="1254659" y="5677150"/>
                </a:cubicBezTo>
                <a:cubicBezTo>
                  <a:pt x="1254583" y="5674493"/>
                  <a:pt x="1253825" y="5669787"/>
                  <a:pt x="1252383" y="5663032"/>
                </a:cubicBezTo>
                <a:cubicBezTo>
                  <a:pt x="1250940" y="5656277"/>
                  <a:pt x="1249270" y="5652481"/>
                  <a:pt x="1247373" y="5651646"/>
                </a:cubicBezTo>
                <a:close/>
                <a:moveTo>
                  <a:pt x="937691" y="5790093"/>
                </a:moveTo>
                <a:lnTo>
                  <a:pt x="937691" y="5808309"/>
                </a:lnTo>
                <a:cubicBezTo>
                  <a:pt x="937843" y="5813546"/>
                  <a:pt x="939361" y="5816734"/>
                  <a:pt x="942246" y="5817873"/>
                </a:cubicBezTo>
                <a:cubicBezTo>
                  <a:pt x="945129" y="5819011"/>
                  <a:pt x="948469" y="5819467"/>
                  <a:pt x="952265" y="5819239"/>
                </a:cubicBezTo>
                <a:close/>
                <a:moveTo>
                  <a:pt x="974124" y="5750016"/>
                </a:moveTo>
                <a:cubicBezTo>
                  <a:pt x="972454" y="5750168"/>
                  <a:pt x="971240" y="5750775"/>
                  <a:pt x="970481" y="5751837"/>
                </a:cubicBezTo>
                <a:cubicBezTo>
                  <a:pt x="969722" y="5752900"/>
                  <a:pt x="968507" y="5753507"/>
                  <a:pt x="966837" y="5753659"/>
                </a:cubicBezTo>
                <a:cubicBezTo>
                  <a:pt x="966914" y="5755860"/>
                  <a:pt x="967673" y="5758744"/>
                  <a:pt x="969115" y="5762312"/>
                </a:cubicBezTo>
                <a:cubicBezTo>
                  <a:pt x="970557" y="5765880"/>
                  <a:pt x="972227" y="5767853"/>
                  <a:pt x="974124" y="5768233"/>
                </a:cubicBezTo>
                <a:cubicBezTo>
                  <a:pt x="977616" y="5768005"/>
                  <a:pt x="979741" y="5766638"/>
                  <a:pt x="980500" y="5764134"/>
                </a:cubicBezTo>
                <a:cubicBezTo>
                  <a:pt x="981259" y="5761629"/>
                  <a:pt x="981563" y="5759351"/>
                  <a:pt x="981411" y="5757302"/>
                </a:cubicBezTo>
                <a:cubicBezTo>
                  <a:pt x="980803" y="5753052"/>
                  <a:pt x="978375" y="5750623"/>
                  <a:pt x="974124" y="5750016"/>
                </a:cubicBezTo>
                <a:close/>
                <a:moveTo>
                  <a:pt x="2225889" y="5145747"/>
                </a:moveTo>
                <a:lnTo>
                  <a:pt x="2207672" y="5167607"/>
                </a:lnTo>
                <a:lnTo>
                  <a:pt x="2207672" y="5178537"/>
                </a:lnTo>
                <a:lnTo>
                  <a:pt x="2214959" y="5178537"/>
                </a:lnTo>
                <a:cubicBezTo>
                  <a:pt x="2222093" y="5178841"/>
                  <a:pt x="2226951" y="5178233"/>
                  <a:pt x="2229532" y="5176716"/>
                </a:cubicBezTo>
                <a:cubicBezTo>
                  <a:pt x="2232113" y="5175198"/>
                  <a:pt x="2233327" y="5170947"/>
                  <a:pt x="2233175" y="5163964"/>
                </a:cubicBezTo>
                <a:close/>
                <a:moveTo>
                  <a:pt x="2265965" y="5087454"/>
                </a:moveTo>
                <a:lnTo>
                  <a:pt x="2258679" y="5102027"/>
                </a:lnTo>
                <a:cubicBezTo>
                  <a:pt x="2262929" y="5098384"/>
                  <a:pt x="2265358" y="5094741"/>
                  <a:pt x="2265965" y="5091098"/>
                </a:cubicBezTo>
                <a:close/>
                <a:moveTo>
                  <a:pt x="1017844" y="5618856"/>
                </a:moveTo>
                <a:lnTo>
                  <a:pt x="1003271" y="5662576"/>
                </a:lnTo>
                <a:cubicBezTo>
                  <a:pt x="1002664" y="5662500"/>
                  <a:pt x="1000235" y="5662652"/>
                  <a:pt x="995984" y="5663032"/>
                </a:cubicBezTo>
                <a:cubicBezTo>
                  <a:pt x="991734" y="5663411"/>
                  <a:pt x="989305" y="5664474"/>
                  <a:pt x="988698" y="5666220"/>
                </a:cubicBezTo>
                <a:cubicBezTo>
                  <a:pt x="989457" y="5670091"/>
                  <a:pt x="993403" y="5674190"/>
                  <a:pt x="1000538" y="5678515"/>
                </a:cubicBezTo>
                <a:cubicBezTo>
                  <a:pt x="1007673" y="5682842"/>
                  <a:pt x="1013441" y="5686030"/>
                  <a:pt x="1017844" y="5688079"/>
                </a:cubicBezTo>
                <a:lnTo>
                  <a:pt x="1043347" y="5651646"/>
                </a:lnTo>
                <a:close/>
                <a:moveTo>
                  <a:pt x="1571628" y="5338321"/>
                </a:moveTo>
                <a:lnTo>
                  <a:pt x="1542481" y="5385685"/>
                </a:lnTo>
                <a:cubicBezTo>
                  <a:pt x="1549768" y="5397222"/>
                  <a:pt x="1553411" y="5410581"/>
                  <a:pt x="1553411" y="5425761"/>
                </a:cubicBezTo>
                <a:cubicBezTo>
                  <a:pt x="1551362" y="5425609"/>
                  <a:pt x="1549084" y="5425913"/>
                  <a:pt x="1546580" y="5426672"/>
                </a:cubicBezTo>
                <a:cubicBezTo>
                  <a:pt x="1544075" y="5427431"/>
                  <a:pt x="1542709" y="5429556"/>
                  <a:pt x="1542481" y="5433048"/>
                </a:cubicBezTo>
                <a:cubicBezTo>
                  <a:pt x="1542708" y="5436691"/>
                  <a:pt x="1544075" y="5440334"/>
                  <a:pt x="1546580" y="5443977"/>
                </a:cubicBezTo>
                <a:cubicBezTo>
                  <a:pt x="1549084" y="5447621"/>
                  <a:pt x="1551361" y="5451264"/>
                  <a:pt x="1553411" y="5454908"/>
                </a:cubicBezTo>
                <a:lnTo>
                  <a:pt x="1578914" y="5465837"/>
                </a:lnTo>
                <a:lnTo>
                  <a:pt x="1582557" y="5454907"/>
                </a:lnTo>
                <a:lnTo>
                  <a:pt x="1564341" y="5440334"/>
                </a:lnTo>
                <a:cubicBezTo>
                  <a:pt x="1564265" y="5434718"/>
                  <a:pt x="1565328" y="5429556"/>
                  <a:pt x="1567529" y="5424850"/>
                </a:cubicBezTo>
                <a:cubicBezTo>
                  <a:pt x="1569730" y="5420144"/>
                  <a:pt x="1573525" y="5416805"/>
                  <a:pt x="1578914" y="5414831"/>
                </a:cubicBezTo>
                <a:cubicBezTo>
                  <a:pt x="1579294" y="5402079"/>
                  <a:pt x="1579445" y="5389328"/>
                  <a:pt x="1579369" y="5376576"/>
                </a:cubicBezTo>
                <a:cubicBezTo>
                  <a:pt x="1579294" y="5363825"/>
                  <a:pt x="1576713" y="5351073"/>
                  <a:pt x="1571628" y="5338321"/>
                </a:cubicBezTo>
                <a:close/>
                <a:moveTo>
                  <a:pt x="1068850" y="5491341"/>
                </a:moveTo>
                <a:cubicBezTo>
                  <a:pt x="1053670" y="5519880"/>
                  <a:pt x="1040311" y="5550241"/>
                  <a:pt x="1028774" y="5582424"/>
                </a:cubicBezTo>
                <a:cubicBezTo>
                  <a:pt x="1030672" y="5589862"/>
                  <a:pt x="1034163" y="5595934"/>
                  <a:pt x="1039248" y="5600640"/>
                </a:cubicBezTo>
                <a:cubicBezTo>
                  <a:pt x="1044334" y="5605346"/>
                  <a:pt x="1050558" y="5607775"/>
                  <a:pt x="1057920" y="5607927"/>
                </a:cubicBezTo>
                <a:cubicBezTo>
                  <a:pt x="1061716" y="5596693"/>
                  <a:pt x="1066877" y="5579994"/>
                  <a:pt x="1073404" y="5557831"/>
                </a:cubicBezTo>
                <a:cubicBezTo>
                  <a:pt x="1079932" y="5535668"/>
                  <a:pt x="1086915" y="5520791"/>
                  <a:pt x="1094354" y="5513200"/>
                </a:cubicBezTo>
                <a:close/>
                <a:moveTo>
                  <a:pt x="1649354" y="5210805"/>
                </a:moveTo>
                <a:lnTo>
                  <a:pt x="1648592" y="5212168"/>
                </a:lnTo>
                <a:lnTo>
                  <a:pt x="1651780" y="5221736"/>
                </a:lnTo>
                <a:lnTo>
                  <a:pt x="1651780" y="5210806"/>
                </a:lnTo>
                <a:close/>
                <a:moveTo>
                  <a:pt x="1703444" y="5152731"/>
                </a:moveTo>
                <a:lnTo>
                  <a:pt x="1703379" y="5152905"/>
                </a:lnTo>
                <a:lnTo>
                  <a:pt x="1703595" y="5152716"/>
                </a:lnTo>
                <a:close/>
                <a:moveTo>
                  <a:pt x="1728290" y="5108683"/>
                </a:moveTo>
                <a:lnTo>
                  <a:pt x="1728290" y="5109231"/>
                </a:lnTo>
                <a:lnTo>
                  <a:pt x="1728947" y="5109011"/>
                </a:lnTo>
                <a:close/>
                <a:moveTo>
                  <a:pt x="1138073" y="5363825"/>
                </a:moveTo>
                <a:lnTo>
                  <a:pt x="1119857" y="5385685"/>
                </a:lnTo>
                <a:lnTo>
                  <a:pt x="1119856" y="5396614"/>
                </a:lnTo>
                <a:lnTo>
                  <a:pt x="1127143" y="5396614"/>
                </a:lnTo>
                <a:cubicBezTo>
                  <a:pt x="1134278" y="5396918"/>
                  <a:pt x="1139136" y="5396311"/>
                  <a:pt x="1141717" y="5394793"/>
                </a:cubicBezTo>
                <a:cubicBezTo>
                  <a:pt x="1144297" y="5393275"/>
                  <a:pt x="1145512" y="5389024"/>
                  <a:pt x="1145360" y="5382041"/>
                </a:cubicBezTo>
                <a:close/>
                <a:moveTo>
                  <a:pt x="5215667" y="3475762"/>
                </a:moveTo>
                <a:lnTo>
                  <a:pt x="5175591" y="3512195"/>
                </a:lnTo>
                <a:cubicBezTo>
                  <a:pt x="5164509" y="3523884"/>
                  <a:pt x="5160259" y="3536028"/>
                  <a:pt x="5162839" y="3548629"/>
                </a:cubicBezTo>
                <a:cubicBezTo>
                  <a:pt x="5165421" y="3561228"/>
                  <a:pt x="5164813" y="3569729"/>
                  <a:pt x="5161018" y="3574131"/>
                </a:cubicBezTo>
                <a:lnTo>
                  <a:pt x="5186521" y="3570488"/>
                </a:lnTo>
                <a:lnTo>
                  <a:pt x="5190164" y="3570488"/>
                </a:lnTo>
                <a:lnTo>
                  <a:pt x="5186522" y="3534055"/>
                </a:lnTo>
                <a:lnTo>
                  <a:pt x="5219311" y="3508552"/>
                </a:lnTo>
                <a:lnTo>
                  <a:pt x="5230241" y="3479405"/>
                </a:lnTo>
                <a:close/>
                <a:moveTo>
                  <a:pt x="1178150" y="5305532"/>
                </a:moveTo>
                <a:lnTo>
                  <a:pt x="1170863" y="5320105"/>
                </a:lnTo>
                <a:cubicBezTo>
                  <a:pt x="1175114" y="5316462"/>
                  <a:pt x="1177542" y="5312818"/>
                  <a:pt x="1178150" y="5309175"/>
                </a:cubicBezTo>
                <a:close/>
                <a:moveTo>
                  <a:pt x="2027699" y="4875839"/>
                </a:moveTo>
                <a:cubicBezTo>
                  <a:pt x="2027775" y="4878040"/>
                  <a:pt x="2028534" y="4880925"/>
                  <a:pt x="2029976" y="4884492"/>
                </a:cubicBezTo>
                <a:cubicBezTo>
                  <a:pt x="2031418" y="4888060"/>
                  <a:pt x="2033088" y="4890033"/>
                  <a:pt x="2034985" y="4890413"/>
                </a:cubicBezTo>
                <a:cubicBezTo>
                  <a:pt x="2038477" y="4890185"/>
                  <a:pt x="2040602" y="4888818"/>
                  <a:pt x="2041361" y="4886314"/>
                </a:cubicBezTo>
                <a:cubicBezTo>
                  <a:pt x="2042120" y="4883809"/>
                  <a:pt x="2042424" y="4881532"/>
                  <a:pt x="2042272" y="4879483"/>
                </a:cubicBezTo>
                <a:close/>
                <a:moveTo>
                  <a:pt x="2071874" y="4809349"/>
                </a:moveTo>
                <a:cubicBezTo>
                  <a:pt x="2065726" y="4811171"/>
                  <a:pt x="2060716" y="4813903"/>
                  <a:pt x="2056846" y="4817546"/>
                </a:cubicBezTo>
                <a:lnTo>
                  <a:pt x="2062843" y="4844534"/>
                </a:lnTo>
                <a:lnTo>
                  <a:pt x="2068259" y="4833276"/>
                </a:lnTo>
                <a:lnTo>
                  <a:pt x="2073123" y="4809157"/>
                </a:lnTo>
                <a:close/>
                <a:moveTo>
                  <a:pt x="2090859" y="4777640"/>
                </a:moveTo>
                <a:lnTo>
                  <a:pt x="2090839" y="4778134"/>
                </a:lnTo>
                <a:lnTo>
                  <a:pt x="2091086" y="4777772"/>
                </a:lnTo>
                <a:close/>
                <a:moveTo>
                  <a:pt x="1860107" y="4853979"/>
                </a:moveTo>
                <a:lnTo>
                  <a:pt x="1862194" y="4854675"/>
                </a:lnTo>
                <a:lnTo>
                  <a:pt x="1862496" y="4853143"/>
                </a:lnTo>
                <a:close/>
                <a:moveTo>
                  <a:pt x="2113120" y="4718244"/>
                </a:moveTo>
                <a:lnTo>
                  <a:pt x="2111495" y="4719177"/>
                </a:lnTo>
                <a:lnTo>
                  <a:pt x="2111994" y="4720630"/>
                </a:lnTo>
                <a:close/>
                <a:moveTo>
                  <a:pt x="1932315" y="4755391"/>
                </a:moveTo>
                <a:lnTo>
                  <a:pt x="1922944" y="4764762"/>
                </a:lnTo>
                <a:lnTo>
                  <a:pt x="1920221" y="4777470"/>
                </a:lnTo>
                <a:cubicBezTo>
                  <a:pt x="1917033" y="4785515"/>
                  <a:pt x="1915212" y="4794017"/>
                  <a:pt x="1914757" y="4802973"/>
                </a:cubicBezTo>
                <a:lnTo>
                  <a:pt x="1935325" y="4773448"/>
                </a:lnTo>
                <a:close/>
                <a:moveTo>
                  <a:pt x="626559" y="5319802"/>
                </a:moveTo>
                <a:cubicBezTo>
                  <a:pt x="626483" y="5321851"/>
                  <a:pt x="626634" y="5324128"/>
                  <a:pt x="627014" y="5326634"/>
                </a:cubicBezTo>
                <a:cubicBezTo>
                  <a:pt x="627394" y="5329138"/>
                  <a:pt x="628456" y="5330504"/>
                  <a:pt x="630202" y="5330732"/>
                </a:cubicBezTo>
                <a:lnTo>
                  <a:pt x="641132" y="5327089"/>
                </a:lnTo>
                <a:close/>
                <a:moveTo>
                  <a:pt x="1963228" y="4704473"/>
                </a:moveTo>
                <a:lnTo>
                  <a:pt x="1954175" y="4718958"/>
                </a:lnTo>
                <a:lnTo>
                  <a:pt x="1965105" y="4718958"/>
                </a:lnTo>
                <a:lnTo>
                  <a:pt x="1965483" y="4717446"/>
                </a:lnTo>
                <a:lnTo>
                  <a:pt x="1963486" y="4705059"/>
                </a:lnTo>
                <a:close/>
                <a:moveTo>
                  <a:pt x="4087589" y="3730562"/>
                </a:moveTo>
                <a:lnTo>
                  <a:pt x="4076277" y="3748147"/>
                </a:lnTo>
                <a:lnTo>
                  <a:pt x="4075133" y="3765100"/>
                </a:lnTo>
                <a:lnTo>
                  <a:pt x="4081147" y="3755994"/>
                </a:lnTo>
                <a:close/>
                <a:moveTo>
                  <a:pt x="703068" y="5214146"/>
                </a:moveTo>
                <a:cubicBezTo>
                  <a:pt x="702916" y="5216195"/>
                  <a:pt x="703220" y="5218473"/>
                  <a:pt x="703979" y="5220977"/>
                </a:cubicBezTo>
                <a:cubicBezTo>
                  <a:pt x="704738" y="5223482"/>
                  <a:pt x="706864" y="5224848"/>
                  <a:pt x="710355" y="5225076"/>
                </a:cubicBezTo>
                <a:lnTo>
                  <a:pt x="717642" y="5225076"/>
                </a:lnTo>
                <a:cubicBezTo>
                  <a:pt x="717490" y="5221433"/>
                  <a:pt x="715972" y="5218700"/>
                  <a:pt x="713087" y="5216879"/>
                </a:cubicBezTo>
                <a:cubicBezTo>
                  <a:pt x="710203" y="5215057"/>
                  <a:pt x="706863" y="5214146"/>
                  <a:pt x="703068" y="5214146"/>
                </a:cubicBezTo>
                <a:close/>
                <a:moveTo>
                  <a:pt x="291374" y="5399955"/>
                </a:moveTo>
                <a:cubicBezTo>
                  <a:pt x="291450" y="5402004"/>
                  <a:pt x="292209" y="5404281"/>
                  <a:pt x="293651" y="5406786"/>
                </a:cubicBezTo>
                <a:cubicBezTo>
                  <a:pt x="295093" y="5409291"/>
                  <a:pt x="296763" y="5410657"/>
                  <a:pt x="298660" y="5410885"/>
                </a:cubicBezTo>
                <a:cubicBezTo>
                  <a:pt x="302911" y="5410278"/>
                  <a:pt x="305340" y="5407849"/>
                  <a:pt x="305948" y="5403599"/>
                </a:cubicBezTo>
                <a:close/>
                <a:moveTo>
                  <a:pt x="939884" y="5093917"/>
                </a:moveTo>
                <a:cubicBezTo>
                  <a:pt x="939960" y="5096118"/>
                  <a:pt x="940718" y="5099002"/>
                  <a:pt x="942160" y="5102570"/>
                </a:cubicBezTo>
                <a:cubicBezTo>
                  <a:pt x="943603" y="5106137"/>
                  <a:pt x="945273" y="5108111"/>
                  <a:pt x="947170" y="5108490"/>
                </a:cubicBezTo>
                <a:cubicBezTo>
                  <a:pt x="950662" y="5108262"/>
                  <a:pt x="952787" y="5106896"/>
                  <a:pt x="953546" y="5104391"/>
                </a:cubicBezTo>
                <a:cubicBezTo>
                  <a:pt x="954305" y="5101887"/>
                  <a:pt x="954608" y="5099609"/>
                  <a:pt x="954456" y="5097560"/>
                </a:cubicBezTo>
                <a:close/>
                <a:moveTo>
                  <a:pt x="305947" y="5370808"/>
                </a:moveTo>
                <a:cubicBezTo>
                  <a:pt x="305795" y="5372858"/>
                  <a:pt x="306099" y="5375135"/>
                  <a:pt x="306858" y="5377640"/>
                </a:cubicBezTo>
                <a:cubicBezTo>
                  <a:pt x="307617" y="5380145"/>
                  <a:pt x="309743" y="5381511"/>
                  <a:pt x="313234" y="5381738"/>
                </a:cubicBezTo>
                <a:lnTo>
                  <a:pt x="316877" y="5381739"/>
                </a:lnTo>
                <a:cubicBezTo>
                  <a:pt x="316877" y="5374452"/>
                  <a:pt x="313234" y="5370808"/>
                  <a:pt x="305947" y="5370808"/>
                </a:cubicBezTo>
                <a:close/>
                <a:moveTo>
                  <a:pt x="984059" y="5027426"/>
                </a:moveTo>
                <a:cubicBezTo>
                  <a:pt x="977910" y="5029248"/>
                  <a:pt x="972901" y="5031980"/>
                  <a:pt x="969030" y="5035624"/>
                </a:cubicBezTo>
                <a:lnTo>
                  <a:pt x="975027" y="5062612"/>
                </a:lnTo>
                <a:lnTo>
                  <a:pt x="980443" y="5051354"/>
                </a:lnTo>
                <a:lnTo>
                  <a:pt x="985307" y="5027234"/>
                </a:lnTo>
                <a:close/>
                <a:moveTo>
                  <a:pt x="1003044" y="4995718"/>
                </a:moveTo>
                <a:lnTo>
                  <a:pt x="1003023" y="4996212"/>
                </a:lnTo>
                <a:lnTo>
                  <a:pt x="1003271" y="4995850"/>
                </a:lnTo>
                <a:close/>
                <a:moveTo>
                  <a:pt x="4207429" y="3488856"/>
                </a:moveTo>
                <a:lnTo>
                  <a:pt x="4204362" y="3493457"/>
                </a:lnTo>
                <a:lnTo>
                  <a:pt x="4204691" y="3494333"/>
                </a:lnTo>
                <a:close/>
                <a:moveTo>
                  <a:pt x="1025305" y="4936321"/>
                </a:moveTo>
                <a:lnTo>
                  <a:pt x="1023680" y="4937254"/>
                </a:lnTo>
                <a:lnTo>
                  <a:pt x="1024178" y="4938708"/>
                </a:lnTo>
                <a:close/>
                <a:moveTo>
                  <a:pt x="823298" y="5024694"/>
                </a:moveTo>
                <a:cubicBezTo>
                  <a:pt x="812367" y="5024997"/>
                  <a:pt x="804170" y="5028944"/>
                  <a:pt x="798705" y="5036535"/>
                </a:cubicBezTo>
                <a:cubicBezTo>
                  <a:pt x="793240" y="5044125"/>
                  <a:pt x="790508" y="5053537"/>
                  <a:pt x="790507" y="5064770"/>
                </a:cubicBezTo>
                <a:lnTo>
                  <a:pt x="790508" y="5068414"/>
                </a:lnTo>
                <a:cubicBezTo>
                  <a:pt x="789749" y="5068338"/>
                  <a:pt x="786712" y="5068490"/>
                  <a:pt x="781399" y="5068869"/>
                </a:cubicBezTo>
                <a:cubicBezTo>
                  <a:pt x="776086" y="5069248"/>
                  <a:pt x="773050" y="5070311"/>
                  <a:pt x="772291" y="5072057"/>
                </a:cubicBezTo>
                <a:cubicBezTo>
                  <a:pt x="773430" y="5073954"/>
                  <a:pt x="778440" y="5075624"/>
                  <a:pt x="787320" y="5077066"/>
                </a:cubicBezTo>
                <a:cubicBezTo>
                  <a:pt x="796200" y="5078509"/>
                  <a:pt x="802121" y="5079268"/>
                  <a:pt x="805081" y="5079344"/>
                </a:cubicBezTo>
                <a:lnTo>
                  <a:pt x="826941" y="5061127"/>
                </a:lnTo>
                <a:cubicBezTo>
                  <a:pt x="821552" y="5060672"/>
                  <a:pt x="817757" y="5057939"/>
                  <a:pt x="815556" y="5052930"/>
                </a:cubicBezTo>
                <a:cubicBezTo>
                  <a:pt x="813354" y="5047920"/>
                  <a:pt x="812292" y="5043366"/>
                  <a:pt x="812367" y="5039267"/>
                </a:cubicBezTo>
                <a:close/>
                <a:moveTo>
                  <a:pt x="870661" y="4911751"/>
                </a:moveTo>
                <a:cubicBezTo>
                  <a:pt x="867169" y="4912283"/>
                  <a:pt x="865044" y="4914863"/>
                  <a:pt x="864285" y="4919493"/>
                </a:cubicBezTo>
                <a:cubicBezTo>
                  <a:pt x="863526" y="4924123"/>
                  <a:pt x="863222" y="4927615"/>
                  <a:pt x="863374" y="4929968"/>
                </a:cubicBezTo>
                <a:cubicBezTo>
                  <a:pt x="863222" y="4939152"/>
                  <a:pt x="860793" y="4947198"/>
                  <a:pt x="856087" y="4954105"/>
                </a:cubicBezTo>
                <a:cubicBezTo>
                  <a:pt x="851381" y="4961012"/>
                  <a:pt x="845309" y="4966325"/>
                  <a:pt x="837871" y="4970044"/>
                </a:cubicBezTo>
                <a:cubicBezTo>
                  <a:pt x="837415" y="4979001"/>
                  <a:pt x="835593" y="4987502"/>
                  <a:pt x="832406" y="4995547"/>
                </a:cubicBezTo>
                <a:cubicBezTo>
                  <a:pt x="829218" y="5003593"/>
                  <a:pt x="827397" y="5012094"/>
                  <a:pt x="826941" y="5021051"/>
                </a:cubicBezTo>
                <a:cubicBezTo>
                  <a:pt x="837719" y="5008223"/>
                  <a:pt x="847131" y="4994712"/>
                  <a:pt x="855177" y="4980519"/>
                </a:cubicBezTo>
                <a:cubicBezTo>
                  <a:pt x="863222" y="4966325"/>
                  <a:pt x="870813" y="4951903"/>
                  <a:pt x="877947" y="4937254"/>
                </a:cubicBezTo>
                <a:cubicBezTo>
                  <a:pt x="877871" y="4934598"/>
                  <a:pt x="877113" y="4929892"/>
                  <a:pt x="875670" y="4923137"/>
                </a:cubicBezTo>
                <a:cubicBezTo>
                  <a:pt x="874228" y="4916381"/>
                  <a:pt x="872558" y="4912586"/>
                  <a:pt x="870661" y="4911751"/>
                </a:cubicBezTo>
                <a:close/>
                <a:moveTo>
                  <a:pt x="560979" y="5050197"/>
                </a:moveTo>
                <a:lnTo>
                  <a:pt x="560979" y="5068414"/>
                </a:lnTo>
                <a:cubicBezTo>
                  <a:pt x="561131" y="5073651"/>
                  <a:pt x="562649" y="5076839"/>
                  <a:pt x="565533" y="5077977"/>
                </a:cubicBezTo>
                <a:cubicBezTo>
                  <a:pt x="568417" y="5079116"/>
                  <a:pt x="571757" y="5079571"/>
                  <a:pt x="575552" y="5079343"/>
                </a:cubicBezTo>
                <a:close/>
                <a:moveTo>
                  <a:pt x="597412" y="5010121"/>
                </a:moveTo>
                <a:cubicBezTo>
                  <a:pt x="595742" y="5010273"/>
                  <a:pt x="594528" y="5010880"/>
                  <a:pt x="593769" y="5011942"/>
                </a:cubicBezTo>
                <a:cubicBezTo>
                  <a:pt x="593010" y="5013005"/>
                  <a:pt x="591795" y="5013612"/>
                  <a:pt x="590125" y="5013764"/>
                </a:cubicBezTo>
                <a:cubicBezTo>
                  <a:pt x="590202" y="5015965"/>
                  <a:pt x="590961" y="5018849"/>
                  <a:pt x="592403" y="5022417"/>
                </a:cubicBezTo>
                <a:cubicBezTo>
                  <a:pt x="593845" y="5025984"/>
                  <a:pt x="595515" y="5027958"/>
                  <a:pt x="597412" y="5028337"/>
                </a:cubicBezTo>
                <a:cubicBezTo>
                  <a:pt x="600904" y="5028109"/>
                  <a:pt x="603029" y="5026743"/>
                  <a:pt x="603788" y="5024239"/>
                </a:cubicBezTo>
                <a:cubicBezTo>
                  <a:pt x="604547" y="5021734"/>
                  <a:pt x="604851" y="5019456"/>
                  <a:pt x="604699" y="5017407"/>
                </a:cubicBezTo>
                <a:cubicBezTo>
                  <a:pt x="604091" y="5013156"/>
                  <a:pt x="601663" y="5010728"/>
                  <a:pt x="597412" y="5010121"/>
                </a:cubicBezTo>
                <a:close/>
                <a:moveTo>
                  <a:pt x="641132" y="4878961"/>
                </a:moveTo>
                <a:lnTo>
                  <a:pt x="626559" y="4922681"/>
                </a:lnTo>
                <a:cubicBezTo>
                  <a:pt x="625951" y="4922605"/>
                  <a:pt x="623523" y="4922757"/>
                  <a:pt x="619272" y="4923136"/>
                </a:cubicBezTo>
                <a:cubicBezTo>
                  <a:pt x="615022" y="4923516"/>
                  <a:pt x="612593" y="4924579"/>
                  <a:pt x="611986" y="4926324"/>
                </a:cubicBezTo>
                <a:cubicBezTo>
                  <a:pt x="612745" y="4930195"/>
                  <a:pt x="616691" y="4934294"/>
                  <a:pt x="623826" y="4938620"/>
                </a:cubicBezTo>
                <a:cubicBezTo>
                  <a:pt x="630961" y="4942947"/>
                  <a:pt x="636729" y="4946135"/>
                  <a:pt x="641132" y="4948184"/>
                </a:cubicBezTo>
                <a:lnTo>
                  <a:pt x="666635" y="4911751"/>
                </a:lnTo>
                <a:close/>
                <a:moveTo>
                  <a:pt x="692138" y="4751445"/>
                </a:moveTo>
                <a:cubicBezTo>
                  <a:pt x="676958" y="4779985"/>
                  <a:pt x="663599" y="4810345"/>
                  <a:pt x="652062" y="4842529"/>
                </a:cubicBezTo>
                <a:cubicBezTo>
                  <a:pt x="653960" y="4849967"/>
                  <a:pt x="657451" y="4856039"/>
                  <a:pt x="662536" y="4860745"/>
                </a:cubicBezTo>
                <a:cubicBezTo>
                  <a:pt x="667622" y="4865451"/>
                  <a:pt x="673846" y="4867880"/>
                  <a:pt x="681208" y="4868031"/>
                </a:cubicBezTo>
                <a:cubicBezTo>
                  <a:pt x="685004" y="4856798"/>
                  <a:pt x="690165" y="4840099"/>
                  <a:pt x="696692" y="4817936"/>
                </a:cubicBezTo>
                <a:cubicBezTo>
                  <a:pt x="703220" y="4795773"/>
                  <a:pt x="710203" y="4780896"/>
                  <a:pt x="717641" y="4773305"/>
                </a:cubicBezTo>
                <a:close/>
                <a:moveTo>
                  <a:pt x="761361" y="4623930"/>
                </a:moveTo>
                <a:lnTo>
                  <a:pt x="743145" y="4645790"/>
                </a:lnTo>
                <a:lnTo>
                  <a:pt x="743144" y="4656719"/>
                </a:lnTo>
                <a:lnTo>
                  <a:pt x="750431" y="4656719"/>
                </a:lnTo>
                <a:cubicBezTo>
                  <a:pt x="757566" y="4657023"/>
                  <a:pt x="762424" y="4656416"/>
                  <a:pt x="765005" y="4654898"/>
                </a:cubicBezTo>
                <a:cubicBezTo>
                  <a:pt x="767586" y="4653380"/>
                  <a:pt x="768800" y="4649129"/>
                  <a:pt x="768648" y="4642147"/>
                </a:cubicBezTo>
                <a:close/>
                <a:moveTo>
                  <a:pt x="4838955" y="2735867"/>
                </a:moveTo>
                <a:lnTo>
                  <a:pt x="4798879" y="2772300"/>
                </a:lnTo>
                <a:cubicBezTo>
                  <a:pt x="4787797" y="2783989"/>
                  <a:pt x="4783547" y="2796133"/>
                  <a:pt x="4786127" y="2808734"/>
                </a:cubicBezTo>
                <a:cubicBezTo>
                  <a:pt x="4788709" y="2821333"/>
                  <a:pt x="4788101" y="2829834"/>
                  <a:pt x="4784306" y="2834236"/>
                </a:cubicBezTo>
                <a:lnTo>
                  <a:pt x="4809809" y="2830593"/>
                </a:lnTo>
                <a:lnTo>
                  <a:pt x="4813452" y="2830593"/>
                </a:lnTo>
                <a:lnTo>
                  <a:pt x="4809810" y="2794160"/>
                </a:lnTo>
                <a:lnTo>
                  <a:pt x="4842599" y="2768657"/>
                </a:lnTo>
                <a:lnTo>
                  <a:pt x="4853529" y="2739510"/>
                </a:lnTo>
                <a:close/>
                <a:moveTo>
                  <a:pt x="801438" y="4565636"/>
                </a:moveTo>
                <a:lnTo>
                  <a:pt x="794151" y="4580210"/>
                </a:lnTo>
                <a:cubicBezTo>
                  <a:pt x="798402" y="4576566"/>
                  <a:pt x="800830" y="4572923"/>
                  <a:pt x="801438" y="4569280"/>
                </a:cubicBezTo>
                <a:close/>
                <a:moveTo>
                  <a:pt x="3805200" y="2904681"/>
                </a:moveTo>
                <a:lnTo>
                  <a:pt x="3801284" y="2910436"/>
                </a:lnTo>
                <a:lnTo>
                  <a:pt x="3801691" y="2910680"/>
                </a:lnTo>
                <a:cubicBezTo>
                  <a:pt x="3804196" y="2909997"/>
                  <a:pt x="3805562" y="2908631"/>
                  <a:pt x="3805790" y="2906581"/>
                </a:cubicBezTo>
                <a:close/>
                <a:moveTo>
                  <a:pt x="3834936" y="2862823"/>
                </a:moveTo>
                <a:lnTo>
                  <a:pt x="3834878" y="2862899"/>
                </a:lnTo>
                <a:lnTo>
                  <a:pt x="3834936" y="2862862"/>
                </a:lnTo>
                <a:close/>
                <a:moveTo>
                  <a:pt x="619364" y="4125664"/>
                </a:moveTo>
                <a:cubicBezTo>
                  <a:pt x="619288" y="4127713"/>
                  <a:pt x="619439" y="4129990"/>
                  <a:pt x="619819" y="4132495"/>
                </a:cubicBezTo>
                <a:cubicBezTo>
                  <a:pt x="620199" y="4134999"/>
                  <a:pt x="621261" y="4136366"/>
                  <a:pt x="623007" y="4136594"/>
                </a:cubicBezTo>
                <a:lnTo>
                  <a:pt x="633937" y="4132950"/>
                </a:lnTo>
                <a:close/>
                <a:moveTo>
                  <a:pt x="695873" y="4020007"/>
                </a:moveTo>
                <a:cubicBezTo>
                  <a:pt x="695721" y="4022057"/>
                  <a:pt x="696025" y="4024334"/>
                  <a:pt x="696784" y="4026839"/>
                </a:cubicBezTo>
                <a:cubicBezTo>
                  <a:pt x="697543" y="4029344"/>
                  <a:pt x="699669" y="4030710"/>
                  <a:pt x="703160" y="4030938"/>
                </a:cubicBezTo>
                <a:lnTo>
                  <a:pt x="710447" y="4030938"/>
                </a:lnTo>
                <a:cubicBezTo>
                  <a:pt x="710295" y="4027294"/>
                  <a:pt x="708777" y="4024561"/>
                  <a:pt x="705892" y="4022740"/>
                </a:cubicBezTo>
                <a:cubicBezTo>
                  <a:pt x="703008" y="4020918"/>
                  <a:pt x="699668" y="4020008"/>
                  <a:pt x="695873" y="4020007"/>
                </a:cubicBezTo>
                <a:close/>
                <a:moveTo>
                  <a:pt x="284179" y="4205817"/>
                </a:moveTo>
                <a:cubicBezTo>
                  <a:pt x="284255" y="4207866"/>
                  <a:pt x="285014" y="4210143"/>
                  <a:pt x="286456" y="4212648"/>
                </a:cubicBezTo>
                <a:cubicBezTo>
                  <a:pt x="287898" y="4215152"/>
                  <a:pt x="289568" y="4216519"/>
                  <a:pt x="291465" y="4216746"/>
                </a:cubicBezTo>
                <a:cubicBezTo>
                  <a:pt x="295716" y="4216139"/>
                  <a:pt x="298145" y="4213711"/>
                  <a:pt x="298752" y="4209460"/>
                </a:cubicBezTo>
                <a:close/>
                <a:moveTo>
                  <a:pt x="298752" y="4176670"/>
                </a:moveTo>
                <a:cubicBezTo>
                  <a:pt x="298600" y="4178719"/>
                  <a:pt x="298904" y="4180997"/>
                  <a:pt x="299663" y="4183501"/>
                </a:cubicBezTo>
                <a:cubicBezTo>
                  <a:pt x="300422" y="4186006"/>
                  <a:pt x="302547" y="4187372"/>
                  <a:pt x="306039" y="4187600"/>
                </a:cubicBezTo>
                <a:lnTo>
                  <a:pt x="309682" y="4187600"/>
                </a:lnTo>
                <a:cubicBezTo>
                  <a:pt x="309682" y="4180313"/>
                  <a:pt x="306039" y="4176670"/>
                  <a:pt x="298752" y="4176670"/>
                </a:cubicBezTo>
                <a:close/>
                <a:moveTo>
                  <a:pt x="3811920" y="2482319"/>
                </a:moveTo>
                <a:lnTo>
                  <a:pt x="3799414" y="2525855"/>
                </a:lnTo>
                <a:lnTo>
                  <a:pt x="3789816" y="2553195"/>
                </a:lnTo>
                <a:lnTo>
                  <a:pt x="3792513" y="2555352"/>
                </a:lnTo>
                <a:cubicBezTo>
                  <a:pt x="3796309" y="2550039"/>
                  <a:pt x="3799648" y="2545181"/>
                  <a:pt x="3802533" y="2540779"/>
                </a:cubicBezTo>
                <a:cubicBezTo>
                  <a:pt x="3805417" y="2536377"/>
                  <a:pt x="3806934" y="2531519"/>
                  <a:pt x="3807087" y="2526205"/>
                </a:cubicBezTo>
                <a:cubicBezTo>
                  <a:pt x="3810502" y="2522258"/>
                  <a:pt x="3812779" y="2516491"/>
                  <a:pt x="3813918" y="2508900"/>
                </a:cubicBezTo>
                <a:cubicBezTo>
                  <a:pt x="3815056" y="2501310"/>
                  <a:pt x="3816423" y="2493719"/>
                  <a:pt x="3818016" y="2486129"/>
                </a:cubicBezTo>
                <a:close/>
                <a:moveTo>
                  <a:pt x="802035" y="3837329"/>
                </a:moveTo>
                <a:lnTo>
                  <a:pt x="791510" y="3842396"/>
                </a:lnTo>
                <a:cubicBezTo>
                  <a:pt x="786045" y="3849986"/>
                  <a:pt x="783312" y="3859398"/>
                  <a:pt x="783312" y="3870632"/>
                </a:cubicBezTo>
                <a:lnTo>
                  <a:pt x="783313" y="3874275"/>
                </a:lnTo>
                <a:cubicBezTo>
                  <a:pt x="782554" y="3874199"/>
                  <a:pt x="779517" y="3874351"/>
                  <a:pt x="774205" y="3874730"/>
                </a:cubicBezTo>
                <a:cubicBezTo>
                  <a:pt x="768891" y="3875110"/>
                  <a:pt x="765855" y="3876173"/>
                  <a:pt x="765096" y="3877918"/>
                </a:cubicBezTo>
                <a:cubicBezTo>
                  <a:pt x="766235" y="3879816"/>
                  <a:pt x="771244" y="3881486"/>
                  <a:pt x="780125" y="3882928"/>
                </a:cubicBezTo>
                <a:lnTo>
                  <a:pt x="784693" y="3883513"/>
                </a:lnTo>
                <a:lnTo>
                  <a:pt x="789483" y="3868967"/>
                </a:lnTo>
                <a:close/>
                <a:moveTo>
                  <a:pt x="553784" y="3856059"/>
                </a:moveTo>
                <a:lnTo>
                  <a:pt x="553784" y="3874275"/>
                </a:lnTo>
                <a:cubicBezTo>
                  <a:pt x="553936" y="3879512"/>
                  <a:pt x="555454" y="3882700"/>
                  <a:pt x="558338" y="3883839"/>
                </a:cubicBezTo>
                <a:cubicBezTo>
                  <a:pt x="561222" y="3884977"/>
                  <a:pt x="564562" y="3885433"/>
                  <a:pt x="568358" y="3885205"/>
                </a:cubicBezTo>
                <a:close/>
                <a:moveTo>
                  <a:pt x="590217" y="3815982"/>
                </a:moveTo>
                <a:cubicBezTo>
                  <a:pt x="588547" y="3816134"/>
                  <a:pt x="587333" y="3816741"/>
                  <a:pt x="586574" y="3817804"/>
                </a:cubicBezTo>
                <a:cubicBezTo>
                  <a:pt x="585815" y="3818866"/>
                  <a:pt x="584600" y="3819474"/>
                  <a:pt x="582931" y="3819625"/>
                </a:cubicBezTo>
                <a:cubicBezTo>
                  <a:pt x="583007" y="3821827"/>
                  <a:pt x="583766" y="3824710"/>
                  <a:pt x="585208" y="3828278"/>
                </a:cubicBezTo>
                <a:cubicBezTo>
                  <a:pt x="586650" y="3831846"/>
                  <a:pt x="588320" y="3833819"/>
                  <a:pt x="590217" y="3834199"/>
                </a:cubicBezTo>
                <a:cubicBezTo>
                  <a:pt x="593709" y="3833971"/>
                  <a:pt x="595834" y="3832605"/>
                  <a:pt x="596593" y="3830100"/>
                </a:cubicBezTo>
                <a:cubicBezTo>
                  <a:pt x="597352" y="3827595"/>
                  <a:pt x="597656" y="3825318"/>
                  <a:pt x="597504" y="3823268"/>
                </a:cubicBezTo>
                <a:cubicBezTo>
                  <a:pt x="596896" y="3819018"/>
                  <a:pt x="594468" y="3816590"/>
                  <a:pt x="590217" y="3815982"/>
                </a:cubicBezTo>
                <a:close/>
                <a:moveTo>
                  <a:pt x="633937" y="3684823"/>
                </a:moveTo>
                <a:lnTo>
                  <a:pt x="619364" y="3728542"/>
                </a:lnTo>
                <a:cubicBezTo>
                  <a:pt x="618756" y="3728467"/>
                  <a:pt x="616328" y="3728618"/>
                  <a:pt x="612077" y="3728998"/>
                </a:cubicBezTo>
                <a:cubicBezTo>
                  <a:pt x="607826" y="3729378"/>
                  <a:pt x="605398" y="3730440"/>
                  <a:pt x="604791" y="3732186"/>
                </a:cubicBezTo>
                <a:cubicBezTo>
                  <a:pt x="605550" y="3736057"/>
                  <a:pt x="609496" y="3740156"/>
                  <a:pt x="616631" y="3744482"/>
                </a:cubicBezTo>
                <a:cubicBezTo>
                  <a:pt x="623766" y="3748808"/>
                  <a:pt x="629534" y="3751996"/>
                  <a:pt x="633937" y="3754046"/>
                </a:cubicBezTo>
                <a:lnTo>
                  <a:pt x="659440" y="3717613"/>
                </a:lnTo>
                <a:close/>
                <a:moveTo>
                  <a:pt x="3453685" y="2380474"/>
                </a:moveTo>
                <a:lnTo>
                  <a:pt x="3413609" y="2416906"/>
                </a:lnTo>
                <a:cubicBezTo>
                  <a:pt x="3402527" y="2428595"/>
                  <a:pt x="3398276" y="2440740"/>
                  <a:pt x="3400857" y="2453340"/>
                </a:cubicBezTo>
                <a:cubicBezTo>
                  <a:pt x="3403438" y="2465939"/>
                  <a:pt x="3402831" y="2474441"/>
                  <a:pt x="3399035" y="2478843"/>
                </a:cubicBezTo>
                <a:lnTo>
                  <a:pt x="3424539" y="2475200"/>
                </a:lnTo>
                <a:lnTo>
                  <a:pt x="3428182" y="2475199"/>
                </a:lnTo>
                <a:lnTo>
                  <a:pt x="3424539" y="2438766"/>
                </a:lnTo>
                <a:lnTo>
                  <a:pt x="3457328" y="2413263"/>
                </a:lnTo>
                <a:lnTo>
                  <a:pt x="3468258" y="2384116"/>
                </a:lnTo>
                <a:close/>
                <a:moveTo>
                  <a:pt x="684943" y="3557307"/>
                </a:moveTo>
                <a:cubicBezTo>
                  <a:pt x="669763" y="3585846"/>
                  <a:pt x="656404" y="3616207"/>
                  <a:pt x="644867" y="3648390"/>
                </a:cubicBezTo>
                <a:cubicBezTo>
                  <a:pt x="646765" y="3655828"/>
                  <a:pt x="650256" y="3661900"/>
                  <a:pt x="655341" y="3666606"/>
                </a:cubicBezTo>
                <a:cubicBezTo>
                  <a:pt x="660427" y="3671312"/>
                  <a:pt x="666651" y="3673741"/>
                  <a:pt x="674013" y="3673893"/>
                </a:cubicBezTo>
                <a:cubicBezTo>
                  <a:pt x="677809" y="3662659"/>
                  <a:pt x="682970" y="3645961"/>
                  <a:pt x="689497" y="3623798"/>
                </a:cubicBezTo>
                <a:cubicBezTo>
                  <a:pt x="696025" y="3601634"/>
                  <a:pt x="703008" y="3586757"/>
                  <a:pt x="710446" y="3579166"/>
                </a:cubicBezTo>
                <a:close/>
                <a:moveTo>
                  <a:pt x="754166" y="3429791"/>
                </a:moveTo>
                <a:lnTo>
                  <a:pt x="735950" y="3451651"/>
                </a:lnTo>
                <a:lnTo>
                  <a:pt x="735950" y="3462581"/>
                </a:lnTo>
                <a:lnTo>
                  <a:pt x="743236" y="3462581"/>
                </a:lnTo>
                <a:cubicBezTo>
                  <a:pt x="750371" y="3462885"/>
                  <a:pt x="755229" y="3462277"/>
                  <a:pt x="757810" y="3460759"/>
                </a:cubicBezTo>
                <a:cubicBezTo>
                  <a:pt x="760390" y="3459241"/>
                  <a:pt x="761604" y="3454990"/>
                  <a:pt x="761453" y="3448008"/>
                </a:cubicBezTo>
                <a:close/>
                <a:moveTo>
                  <a:pt x="794243" y="3371498"/>
                </a:moveTo>
                <a:lnTo>
                  <a:pt x="786956" y="3386071"/>
                </a:lnTo>
                <a:cubicBezTo>
                  <a:pt x="791207" y="3382428"/>
                  <a:pt x="793635" y="3378784"/>
                  <a:pt x="794243" y="3375141"/>
                </a:cubicBezTo>
                <a:close/>
                <a:moveTo>
                  <a:pt x="2325607" y="2635273"/>
                </a:moveTo>
                <a:lnTo>
                  <a:pt x="2314294" y="2652859"/>
                </a:lnTo>
                <a:lnTo>
                  <a:pt x="2313149" y="2669812"/>
                </a:lnTo>
                <a:lnTo>
                  <a:pt x="2319165" y="2660706"/>
                </a:lnTo>
                <a:close/>
                <a:moveTo>
                  <a:pt x="2445446" y="2393569"/>
                </a:moveTo>
                <a:lnTo>
                  <a:pt x="2442380" y="2398168"/>
                </a:lnTo>
                <a:lnTo>
                  <a:pt x="2442708" y="2399044"/>
                </a:lnTo>
                <a:close/>
                <a:moveTo>
                  <a:pt x="3076973" y="1640578"/>
                </a:moveTo>
                <a:lnTo>
                  <a:pt x="3036897" y="1677011"/>
                </a:lnTo>
                <a:cubicBezTo>
                  <a:pt x="3025815" y="1688700"/>
                  <a:pt x="3021564" y="1700844"/>
                  <a:pt x="3024145" y="1713444"/>
                </a:cubicBezTo>
                <a:cubicBezTo>
                  <a:pt x="3026726" y="1726044"/>
                  <a:pt x="3026118" y="1734545"/>
                  <a:pt x="3022323" y="1738948"/>
                </a:cubicBezTo>
                <a:lnTo>
                  <a:pt x="3047827" y="1735304"/>
                </a:lnTo>
                <a:lnTo>
                  <a:pt x="3051470" y="1735304"/>
                </a:lnTo>
                <a:lnTo>
                  <a:pt x="3047827" y="1698871"/>
                </a:lnTo>
                <a:lnTo>
                  <a:pt x="3080616" y="1673368"/>
                </a:lnTo>
                <a:lnTo>
                  <a:pt x="3091546" y="1644221"/>
                </a:lnTo>
                <a:close/>
                <a:moveTo>
                  <a:pt x="1989157" y="1858656"/>
                </a:moveTo>
                <a:lnTo>
                  <a:pt x="1951240" y="1893126"/>
                </a:lnTo>
                <a:lnTo>
                  <a:pt x="1941886" y="1914173"/>
                </a:lnTo>
                <a:lnTo>
                  <a:pt x="1937266" y="1917638"/>
                </a:lnTo>
                <a:lnTo>
                  <a:pt x="1936329" y="1931522"/>
                </a:lnTo>
                <a:cubicBezTo>
                  <a:pt x="1938911" y="1944121"/>
                  <a:pt x="1938303" y="1952623"/>
                  <a:pt x="1934508" y="1957025"/>
                </a:cubicBezTo>
                <a:lnTo>
                  <a:pt x="1944321" y="1955623"/>
                </a:lnTo>
                <a:lnTo>
                  <a:pt x="1956460" y="1925103"/>
                </a:lnTo>
                <a:lnTo>
                  <a:pt x="1960787" y="1924710"/>
                </a:lnTo>
                <a:lnTo>
                  <a:pt x="1960012" y="1916948"/>
                </a:lnTo>
                <a:lnTo>
                  <a:pt x="1971033" y="1908376"/>
                </a:lnTo>
                <a:lnTo>
                  <a:pt x="1971032" y="1902788"/>
                </a:lnTo>
                <a:cubicBezTo>
                  <a:pt x="1971489" y="1898461"/>
                  <a:pt x="1975131" y="1896184"/>
                  <a:pt x="1981962" y="1895956"/>
                </a:cubicBezTo>
                <a:lnTo>
                  <a:pt x="1995368" y="1860208"/>
                </a:lnTo>
                <a:close/>
                <a:moveTo>
                  <a:pt x="2045098" y="1758848"/>
                </a:moveTo>
                <a:lnTo>
                  <a:pt x="2041530" y="1766662"/>
                </a:lnTo>
                <a:lnTo>
                  <a:pt x="2036677" y="1772773"/>
                </a:lnTo>
                <a:lnTo>
                  <a:pt x="2043899" y="1768441"/>
                </a:lnTo>
                <a:close/>
                <a:moveTo>
                  <a:pt x="2087618" y="1644568"/>
                </a:moveTo>
                <a:cubicBezTo>
                  <a:pt x="2087012" y="1648211"/>
                  <a:pt x="2084582" y="1651854"/>
                  <a:pt x="2080332" y="1655498"/>
                </a:cubicBezTo>
                <a:lnTo>
                  <a:pt x="2067512" y="1663190"/>
                </a:lnTo>
                <a:lnTo>
                  <a:pt x="2076597" y="1687420"/>
                </a:lnTo>
                <a:lnTo>
                  <a:pt x="2051094" y="1705637"/>
                </a:lnTo>
                <a:lnTo>
                  <a:pt x="2051094" y="1745713"/>
                </a:lnTo>
                <a:lnTo>
                  <a:pt x="2047620" y="1753325"/>
                </a:lnTo>
                <a:lnTo>
                  <a:pt x="2058472" y="1750224"/>
                </a:lnTo>
                <a:lnTo>
                  <a:pt x="2072954" y="1721260"/>
                </a:lnTo>
                <a:lnTo>
                  <a:pt x="2072954" y="1712923"/>
                </a:lnTo>
                <a:lnTo>
                  <a:pt x="2076598" y="1712923"/>
                </a:lnTo>
                <a:lnTo>
                  <a:pt x="2076853" y="1712131"/>
                </a:lnTo>
                <a:lnTo>
                  <a:pt x="2078653" y="1693817"/>
                </a:lnTo>
                <a:lnTo>
                  <a:pt x="2076597" y="1687420"/>
                </a:lnTo>
                <a:lnTo>
                  <a:pt x="2080013" y="1683019"/>
                </a:lnTo>
                <a:close/>
                <a:moveTo>
                  <a:pt x="2094905" y="1626351"/>
                </a:moveTo>
                <a:lnTo>
                  <a:pt x="2083975" y="1637281"/>
                </a:lnTo>
                <a:cubicBezTo>
                  <a:pt x="2085948" y="1638951"/>
                  <a:pt x="2087467" y="1640165"/>
                  <a:pt x="2088529" y="1640925"/>
                </a:cubicBezTo>
                <a:lnTo>
                  <a:pt x="2088900" y="1641888"/>
                </a:lnTo>
                <a:lnTo>
                  <a:pt x="2092628" y="1634093"/>
                </a:lnTo>
                <a:cubicBezTo>
                  <a:pt x="2093843" y="1631057"/>
                  <a:pt x="2094601" y="1628477"/>
                  <a:pt x="2094905" y="1626351"/>
                </a:cubicBezTo>
                <a:close/>
                <a:moveTo>
                  <a:pt x="2131338" y="1560772"/>
                </a:moveTo>
                <a:cubicBezTo>
                  <a:pt x="2127922" y="1568058"/>
                  <a:pt x="2124735" y="1575345"/>
                  <a:pt x="2121775" y="1582631"/>
                </a:cubicBezTo>
                <a:cubicBezTo>
                  <a:pt x="2118814" y="1589918"/>
                  <a:pt x="2114716" y="1597205"/>
                  <a:pt x="2109479" y="1604491"/>
                </a:cubicBezTo>
                <a:lnTo>
                  <a:pt x="2113576" y="1606539"/>
                </a:lnTo>
                <a:lnTo>
                  <a:pt x="2113941" y="1604079"/>
                </a:lnTo>
                <a:lnTo>
                  <a:pt x="2141204" y="1582533"/>
                </a:lnTo>
                <a:lnTo>
                  <a:pt x="2142268" y="1578988"/>
                </a:lnTo>
                <a:lnTo>
                  <a:pt x="2145389" y="1575659"/>
                </a:lnTo>
                <a:lnTo>
                  <a:pt x="2151734" y="1563601"/>
                </a:lnTo>
                <a:lnTo>
                  <a:pt x="2145000" y="1559861"/>
                </a:lnTo>
                <a:cubicBezTo>
                  <a:pt x="2139991" y="1560165"/>
                  <a:pt x="2135437" y="1560468"/>
                  <a:pt x="2131338" y="1560772"/>
                </a:cubicBezTo>
                <a:close/>
                <a:moveTo>
                  <a:pt x="2145912" y="1458758"/>
                </a:moveTo>
                <a:lnTo>
                  <a:pt x="2132946" y="1465241"/>
                </a:lnTo>
                <a:lnTo>
                  <a:pt x="2130189" y="1471790"/>
                </a:lnTo>
                <a:lnTo>
                  <a:pt x="2124052" y="1502478"/>
                </a:lnTo>
                <a:cubicBezTo>
                  <a:pt x="2129289" y="1495192"/>
                  <a:pt x="2133388" y="1487905"/>
                  <a:pt x="2136348" y="1480619"/>
                </a:cubicBezTo>
                <a:cubicBezTo>
                  <a:pt x="2139308" y="1473332"/>
                  <a:pt x="2142496" y="1466045"/>
                  <a:pt x="2145912" y="1458758"/>
                </a:cubicBezTo>
                <a:close/>
                <a:moveTo>
                  <a:pt x="2171414" y="1422326"/>
                </a:moveTo>
                <a:cubicBezTo>
                  <a:pt x="2170808" y="1429005"/>
                  <a:pt x="2172022" y="1433863"/>
                  <a:pt x="2175059" y="1436899"/>
                </a:cubicBezTo>
                <a:lnTo>
                  <a:pt x="2182345" y="1436899"/>
                </a:lnTo>
                <a:cubicBezTo>
                  <a:pt x="2185381" y="1436292"/>
                  <a:pt x="2186595" y="1433863"/>
                  <a:pt x="2185988" y="1429612"/>
                </a:cubicBezTo>
                <a:cubicBezTo>
                  <a:pt x="2185988" y="1426121"/>
                  <a:pt x="2185077" y="1423996"/>
                  <a:pt x="2183255" y="1423236"/>
                </a:cubicBezTo>
                <a:cubicBezTo>
                  <a:pt x="2181434" y="1422478"/>
                  <a:pt x="2178701" y="1422174"/>
                  <a:pt x="2175058" y="1422326"/>
                </a:cubicBezTo>
                <a:close/>
                <a:moveTo>
                  <a:pt x="2200561" y="1334887"/>
                </a:moveTo>
                <a:lnTo>
                  <a:pt x="2200562" y="1360389"/>
                </a:lnTo>
                <a:cubicBezTo>
                  <a:pt x="2196766" y="1360390"/>
                  <a:pt x="2193426" y="1361300"/>
                  <a:pt x="2190542" y="1363122"/>
                </a:cubicBezTo>
                <a:cubicBezTo>
                  <a:pt x="2187658" y="1364944"/>
                  <a:pt x="2186139" y="1367676"/>
                  <a:pt x="2185988" y="1371319"/>
                </a:cubicBezTo>
                <a:cubicBezTo>
                  <a:pt x="2185988" y="1375266"/>
                  <a:pt x="2186899" y="1379213"/>
                  <a:pt x="2188721" y="1383160"/>
                </a:cubicBezTo>
                <a:cubicBezTo>
                  <a:pt x="2190542" y="1387107"/>
                  <a:pt x="2193274" y="1389232"/>
                  <a:pt x="2196918" y="1389536"/>
                </a:cubicBezTo>
                <a:cubicBezTo>
                  <a:pt x="2198663" y="1389232"/>
                  <a:pt x="2199726" y="1388018"/>
                  <a:pt x="2200105" y="1385893"/>
                </a:cubicBezTo>
                <a:cubicBezTo>
                  <a:pt x="2200485" y="1383767"/>
                  <a:pt x="2200637" y="1382553"/>
                  <a:pt x="2200561" y="1382249"/>
                </a:cubicBezTo>
                <a:lnTo>
                  <a:pt x="2218778" y="1349460"/>
                </a:lnTo>
                <a:close/>
                <a:moveTo>
                  <a:pt x="2215135" y="1287523"/>
                </a:moveTo>
                <a:lnTo>
                  <a:pt x="2215134" y="1298453"/>
                </a:lnTo>
                <a:lnTo>
                  <a:pt x="2200561" y="1316670"/>
                </a:lnTo>
                <a:lnTo>
                  <a:pt x="2200561" y="1323956"/>
                </a:lnTo>
                <a:lnTo>
                  <a:pt x="2218777" y="1309383"/>
                </a:lnTo>
                <a:lnTo>
                  <a:pt x="2218778" y="1298453"/>
                </a:lnTo>
                <a:cubicBezTo>
                  <a:pt x="2218854" y="1297997"/>
                  <a:pt x="2218702" y="1296176"/>
                  <a:pt x="2218323" y="1292988"/>
                </a:cubicBezTo>
                <a:cubicBezTo>
                  <a:pt x="2217943" y="1289800"/>
                  <a:pt x="2216880" y="1287978"/>
                  <a:pt x="2215135" y="1287523"/>
                </a:cubicBezTo>
                <a:close/>
                <a:moveTo>
                  <a:pt x="1981962" y="664517"/>
                </a:moveTo>
                <a:lnTo>
                  <a:pt x="1941886" y="700950"/>
                </a:lnTo>
                <a:cubicBezTo>
                  <a:pt x="1930804" y="712639"/>
                  <a:pt x="1926553" y="724783"/>
                  <a:pt x="1929134" y="737383"/>
                </a:cubicBezTo>
                <a:cubicBezTo>
                  <a:pt x="1931716" y="749982"/>
                  <a:pt x="1931108" y="758484"/>
                  <a:pt x="1927312" y="762886"/>
                </a:cubicBezTo>
                <a:lnTo>
                  <a:pt x="1952816" y="759243"/>
                </a:lnTo>
                <a:lnTo>
                  <a:pt x="1956459" y="759243"/>
                </a:lnTo>
                <a:lnTo>
                  <a:pt x="1952816" y="722810"/>
                </a:lnTo>
                <a:lnTo>
                  <a:pt x="1985606" y="697307"/>
                </a:lnTo>
                <a:lnTo>
                  <a:pt x="1996536" y="668160"/>
                </a:lnTo>
                <a:close/>
                <a:moveTo>
                  <a:pt x="2087619" y="978"/>
                </a:moveTo>
                <a:cubicBezTo>
                  <a:pt x="2093387" y="-464"/>
                  <a:pt x="2098245" y="-312"/>
                  <a:pt x="2102191" y="1434"/>
                </a:cubicBezTo>
                <a:cubicBezTo>
                  <a:pt x="2104014" y="10314"/>
                  <a:pt x="2097638" y="29897"/>
                  <a:pt x="2083064" y="60182"/>
                </a:cubicBezTo>
                <a:cubicBezTo>
                  <a:pt x="2068492" y="90467"/>
                  <a:pt x="2056650" y="110961"/>
                  <a:pt x="2047542" y="121663"/>
                </a:cubicBezTo>
                <a:lnTo>
                  <a:pt x="2051186" y="121663"/>
                </a:lnTo>
                <a:cubicBezTo>
                  <a:pt x="2056574" y="126976"/>
                  <a:pt x="2059459" y="131834"/>
                  <a:pt x="2059839" y="136236"/>
                </a:cubicBezTo>
                <a:cubicBezTo>
                  <a:pt x="2060217" y="140639"/>
                  <a:pt x="2058548" y="145496"/>
                  <a:pt x="2054829" y="150809"/>
                </a:cubicBezTo>
                <a:cubicBezTo>
                  <a:pt x="2050274" y="178438"/>
                  <a:pt x="2042077" y="206978"/>
                  <a:pt x="2030237" y="236427"/>
                </a:cubicBezTo>
                <a:cubicBezTo>
                  <a:pt x="2018395" y="265877"/>
                  <a:pt x="2008376" y="294417"/>
                  <a:pt x="2000179" y="322045"/>
                </a:cubicBezTo>
                <a:cubicBezTo>
                  <a:pt x="2003595" y="327130"/>
                  <a:pt x="2004050" y="330622"/>
                  <a:pt x="2001545" y="332520"/>
                </a:cubicBezTo>
                <a:cubicBezTo>
                  <a:pt x="1999040" y="334418"/>
                  <a:pt x="1994942" y="336998"/>
                  <a:pt x="1989249" y="340262"/>
                </a:cubicBezTo>
                <a:cubicBezTo>
                  <a:pt x="1988945" y="344057"/>
                  <a:pt x="1988642" y="347397"/>
                  <a:pt x="1988338" y="350281"/>
                </a:cubicBezTo>
                <a:cubicBezTo>
                  <a:pt x="1988035" y="353165"/>
                  <a:pt x="1989553" y="354683"/>
                  <a:pt x="1992892" y="354835"/>
                </a:cubicBezTo>
                <a:cubicBezTo>
                  <a:pt x="1990236" y="360831"/>
                  <a:pt x="1986441" y="367966"/>
                  <a:pt x="1981507" y="376239"/>
                </a:cubicBezTo>
                <a:cubicBezTo>
                  <a:pt x="1976573" y="384513"/>
                  <a:pt x="1975510" y="390737"/>
                  <a:pt x="1978319" y="394911"/>
                </a:cubicBezTo>
                <a:lnTo>
                  <a:pt x="2000179" y="373052"/>
                </a:lnTo>
                <a:cubicBezTo>
                  <a:pt x="2003975" y="369408"/>
                  <a:pt x="2006403" y="365765"/>
                  <a:pt x="2007466" y="362122"/>
                </a:cubicBezTo>
                <a:cubicBezTo>
                  <a:pt x="2008528" y="358478"/>
                  <a:pt x="2007314" y="354835"/>
                  <a:pt x="2003823" y="351191"/>
                </a:cubicBezTo>
                <a:cubicBezTo>
                  <a:pt x="2007693" y="347321"/>
                  <a:pt x="2011792" y="342311"/>
                  <a:pt x="2016118" y="336163"/>
                </a:cubicBezTo>
                <a:cubicBezTo>
                  <a:pt x="2020445" y="330015"/>
                  <a:pt x="2023633" y="324094"/>
                  <a:pt x="2025682" y="318402"/>
                </a:cubicBezTo>
                <a:lnTo>
                  <a:pt x="2054829" y="252822"/>
                </a:lnTo>
                <a:lnTo>
                  <a:pt x="2076688" y="234606"/>
                </a:lnTo>
                <a:cubicBezTo>
                  <a:pt x="2080636" y="230810"/>
                  <a:pt x="2083672" y="226560"/>
                  <a:pt x="2085797" y="221854"/>
                </a:cubicBezTo>
                <a:cubicBezTo>
                  <a:pt x="2087922" y="217148"/>
                  <a:pt x="2087315" y="212898"/>
                  <a:pt x="2083976" y="209102"/>
                </a:cubicBezTo>
                <a:lnTo>
                  <a:pt x="2098548" y="179956"/>
                </a:lnTo>
                <a:cubicBezTo>
                  <a:pt x="2096727" y="167812"/>
                  <a:pt x="2100370" y="157489"/>
                  <a:pt x="2109479" y="148988"/>
                </a:cubicBezTo>
                <a:cubicBezTo>
                  <a:pt x="2118587" y="140487"/>
                  <a:pt x="2122230" y="130164"/>
                  <a:pt x="2120408" y="118020"/>
                </a:cubicBezTo>
                <a:lnTo>
                  <a:pt x="2167772" y="77943"/>
                </a:lnTo>
                <a:cubicBezTo>
                  <a:pt x="2176880" y="88114"/>
                  <a:pt x="2181434" y="95097"/>
                  <a:pt x="2181434" y="98892"/>
                </a:cubicBezTo>
                <a:cubicBezTo>
                  <a:pt x="2181434" y="102688"/>
                  <a:pt x="2176880" y="107848"/>
                  <a:pt x="2167772" y="114376"/>
                </a:cubicBezTo>
                <a:cubicBezTo>
                  <a:pt x="2174679" y="124623"/>
                  <a:pt x="2174527" y="132365"/>
                  <a:pt x="2167316" y="137603"/>
                </a:cubicBezTo>
                <a:cubicBezTo>
                  <a:pt x="2160106" y="142840"/>
                  <a:pt x="2159042" y="149671"/>
                  <a:pt x="2164128" y="158096"/>
                </a:cubicBezTo>
                <a:cubicBezTo>
                  <a:pt x="2157677" y="167584"/>
                  <a:pt x="2150542" y="183220"/>
                  <a:pt x="2142724" y="205004"/>
                </a:cubicBezTo>
                <a:cubicBezTo>
                  <a:pt x="2134906" y="226788"/>
                  <a:pt x="2132325" y="241513"/>
                  <a:pt x="2134982" y="249179"/>
                </a:cubicBezTo>
                <a:lnTo>
                  <a:pt x="2105835" y="318402"/>
                </a:lnTo>
                <a:cubicBezTo>
                  <a:pt x="2113425" y="327662"/>
                  <a:pt x="2117372" y="337377"/>
                  <a:pt x="2117676" y="347548"/>
                </a:cubicBezTo>
                <a:cubicBezTo>
                  <a:pt x="2117979" y="357720"/>
                  <a:pt x="2112818" y="367435"/>
                  <a:pt x="2102192" y="376695"/>
                </a:cubicBezTo>
                <a:cubicBezTo>
                  <a:pt x="2098549" y="391723"/>
                  <a:pt x="2093083" y="407208"/>
                  <a:pt x="2085797" y="423147"/>
                </a:cubicBezTo>
                <a:cubicBezTo>
                  <a:pt x="2078510" y="439087"/>
                  <a:pt x="2069402" y="452749"/>
                  <a:pt x="2058472" y="464134"/>
                </a:cubicBezTo>
                <a:lnTo>
                  <a:pt x="2069402" y="493281"/>
                </a:lnTo>
                <a:lnTo>
                  <a:pt x="2043899" y="511498"/>
                </a:lnTo>
                <a:lnTo>
                  <a:pt x="2043899" y="551574"/>
                </a:lnTo>
                <a:cubicBezTo>
                  <a:pt x="2039117" y="559012"/>
                  <a:pt x="2035929" y="565995"/>
                  <a:pt x="2034335" y="572523"/>
                </a:cubicBezTo>
                <a:cubicBezTo>
                  <a:pt x="2032741" y="579051"/>
                  <a:pt x="2028642" y="584212"/>
                  <a:pt x="2022039" y="588007"/>
                </a:cubicBezTo>
                <a:cubicBezTo>
                  <a:pt x="2020369" y="592182"/>
                  <a:pt x="2020065" y="597495"/>
                  <a:pt x="2021128" y="603947"/>
                </a:cubicBezTo>
                <a:cubicBezTo>
                  <a:pt x="2022191" y="610398"/>
                  <a:pt x="2023708" y="614801"/>
                  <a:pt x="2025682" y="617154"/>
                </a:cubicBezTo>
                <a:cubicBezTo>
                  <a:pt x="2027732" y="620569"/>
                  <a:pt x="2030009" y="621935"/>
                  <a:pt x="2032514" y="621252"/>
                </a:cubicBezTo>
                <a:cubicBezTo>
                  <a:pt x="2035018" y="620569"/>
                  <a:pt x="2036384" y="619203"/>
                  <a:pt x="2036612" y="617153"/>
                </a:cubicBezTo>
                <a:cubicBezTo>
                  <a:pt x="2029174" y="606224"/>
                  <a:pt x="2030388" y="597115"/>
                  <a:pt x="2040255" y="589829"/>
                </a:cubicBezTo>
                <a:cubicBezTo>
                  <a:pt x="2050123" y="582542"/>
                  <a:pt x="2058624" y="577077"/>
                  <a:pt x="2065758" y="573434"/>
                </a:cubicBezTo>
                <a:lnTo>
                  <a:pt x="2065759" y="518784"/>
                </a:lnTo>
                <a:lnTo>
                  <a:pt x="2069402" y="518784"/>
                </a:lnTo>
                <a:cubicBezTo>
                  <a:pt x="2071451" y="514989"/>
                  <a:pt x="2072817" y="510739"/>
                  <a:pt x="2073501" y="506032"/>
                </a:cubicBezTo>
                <a:cubicBezTo>
                  <a:pt x="2074184" y="501326"/>
                  <a:pt x="2072817" y="497076"/>
                  <a:pt x="2069402" y="493281"/>
                </a:cubicBezTo>
                <a:cubicBezTo>
                  <a:pt x="2079573" y="483793"/>
                  <a:pt x="2087467" y="473622"/>
                  <a:pt x="2093084" y="462768"/>
                </a:cubicBezTo>
                <a:cubicBezTo>
                  <a:pt x="2098700" y="451914"/>
                  <a:pt x="2106594" y="442654"/>
                  <a:pt x="2116766" y="434988"/>
                </a:cubicBezTo>
                <a:cubicBezTo>
                  <a:pt x="2104773" y="423223"/>
                  <a:pt x="2101433" y="414874"/>
                  <a:pt x="2106746" y="409940"/>
                </a:cubicBezTo>
                <a:cubicBezTo>
                  <a:pt x="2112059" y="405006"/>
                  <a:pt x="2121471" y="397568"/>
                  <a:pt x="2134982" y="387625"/>
                </a:cubicBezTo>
                <a:cubicBezTo>
                  <a:pt x="2143255" y="377833"/>
                  <a:pt x="2149479" y="360072"/>
                  <a:pt x="2153654" y="334341"/>
                </a:cubicBezTo>
                <a:cubicBezTo>
                  <a:pt x="2157828" y="308610"/>
                  <a:pt x="2164963" y="289939"/>
                  <a:pt x="2175058" y="278326"/>
                </a:cubicBezTo>
                <a:cubicBezTo>
                  <a:pt x="2178777" y="276656"/>
                  <a:pt x="2182269" y="276352"/>
                  <a:pt x="2185533" y="277415"/>
                </a:cubicBezTo>
                <a:cubicBezTo>
                  <a:pt x="2188796" y="278478"/>
                  <a:pt x="2191377" y="279995"/>
                  <a:pt x="2193275" y="281969"/>
                </a:cubicBezTo>
                <a:cubicBezTo>
                  <a:pt x="2201548" y="291988"/>
                  <a:pt x="2203218" y="303829"/>
                  <a:pt x="2198284" y="317491"/>
                </a:cubicBezTo>
                <a:cubicBezTo>
                  <a:pt x="2193351" y="331153"/>
                  <a:pt x="2186823" y="341173"/>
                  <a:pt x="2178701" y="347549"/>
                </a:cubicBezTo>
                <a:cubicBezTo>
                  <a:pt x="2170048" y="371002"/>
                  <a:pt x="2162762" y="393317"/>
                  <a:pt x="2156842" y="414494"/>
                </a:cubicBezTo>
                <a:cubicBezTo>
                  <a:pt x="2150921" y="435671"/>
                  <a:pt x="2143634" y="457076"/>
                  <a:pt x="2134982" y="478708"/>
                </a:cubicBezTo>
                <a:cubicBezTo>
                  <a:pt x="2138322" y="482199"/>
                  <a:pt x="2138929" y="485236"/>
                  <a:pt x="2136803" y="487816"/>
                </a:cubicBezTo>
                <a:cubicBezTo>
                  <a:pt x="2134678" y="490396"/>
                  <a:pt x="2131642" y="493433"/>
                  <a:pt x="2127695" y="496924"/>
                </a:cubicBezTo>
                <a:cubicBezTo>
                  <a:pt x="2124203" y="500643"/>
                  <a:pt x="2122989" y="504135"/>
                  <a:pt x="2124051" y="507399"/>
                </a:cubicBezTo>
                <a:cubicBezTo>
                  <a:pt x="2125114" y="510663"/>
                  <a:pt x="2127543" y="513243"/>
                  <a:pt x="2131338" y="515141"/>
                </a:cubicBezTo>
                <a:cubicBezTo>
                  <a:pt x="2125646" y="520758"/>
                  <a:pt x="2120637" y="526830"/>
                  <a:pt x="2116310" y="533357"/>
                </a:cubicBezTo>
                <a:cubicBezTo>
                  <a:pt x="2111984" y="539885"/>
                  <a:pt x="2109706" y="545957"/>
                  <a:pt x="2109478" y="551574"/>
                </a:cubicBezTo>
                <a:lnTo>
                  <a:pt x="2094905" y="577077"/>
                </a:lnTo>
                <a:cubicBezTo>
                  <a:pt x="2100218" y="584515"/>
                  <a:pt x="2102344" y="591498"/>
                  <a:pt x="2101281" y="598026"/>
                </a:cubicBezTo>
                <a:cubicBezTo>
                  <a:pt x="2100218" y="604554"/>
                  <a:pt x="2096879" y="609715"/>
                  <a:pt x="2091262" y="613510"/>
                </a:cubicBezTo>
                <a:cubicBezTo>
                  <a:pt x="2103634" y="612600"/>
                  <a:pt x="2119877" y="611689"/>
                  <a:pt x="2139992" y="610778"/>
                </a:cubicBezTo>
                <a:cubicBezTo>
                  <a:pt x="2160106" y="609867"/>
                  <a:pt x="2175437" y="614421"/>
                  <a:pt x="2185988" y="624440"/>
                </a:cubicBezTo>
                <a:cubicBezTo>
                  <a:pt x="2191453" y="632106"/>
                  <a:pt x="2194185" y="639545"/>
                  <a:pt x="2194186" y="646756"/>
                </a:cubicBezTo>
                <a:cubicBezTo>
                  <a:pt x="2194185" y="653966"/>
                  <a:pt x="2191453" y="658672"/>
                  <a:pt x="2185988" y="660873"/>
                </a:cubicBezTo>
                <a:cubicBezTo>
                  <a:pt x="2185608" y="662999"/>
                  <a:pt x="2184546" y="666034"/>
                  <a:pt x="2182800" y="669981"/>
                </a:cubicBezTo>
                <a:cubicBezTo>
                  <a:pt x="2181055" y="673928"/>
                  <a:pt x="2180902" y="676965"/>
                  <a:pt x="2182344" y="679090"/>
                </a:cubicBezTo>
                <a:lnTo>
                  <a:pt x="2193275" y="671803"/>
                </a:lnTo>
                <a:lnTo>
                  <a:pt x="2240637" y="635370"/>
                </a:lnTo>
                <a:lnTo>
                  <a:pt x="2247924" y="609867"/>
                </a:lnTo>
                <a:cubicBezTo>
                  <a:pt x="2244584" y="604782"/>
                  <a:pt x="2243977" y="601290"/>
                  <a:pt x="2246103" y="599392"/>
                </a:cubicBezTo>
                <a:cubicBezTo>
                  <a:pt x="2248228" y="597495"/>
                  <a:pt x="2251264" y="594914"/>
                  <a:pt x="2255211" y="591650"/>
                </a:cubicBezTo>
                <a:cubicBezTo>
                  <a:pt x="2256881" y="588083"/>
                  <a:pt x="2257185" y="585199"/>
                  <a:pt x="2256122" y="582998"/>
                </a:cubicBezTo>
                <a:cubicBezTo>
                  <a:pt x="2255059" y="580796"/>
                  <a:pt x="2253541" y="578823"/>
                  <a:pt x="2251568" y="577077"/>
                </a:cubicBezTo>
                <a:cubicBezTo>
                  <a:pt x="2262194" y="565844"/>
                  <a:pt x="2271909" y="553699"/>
                  <a:pt x="2280714" y="540644"/>
                </a:cubicBezTo>
                <a:cubicBezTo>
                  <a:pt x="2289519" y="527589"/>
                  <a:pt x="2299235" y="515444"/>
                  <a:pt x="2309861" y="504211"/>
                </a:cubicBezTo>
                <a:cubicBezTo>
                  <a:pt x="2313656" y="487436"/>
                  <a:pt x="2320639" y="471801"/>
                  <a:pt x="2330810" y="457303"/>
                </a:cubicBezTo>
                <a:cubicBezTo>
                  <a:pt x="2340981" y="442805"/>
                  <a:pt x="2353429" y="431724"/>
                  <a:pt x="2368154" y="424058"/>
                </a:cubicBezTo>
                <a:lnTo>
                  <a:pt x="2364510" y="405841"/>
                </a:lnTo>
                <a:cubicBezTo>
                  <a:pt x="2362841" y="400300"/>
                  <a:pt x="2363448" y="394987"/>
                  <a:pt x="2366332" y="389902"/>
                </a:cubicBezTo>
                <a:cubicBezTo>
                  <a:pt x="2369216" y="384816"/>
                  <a:pt x="2373467" y="380414"/>
                  <a:pt x="2379084" y="376695"/>
                </a:cubicBezTo>
                <a:cubicBezTo>
                  <a:pt x="2386370" y="361514"/>
                  <a:pt x="2393657" y="359086"/>
                  <a:pt x="2400944" y="369408"/>
                </a:cubicBezTo>
                <a:cubicBezTo>
                  <a:pt x="2408609" y="376467"/>
                  <a:pt x="2413315" y="383299"/>
                  <a:pt x="2415061" y="389902"/>
                </a:cubicBezTo>
                <a:cubicBezTo>
                  <a:pt x="2416807" y="396505"/>
                  <a:pt x="2413315" y="404247"/>
                  <a:pt x="2404586" y="413128"/>
                </a:cubicBezTo>
                <a:cubicBezTo>
                  <a:pt x="2397528" y="419732"/>
                  <a:pt x="2388875" y="431117"/>
                  <a:pt x="2378628" y="447284"/>
                </a:cubicBezTo>
                <a:cubicBezTo>
                  <a:pt x="2368382" y="463451"/>
                  <a:pt x="2366104" y="477569"/>
                  <a:pt x="2371797" y="489637"/>
                </a:cubicBezTo>
                <a:cubicBezTo>
                  <a:pt x="2369747" y="500643"/>
                  <a:pt x="2364738" y="517798"/>
                  <a:pt x="2356768" y="541099"/>
                </a:cubicBezTo>
                <a:cubicBezTo>
                  <a:pt x="2348799" y="564401"/>
                  <a:pt x="2339234" y="582466"/>
                  <a:pt x="2328077" y="595294"/>
                </a:cubicBezTo>
                <a:cubicBezTo>
                  <a:pt x="2333163" y="600758"/>
                  <a:pt x="2334832" y="605313"/>
                  <a:pt x="2333087" y="608956"/>
                </a:cubicBezTo>
                <a:cubicBezTo>
                  <a:pt x="2331341" y="612599"/>
                  <a:pt x="2328457" y="615332"/>
                  <a:pt x="2324434" y="617153"/>
                </a:cubicBezTo>
                <a:cubicBezTo>
                  <a:pt x="2318590" y="623757"/>
                  <a:pt x="2319349" y="633321"/>
                  <a:pt x="2326711" y="645845"/>
                </a:cubicBezTo>
                <a:cubicBezTo>
                  <a:pt x="2334074" y="658368"/>
                  <a:pt x="2339387" y="667021"/>
                  <a:pt x="2342650" y="671803"/>
                </a:cubicBezTo>
                <a:cubicBezTo>
                  <a:pt x="2334529" y="683492"/>
                  <a:pt x="2321625" y="708388"/>
                  <a:pt x="2303940" y="746491"/>
                </a:cubicBezTo>
                <a:cubicBezTo>
                  <a:pt x="2286255" y="784594"/>
                  <a:pt x="2279727" y="809490"/>
                  <a:pt x="2284357" y="821179"/>
                </a:cubicBezTo>
                <a:lnTo>
                  <a:pt x="2255211" y="846682"/>
                </a:lnTo>
                <a:cubicBezTo>
                  <a:pt x="2249670" y="857460"/>
                  <a:pt x="2244357" y="867783"/>
                  <a:pt x="2239271" y="877651"/>
                </a:cubicBezTo>
                <a:cubicBezTo>
                  <a:pt x="2234186" y="887518"/>
                  <a:pt x="2229784" y="897840"/>
                  <a:pt x="2226065" y="908619"/>
                </a:cubicBezTo>
                <a:lnTo>
                  <a:pt x="2229708" y="919548"/>
                </a:lnTo>
                <a:cubicBezTo>
                  <a:pt x="2241321" y="916968"/>
                  <a:pt x="2249974" y="906645"/>
                  <a:pt x="2255666" y="888580"/>
                </a:cubicBezTo>
                <a:cubicBezTo>
                  <a:pt x="2261359" y="870516"/>
                  <a:pt x="2270923" y="860193"/>
                  <a:pt x="2284357" y="857612"/>
                </a:cubicBezTo>
                <a:cubicBezTo>
                  <a:pt x="2291037" y="857005"/>
                  <a:pt x="2299537" y="854576"/>
                  <a:pt x="2309860" y="850326"/>
                </a:cubicBezTo>
                <a:lnTo>
                  <a:pt x="2284358" y="839395"/>
                </a:lnTo>
                <a:lnTo>
                  <a:pt x="2295288" y="832109"/>
                </a:lnTo>
                <a:cubicBezTo>
                  <a:pt x="2300676" y="828769"/>
                  <a:pt x="2305382" y="828162"/>
                  <a:pt x="2309405" y="830287"/>
                </a:cubicBezTo>
                <a:cubicBezTo>
                  <a:pt x="2313428" y="832412"/>
                  <a:pt x="2317223" y="835449"/>
                  <a:pt x="2320790" y="839396"/>
                </a:cubicBezTo>
                <a:cubicBezTo>
                  <a:pt x="2324586" y="834082"/>
                  <a:pt x="2327925" y="829225"/>
                  <a:pt x="2330810" y="824822"/>
                </a:cubicBezTo>
                <a:cubicBezTo>
                  <a:pt x="2333694" y="820420"/>
                  <a:pt x="2335212" y="815562"/>
                  <a:pt x="2335364" y="810249"/>
                </a:cubicBezTo>
                <a:cubicBezTo>
                  <a:pt x="2338780" y="806302"/>
                  <a:pt x="2341056" y="800534"/>
                  <a:pt x="2342195" y="792943"/>
                </a:cubicBezTo>
                <a:cubicBezTo>
                  <a:pt x="2343334" y="785353"/>
                  <a:pt x="2344700" y="777763"/>
                  <a:pt x="2346294" y="770173"/>
                </a:cubicBezTo>
                <a:cubicBezTo>
                  <a:pt x="2334757" y="769565"/>
                  <a:pt x="2325041" y="763493"/>
                  <a:pt x="2317147" y="751956"/>
                </a:cubicBezTo>
                <a:cubicBezTo>
                  <a:pt x="2328684" y="744670"/>
                  <a:pt x="2334757" y="733740"/>
                  <a:pt x="2335364" y="719166"/>
                </a:cubicBezTo>
                <a:lnTo>
                  <a:pt x="2371797" y="726453"/>
                </a:lnTo>
                <a:cubicBezTo>
                  <a:pt x="2366712" y="731918"/>
                  <a:pt x="2363220" y="737383"/>
                  <a:pt x="2361322" y="742848"/>
                </a:cubicBezTo>
                <a:cubicBezTo>
                  <a:pt x="2359424" y="748313"/>
                  <a:pt x="2356844" y="753778"/>
                  <a:pt x="2353580" y="759243"/>
                </a:cubicBezTo>
                <a:lnTo>
                  <a:pt x="2368154" y="770173"/>
                </a:lnTo>
                <a:cubicBezTo>
                  <a:pt x="2375440" y="770173"/>
                  <a:pt x="2379083" y="773816"/>
                  <a:pt x="2379084" y="781102"/>
                </a:cubicBezTo>
                <a:cubicBezTo>
                  <a:pt x="2378780" y="788465"/>
                  <a:pt x="2376655" y="795600"/>
                  <a:pt x="2372707" y="802507"/>
                </a:cubicBezTo>
                <a:cubicBezTo>
                  <a:pt x="2368761" y="809414"/>
                  <a:pt x="2364814" y="815638"/>
                  <a:pt x="2360867" y="821179"/>
                </a:cubicBezTo>
                <a:cubicBezTo>
                  <a:pt x="2366559" y="822697"/>
                  <a:pt x="2372480" y="823304"/>
                  <a:pt x="2378628" y="823001"/>
                </a:cubicBezTo>
                <a:cubicBezTo>
                  <a:pt x="2384777" y="822697"/>
                  <a:pt x="2389786" y="823304"/>
                  <a:pt x="2393657" y="824822"/>
                </a:cubicBezTo>
                <a:cubicBezTo>
                  <a:pt x="2396313" y="830895"/>
                  <a:pt x="2393733" y="838788"/>
                  <a:pt x="2385915" y="848504"/>
                </a:cubicBezTo>
                <a:cubicBezTo>
                  <a:pt x="2378097" y="858219"/>
                  <a:pt x="2370962" y="866113"/>
                  <a:pt x="2364510" y="872185"/>
                </a:cubicBezTo>
                <a:cubicBezTo>
                  <a:pt x="2364358" y="879776"/>
                  <a:pt x="2362841" y="886455"/>
                  <a:pt x="2359956" y="892224"/>
                </a:cubicBezTo>
                <a:cubicBezTo>
                  <a:pt x="2357072" y="897992"/>
                  <a:pt x="2353732" y="901029"/>
                  <a:pt x="2349937" y="901332"/>
                </a:cubicBezTo>
                <a:lnTo>
                  <a:pt x="2331720" y="926835"/>
                </a:lnTo>
                <a:lnTo>
                  <a:pt x="2331721" y="959625"/>
                </a:lnTo>
                <a:lnTo>
                  <a:pt x="2342650" y="948695"/>
                </a:lnTo>
                <a:lnTo>
                  <a:pt x="2357224" y="919549"/>
                </a:lnTo>
                <a:cubicBezTo>
                  <a:pt x="2359197" y="915905"/>
                  <a:pt x="2361626" y="913173"/>
                  <a:pt x="2364510" y="911351"/>
                </a:cubicBezTo>
                <a:cubicBezTo>
                  <a:pt x="2367395" y="909529"/>
                  <a:pt x="2369823" y="908619"/>
                  <a:pt x="2371797" y="908619"/>
                </a:cubicBezTo>
                <a:cubicBezTo>
                  <a:pt x="2371493" y="910668"/>
                  <a:pt x="2370279" y="913856"/>
                  <a:pt x="2368154" y="918182"/>
                </a:cubicBezTo>
                <a:cubicBezTo>
                  <a:pt x="2366029" y="922508"/>
                  <a:pt x="2364814" y="926607"/>
                  <a:pt x="2364510" y="930479"/>
                </a:cubicBezTo>
                <a:cubicBezTo>
                  <a:pt x="2368760" y="940346"/>
                  <a:pt x="2363903" y="952490"/>
                  <a:pt x="2349937" y="966911"/>
                </a:cubicBezTo>
                <a:cubicBezTo>
                  <a:pt x="2335971" y="981333"/>
                  <a:pt x="2331113" y="993478"/>
                  <a:pt x="2335364" y="1003344"/>
                </a:cubicBezTo>
                <a:lnTo>
                  <a:pt x="2320791" y="1028848"/>
                </a:lnTo>
                <a:cubicBezTo>
                  <a:pt x="2320184" y="1036741"/>
                  <a:pt x="2317755" y="1046457"/>
                  <a:pt x="2313504" y="1057995"/>
                </a:cubicBezTo>
                <a:cubicBezTo>
                  <a:pt x="2321246" y="1048886"/>
                  <a:pt x="2328533" y="1038867"/>
                  <a:pt x="2335364" y="1027937"/>
                </a:cubicBezTo>
                <a:cubicBezTo>
                  <a:pt x="2342195" y="1017007"/>
                  <a:pt x="2345838" y="1005166"/>
                  <a:pt x="2346294" y="992415"/>
                </a:cubicBezTo>
                <a:lnTo>
                  <a:pt x="2375440" y="1003345"/>
                </a:lnTo>
                <a:lnTo>
                  <a:pt x="2368154" y="1043421"/>
                </a:lnTo>
                <a:lnTo>
                  <a:pt x="2386370" y="1039778"/>
                </a:lnTo>
                <a:lnTo>
                  <a:pt x="2404587" y="1061638"/>
                </a:lnTo>
                <a:lnTo>
                  <a:pt x="2386370" y="1116287"/>
                </a:lnTo>
                <a:cubicBezTo>
                  <a:pt x="2372252" y="1129874"/>
                  <a:pt x="2360412" y="1145510"/>
                  <a:pt x="2350848" y="1163195"/>
                </a:cubicBezTo>
                <a:cubicBezTo>
                  <a:pt x="2341284" y="1180880"/>
                  <a:pt x="2331265" y="1195605"/>
                  <a:pt x="2320791" y="1207370"/>
                </a:cubicBezTo>
                <a:lnTo>
                  <a:pt x="2313504" y="1207370"/>
                </a:lnTo>
                <a:lnTo>
                  <a:pt x="2313504" y="1218300"/>
                </a:lnTo>
                <a:lnTo>
                  <a:pt x="2291644" y="1254733"/>
                </a:lnTo>
                <a:cubicBezTo>
                  <a:pt x="2290126" y="1270217"/>
                  <a:pt x="2284054" y="1283880"/>
                  <a:pt x="2273428" y="1295720"/>
                </a:cubicBezTo>
                <a:cubicBezTo>
                  <a:pt x="2262801" y="1307561"/>
                  <a:pt x="2256729" y="1323046"/>
                  <a:pt x="2255211" y="1342173"/>
                </a:cubicBezTo>
                <a:cubicBezTo>
                  <a:pt x="2250809" y="1349839"/>
                  <a:pt x="2244129" y="1362742"/>
                  <a:pt x="2235173" y="1380883"/>
                </a:cubicBezTo>
                <a:cubicBezTo>
                  <a:pt x="2226216" y="1399024"/>
                  <a:pt x="2219537" y="1409195"/>
                  <a:pt x="2215134" y="1411396"/>
                </a:cubicBezTo>
                <a:cubicBezTo>
                  <a:pt x="2215742" y="1422933"/>
                  <a:pt x="2214527" y="1436292"/>
                  <a:pt x="2211491" y="1451472"/>
                </a:cubicBezTo>
                <a:lnTo>
                  <a:pt x="2215134" y="1451472"/>
                </a:lnTo>
                <a:cubicBezTo>
                  <a:pt x="2219385" y="1455115"/>
                  <a:pt x="2218171" y="1458759"/>
                  <a:pt x="2211491" y="1462402"/>
                </a:cubicBezTo>
                <a:lnTo>
                  <a:pt x="2204205" y="1462402"/>
                </a:lnTo>
                <a:lnTo>
                  <a:pt x="2192749" y="1471566"/>
                </a:lnTo>
                <a:lnTo>
                  <a:pt x="2200470" y="1476108"/>
                </a:lnTo>
                <a:cubicBezTo>
                  <a:pt x="2208743" y="1486127"/>
                  <a:pt x="2210413" y="1497968"/>
                  <a:pt x="2205479" y="1511630"/>
                </a:cubicBezTo>
                <a:cubicBezTo>
                  <a:pt x="2200546" y="1525293"/>
                  <a:pt x="2194018" y="1535312"/>
                  <a:pt x="2185897" y="1541688"/>
                </a:cubicBezTo>
                <a:lnTo>
                  <a:pt x="2179649" y="1560821"/>
                </a:lnTo>
                <a:lnTo>
                  <a:pt x="2193274" y="1578988"/>
                </a:lnTo>
                <a:cubicBezTo>
                  <a:pt x="2197525" y="1578381"/>
                  <a:pt x="2199954" y="1579595"/>
                  <a:pt x="2200561" y="1582632"/>
                </a:cubicBezTo>
                <a:cubicBezTo>
                  <a:pt x="2200410" y="1586502"/>
                  <a:pt x="2198891" y="1590601"/>
                  <a:pt x="2196007" y="1594928"/>
                </a:cubicBezTo>
                <a:cubicBezTo>
                  <a:pt x="2193123" y="1599254"/>
                  <a:pt x="2189783" y="1602442"/>
                  <a:pt x="2185988" y="1604491"/>
                </a:cubicBezTo>
                <a:cubicBezTo>
                  <a:pt x="2186140" y="1610184"/>
                  <a:pt x="2184925" y="1615194"/>
                  <a:pt x="2182345" y="1619520"/>
                </a:cubicBezTo>
                <a:cubicBezTo>
                  <a:pt x="2179764" y="1623846"/>
                  <a:pt x="2174906" y="1626124"/>
                  <a:pt x="2167771" y="1626351"/>
                </a:cubicBezTo>
                <a:lnTo>
                  <a:pt x="2158006" y="1626351"/>
                </a:lnTo>
                <a:lnTo>
                  <a:pt x="2156418" y="1631016"/>
                </a:lnTo>
                <a:lnTo>
                  <a:pt x="2153198" y="1666428"/>
                </a:lnTo>
                <a:lnTo>
                  <a:pt x="2133474" y="1703904"/>
                </a:lnTo>
                <a:lnTo>
                  <a:pt x="2138534" y="1709280"/>
                </a:lnTo>
                <a:cubicBezTo>
                  <a:pt x="2132841" y="1714897"/>
                  <a:pt x="2127831" y="1720969"/>
                  <a:pt x="2123505" y="1727496"/>
                </a:cubicBezTo>
                <a:cubicBezTo>
                  <a:pt x="2119179" y="1734024"/>
                  <a:pt x="2116901" y="1740096"/>
                  <a:pt x="2116674" y="1745713"/>
                </a:cubicBezTo>
                <a:lnTo>
                  <a:pt x="2102101" y="1771216"/>
                </a:lnTo>
                <a:cubicBezTo>
                  <a:pt x="2107414" y="1778655"/>
                  <a:pt x="2109539" y="1785637"/>
                  <a:pt x="2108476" y="1792165"/>
                </a:cubicBezTo>
                <a:cubicBezTo>
                  <a:pt x="2107414" y="1798693"/>
                  <a:pt x="2104074" y="1803854"/>
                  <a:pt x="2098457" y="1807650"/>
                </a:cubicBezTo>
                <a:cubicBezTo>
                  <a:pt x="2110829" y="1806739"/>
                  <a:pt x="2127072" y="1805828"/>
                  <a:pt x="2147186" y="1804917"/>
                </a:cubicBezTo>
                <a:cubicBezTo>
                  <a:pt x="2167301" y="1804006"/>
                  <a:pt x="2182633" y="1808560"/>
                  <a:pt x="2193183" y="1818579"/>
                </a:cubicBezTo>
                <a:cubicBezTo>
                  <a:pt x="2198648" y="1826245"/>
                  <a:pt x="2201381" y="1833683"/>
                  <a:pt x="2201381" y="1840894"/>
                </a:cubicBezTo>
                <a:cubicBezTo>
                  <a:pt x="2201381" y="1848105"/>
                  <a:pt x="2198648" y="1852811"/>
                  <a:pt x="2193183" y="1855012"/>
                </a:cubicBezTo>
                <a:cubicBezTo>
                  <a:pt x="2192804" y="1857138"/>
                  <a:pt x="2191741" y="1860173"/>
                  <a:pt x="2189995" y="1864120"/>
                </a:cubicBezTo>
                <a:cubicBezTo>
                  <a:pt x="2188250" y="1868067"/>
                  <a:pt x="2188097" y="1871104"/>
                  <a:pt x="2189540" y="1873228"/>
                </a:cubicBezTo>
                <a:lnTo>
                  <a:pt x="2200470" y="1865942"/>
                </a:lnTo>
                <a:lnTo>
                  <a:pt x="2247833" y="1829509"/>
                </a:lnTo>
                <a:lnTo>
                  <a:pt x="2255120" y="1804006"/>
                </a:lnTo>
                <a:cubicBezTo>
                  <a:pt x="2251780" y="1798921"/>
                  <a:pt x="2251173" y="1795429"/>
                  <a:pt x="2253297" y="1793531"/>
                </a:cubicBezTo>
                <a:cubicBezTo>
                  <a:pt x="2255423" y="1791634"/>
                  <a:pt x="2258460" y="1789053"/>
                  <a:pt x="2262406" y="1785789"/>
                </a:cubicBezTo>
                <a:cubicBezTo>
                  <a:pt x="2264076" y="1782222"/>
                  <a:pt x="2264379" y="1779338"/>
                  <a:pt x="2263317" y="1777137"/>
                </a:cubicBezTo>
                <a:cubicBezTo>
                  <a:pt x="2262254" y="1774935"/>
                  <a:pt x="2260737" y="1772962"/>
                  <a:pt x="2258763" y="1771215"/>
                </a:cubicBezTo>
                <a:cubicBezTo>
                  <a:pt x="2269389" y="1759982"/>
                  <a:pt x="2279105" y="1747838"/>
                  <a:pt x="2287909" y="1734783"/>
                </a:cubicBezTo>
                <a:cubicBezTo>
                  <a:pt x="2296713" y="1721728"/>
                  <a:pt x="2306430" y="1709583"/>
                  <a:pt x="2317056" y="1698350"/>
                </a:cubicBezTo>
                <a:cubicBezTo>
                  <a:pt x="2320851" y="1681575"/>
                  <a:pt x="2327834" y="1665939"/>
                  <a:pt x="2338005" y="1651442"/>
                </a:cubicBezTo>
                <a:cubicBezTo>
                  <a:pt x="2348176" y="1636944"/>
                  <a:pt x="2360624" y="1625863"/>
                  <a:pt x="2375349" y="1618197"/>
                </a:cubicBezTo>
                <a:lnTo>
                  <a:pt x="2371706" y="1599981"/>
                </a:lnTo>
                <a:cubicBezTo>
                  <a:pt x="2370035" y="1594440"/>
                  <a:pt x="2370643" y="1589126"/>
                  <a:pt x="2373528" y="1584041"/>
                </a:cubicBezTo>
                <a:cubicBezTo>
                  <a:pt x="2376412" y="1578956"/>
                  <a:pt x="2380662" y="1574553"/>
                  <a:pt x="2386279" y="1570834"/>
                </a:cubicBezTo>
                <a:cubicBezTo>
                  <a:pt x="2393566" y="1555654"/>
                  <a:pt x="2400852" y="1553224"/>
                  <a:pt x="2408139" y="1563547"/>
                </a:cubicBezTo>
                <a:cubicBezTo>
                  <a:pt x="2415805" y="1570606"/>
                  <a:pt x="2420511" y="1577437"/>
                  <a:pt x="2422257" y="1584041"/>
                </a:cubicBezTo>
                <a:cubicBezTo>
                  <a:pt x="2424002" y="1590644"/>
                  <a:pt x="2420510" y="1598386"/>
                  <a:pt x="2411782" y="1607266"/>
                </a:cubicBezTo>
                <a:cubicBezTo>
                  <a:pt x="2404723" y="1613871"/>
                  <a:pt x="2396070" y="1625256"/>
                  <a:pt x="2385823" y="1641423"/>
                </a:cubicBezTo>
                <a:cubicBezTo>
                  <a:pt x="2375576" y="1657590"/>
                  <a:pt x="2373299" y="1671708"/>
                  <a:pt x="2378992" y="1683776"/>
                </a:cubicBezTo>
                <a:cubicBezTo>
                  <a:pt x="2376943" y="1694782"/>
                  <a:pt x="2371933" y="1711937"/>
                  <a:pt x="2363964" y="1735238"/>
                </a:cubicBezTo>
                <a:cubicBezTo>
                  <a:pt x="2355993" y="1758540"/>
                  <a:pt x="2346430" y="1776604"/>
                  <a:pt x="2335273" y="1789432"/>
                </a:cubicBezTo>
                <a:cubicBezTo>
                  <a:pt x="2340358" y="1794897"/>
                  <a:pt x="2342027" y="1799451"/>
                  <a:pt x="2340282" y="1803095"/>
                </a:cubicBezTo>
                <a:cubicBezTo>
                  <a:pt x="2338536" y="1806739"/>
                  <a:pt x="2335652" y="1809471"/>
                  <a:pt x="2331629" y="1811292"/>
                </a:cubicBezTo>
                <a:cubicBezTo>
                  <a:pt x="2325785" y="1817896"/>
                  <a:pt x="2326544" y="1827460"/>
                  <a:pt x="2333906" y="1839984"/>
                </a:cubicBezTo>
                <a:cubicBezTo>
                  <a:pt x="2341269" y="1852507"/>
                  <a:pt x="2346582" y="1861160"/>
                  <a:pt x="2349846" y="1865942"/>
                </a:cubicBezTo>
                <a:cubicBezTo>
                  <a:pt x="2341724" y="1877630"/>
                  <a:pt x="2328821" y="1902527"/>
                  <a:pt x="2311135" y="1940630"/>
                </a:cubicBezTo>
                <a:cubicBezTo>
                  <a:pt x="2293450" y="1978733"/>
                  <a:pt x="2286923" y="2003628"/>
                  <a:pt x="2291552" y="2015318"/>
                </a:cubicBezTo>
                <a:lnTo>
                  <a:pt x="2262406" y="2040821"/>
                </a:lnTo>
                <a:cubicBezTo>
                  <a:pt x="2256865" y="2051599"/>
                  <a:pt x="2251552" y="2061922"/>
                  <a:pt x="2246467" y="2071789"/>
                </a:cubicBezTo>
                <a:cubicBezTo>
                  <a:pt x="2241381" y="2081656"/>
                  <a:pt x="2236979" y="2091979"/>
                  <a:pt x="2233260" y="2102757"/>
                </a:cubicBezTo>
                <a:lnTo>
                  <a:pt x="2236903" y="2113687"/>
                </a:lnTo>
                <a:cubicBezTo>
                  <a:pt x="2248516" y="2111107"/>
                  <a:pt x="2257169" y="2100783"/>
                  <a:pt x="2262862" y="2082719"/>
                </a:cubicBezTo>
                <a:cubicBezTo>
                  <a:pt x="2268554" y="2064655"/>
                  <a:pt x="2278118" y="2054331"/>
                  <a:pt x="2291552" y="2051751"/>
                </a:cubicBezTo>
                <a:cubicBezTo>
                  <a:pt x="2298232" y="2051143"/>
                  <a:pt x="2306733" y="2048715"/>
                  <a:pt x="2317055" y="2044464"/>
                </a:cubicBezTo>
                <a:lnTo>
                  <a:pt x="2291553" y="2033534"/>
                </a:lnTo>
                <a:lnTo>
                  <a:pt x="2302483" y="2026248"/>
                </a:lnTo>
                <a:cubicBezTo>
                  <a:pt x="2307871" y="2022908"/>
                  <a:pt x="2312577" y="2022301"/>
                  <a:pt x="2316600" y="2024426"/>
                </a:cubicBezTo>
                <a:cubicBezTo>
                  <a:pt x="2320624" y="2026552"/>
                  <a:pt x="2324418" y="2029587"/>
                  <a:pt x="2327986" y="2033534"/>
                </a:cubicBezTo>
                <a:cubicBezTo>
                  <a:pt x="2331780" y="2028221"/>
                  <a:pt x="2335120" y="2023364"/>
                  <a:pt x="2338004" y="2018962"/>
                </a:cubicBezTo>
                <a:cubicBezTo>
                  <a:pt x="2340889" y="2014559"/>
                  <a:pt x="2342408" y="2009701"/>
                  <a:pt x="2342559" y="2004388"/>
                </a:cubicBezTo>
                <a:cubicBezTo>
                  <a:pt x="2345975" y="2000441"/>
                  <a:pt x="2348251" y="1994672"/>
                  <a:pt x="2349390" y="1987082"/>
                </a:cubicBezTo>
                <a:cubicBezTo>
                  <a:pt x="2350529" y="1979492"/>
                  <a:pt x="2351895" y="1971902"/>
                  <a:pt x="2353489" y="1964311"/>
                </a:cubicBezTo>
                <a:cubicBezTo>
                  <a:pt x="2341951" y="1963704"/>
                  <a:pt x="2332237" y="1957632"/>
                  <a:pt x="2324342" y="1946095"/>
                </a:cubicBezTo>
                <a:cubicBezTo>
                  <a:pt x="2335880" y="1938808"/>
                  <a:pt x="2341952" y="1927878"/>
                  <a:pt x="2342559" y="1913305"/>
                </a:cubicBezTo>
                <a:lnTo>
                  <a:pt x="2378992" y="1920592"/>
                </a:lnTo>
                <a:cubicBezTo>
                  <a:pt x="2373907" y="1926057"/>
                  <a:pt x="2370416" y="1931522"/>
                  <a:pt x="2368518" y="1936987"/>
                </a:cubicBezTo>
                <a:cubicBezTo>
                  <a:pt x="2366620" y="1942451"/>
                  <a:pt x="2364039" y="1947917"/>
                  <a:pt x="2360775" y="1953382"/>
                </a:cubicBezTo>
                <a:lnTo>
                  <a:pt x="2375349" y="1964311"/>
                </a:lnTo>
                <a:cubicBezTo>
                  <a:pt x="2382635" y="1964311"/>
                  <a:pt x="2386278" y="1967955"/>
                  <a:pt x="2386279" y="1975241"/>
                </a:cubicBezTo>
                <a:cubicBezTo>
                  <a:pt x="2385975" y="1982604"/>
                  <a:pt x="2383850" y="1989739"/>
                  <a:pt x="2379903" y="1996646"/>
                </a:cubicBezTo>
                <a:cubicBezTo>
                  <a:pt x="2375956" y="2003553"/>
                  <a:pt x="2372009" y="2009777"/>
                  <a:pt x="2368062" y="2015318"/>
                </a:cubicBezTo>
                <a:cubicBezTo>
                  <a:pt x="2373755" y="2016836"/>
                  <a:pt x="2379675" y="2017443"/>
                  <a:pt x="2385824" y="2017140"/>
                </a:cubicBezTo>
                <a:cubicBezTo>
                  <a:pt x="2391971" y="2016836"/>
                  <a:pt x="2396981" y="2017443"/>
                  <a:pt x="2400852" y="2018961"/>
                </a:cubicBezTo>
                <a:cubicBezTo>
                  <a:pt x="2403508" y="2025034"/>
                  <a:pt x="2400928" y="2032927"/>
                  <a:pt x="2393110" y="2042643"/>
                </a:cubicBezTo>
                <a:cubicBezTo>
                  <a:pt x="2385292" y="2052358"/>
                  <a:pt x="2378157" y="2060252"/>
                  <a:pt x="2371706" y="2066324"/>
                </a:cubicBezTo>
                <a:cubicBezTo>
                  <a:pt x="2371554" y="2073915"/>
                  <a:pt x="2370036" y="2080594"/>
                  <a:pt x="2367151" y="2086363"/>
                </a:cubicBezTo>
                <a:cubicBezTo>
                  <a:pt x="2364267" y="2092131"/>
                  <a:pt x="2360927" y="2095167"/>
                  <a:pt x="2357132" y="2095471"/>
                </a:cubicBezTo>
                <a:lnTo>
                  <a:pt x="2338916" y="2120975"/>
                </a:lnTo>
                <a:lnTo>
                  <a:pt x="2338916" y="2141451"/>
                </a:lnTo>
                <a:lnTo>
                  <a:pt x="2387729" y="2055697"/>
                </a:lnTo>
                <a:cubicBezTo>
                  <a:pt x="2396003" y="2046361"/>
                  <a:pt x="2402227" y="2036797"/>
                  <a:pt x="2406402" y="2027006"/>
                </a:cubicBezTo>
                <a:cubicBezTo>
                  <a:pt x="2410576" y="2017215"/>
                  <a:pt x="2417712" y="2008562"/>
                  <a:pt x="2427806" y="2001047"/>
                </a:cubicBezTo>
                <a:cubicBezTo>
                  <a:pt x="2427958" y="1995354"/>
                  <a:pt x="2429476" y="1989435"/>
                  <a:pt x="2432360" y="1983286"/>
                </a:cubicBezTo>
                <a:cubicBezTo>
                  <a:pt x="2435244" y="1977138"/>
                  <a:pt x="2438584" y="1972128"/>
                  <a:pt x="2442379" y="1968257"/>
                </a:cubicBezTo>
                <a:lnTo>
                  <a:pt x="2456953" y="1942754"/>
                </a:lnTo>
                <a:cubicBezTo>
                  <a:pt x="2460900" y="1939035"/>
                  <a:pt x="2465757" y="1936455"/>
                  <a:pt x="2471526" y="1935012"/>
                </a:cubicBezTo>
                <a:cubicBezTo>
                  <a:pt x="2477294" y="1933570"/>
                  <a:pt x="2482152" y="1933722"/>
                  <a:pt x="2486099" y="1935468"/>
                </a:cubicBezTo>
                <a:cubicBezTo>
                  <a:pt x="2487921" y="1944348"/>
                  <a:pt x="2481545" y="1963931"/>
                  <a:pt x="2466971" y="1994216"/>
                </a:cubicBezTo>
                <a:cubicBezTo>
                  <a:pt x="2452399" y="2024501"/>
                  <a:pt x="2440558" y="2044995"/>
                  <a:pt x="2431450" y="2055696"/>
                </a:cubicBezTo>
                <a:lnTo>
                  <a:pt x="2435093" y="2055696"/>
                </a:lnTo>
                <a:cubicBezTo>
                  <a:pt x="2440482" y="2061010"/>
                  <a:pt x="2443366" y="2065868"/>
                  <a:pt x="2443746" y="2070270"/>
                </a:cubicBezTo>
                <a:cubicBezTo>
                  <a:pt x="2444124" y="2074672"/>
                  <a:pt x="2442456" y="2079530"/>
                  <a:pt x="2438736" y="2084843"/>
                </a:cubicBezTo>
                <a:cubicBezTo>
                  <a:pt x="2434181" y="2112472"/>
                  <a:pt x="2425984" y="2141012"/>
                  <a:pt x="2414144" y="2170461"/>
                </a:cubicBezTo>
                <a:lnTo>
                  <a:pt x="2391738" y="2234283"/>
                </a:lnTo>
                <a:lnTo>
                  <a:pt x="2393565" y="2233917"/>
                </a:lnTo>
                <a:lnTo>
                  <a:pt x="2409357" y="2252867"/>
                </a:lnTo>
                <a:lnTo>
                  <a:pt x="2409589" y="2252436"/>
                </a:lnTo>
                <a:lnTo>
                  <a:pt x="2438736" y="2186856"/>
                </a:lnTo>
                <a:lnTo>
                  <a:pt x="2460596" y="2168640"/>
                </a:lnTo>
                <a:cubicBezTo>
                  <a:pt x="2464543" y="2164844"/>
                  <a:pt x="2467579" y="2160594"/>
                  <a:pt x="2469704" y="2155888"/>
                </a:cubicBezTo>
                <a:cubicBezTo>
                  <a:pt x="2471829" y="2151182"/>
                  <a:pt x="2471222" y="2146932"/>
                  <a:pt x="2467883" y="2143136"/>
                </a:cubicBezTo>
                <a:lnTo>
                  <a:pt x="2482455" y="2113990"/>
                </a:lnTo>
                <a:cubicBezTo>
                  <a:pt x="2480635" y="2101846"/>
                  <a:pt x="2484277" y="2091523"/>
                  <a:pt x="2493386" y="2083022"/>
                </a:cubicBezTo>
                <a:cubicBezTo>
                  <a:pt x="2502494" y="2074521"/>
                  <a:pt x="2506137" y="2064198"/>
                  <a:pt x="2504315" y="2052054"/>
                </a:cubicBezTo>
                <a:lnTo>
                  <a:pt x="2551679" y="2011977"/>
                </a:lnTo>
                <a:cubicBezTo>
                  <a:pt x="2560787" y="2022149"/>
                  <a:pt x="2565341" y="2029131"/>
                  <a:pt x="2565341" y="2032926"/>
                </a:cubicBezTo>
                <a:cubicBezTo>
                  <a:pt x="2565341" y="2036721"/>
                  <a:pt x="2560787" y="2041882"/>
                  <a:pt x="2551679" y="2048410"/>
                </a:cubicBezTo>
                <a:cubicBezTo>
                  <a:pt x="2558586" y="2058657"/>
                  <a:pt x="2558434" y="2066399"/>
                  <a:pt x="2551223" y="2071637"/>
                </a:cubicBezTo>
                <a:cubicBezTo>
                  <a:pt x="2544013" y="2076874"/>
                  <a:pt x="2542949" y="2083705"/>
                  <a:pt x="2548035" y="2092130"/>
                </a:cubicBezTo>
                <a:cubicBezTo>
                  <a:pt x="2541584" y="2101618"/>
                  <a:pt x="2534449" y="2117254"/>
                  <a:pt x="2526631" y="2139038"/>
                </a:cubicBezTo>
                <a:cubicBezTo>
                  <a:pt x="2518813" y="2160822"/>
                  <a:pt x="2516232" y="2175547"/>
                  <a:pt x="2518889" y="2183213"/>
                </a:cubicBezTo>
                <a:lnTo>
                  <a:pt x="2489742" y="2252436"/>
                </a:lnTo>
                <a:cubicBezTo>
                  <a:pt x="2497332" y="2261696"/>
                  <a:pt x="2501279" y="2271411"/>
                  <a:pt x="2501583" y="2281582"/>
                </a:cubicBezTo>
                <a:cubicBezTo>
                  <a:pt x="2501886" y="2291753"/>
                  <a:pt x="2496725" y="2301469"/>
                  <a:pt x="2486099" y="2310729"/>
                </a:cubicBezTo>
                <a:cubicBezTo>
                  <a:pt x="2482456" y="2325758"/>
                  <a:pt x="2476991" y="2341242"/>
                  <a:pt x="2469704" y="2357181"/>
                </a:cubicBezTo>
                <a:lnTo>
                  <a:pt x="2453575" y="2381375"/>
                </a:lnTo>
                <a:lnTo>
                  <a:pt x="2464897" y="2372884"/>
                </a:lnTo>
                <a:lnTo>
                  <a:pt x="2490400" y="2325520"/>
                </a:lnTo>
                <a:cubicBezTo>
                  <a:pt x="2491007" y="2318538"/>
                  <a:pt x="2493436" y="2312466"/>
                  <a:pt x="2497686" y="2307304"/>
                </a:cubicBezTo>
                <a:cubicBezTo>
                  <a:pt x="2501937" y="2302143"/>
                  <a:pt x="2504366" y="2296071"/>
                  <a:pt x="2504973" y="2289087"/>
                </a:cubicBezTo>
                <a:lnTo>
                  <a:pt x="2523189" y="2259941"/>
                </a:lnTo>
                <a:lnTo>
                  <a:pt x="2534119" y="2238081"/>
                </a:lnTo>
                <a:cubicBezTo>
                  <a:pt x="2535865" y="2225178"/>
                  <a:pt x="2538750" y="2212730"/>
                  <a:pt x="2542773" y="2200737"/>
                </a:cubicBezTo>
                <a:cubicBezTo>
                  <a:pt x="2546795" y="2188745"/>
                  <a:pt x="2552412" y="2178119"/>
                  <a:pt x="2559623" y="2168859"/>
                </a:cubicBezTo>
                <a:cubicBezTo>
                  <a:pt x="2568731" y="2144722"/>
                  <a:pt x="2576018" y="2121951"/>
                  <a:pt x="2581483" y="2100546"/>
                </a:cubicBezTo>
                <a:cubicBezTo>
                  <a:pt x="2586948" y="2079141"/>
                  <a:pt x="2590591" y="2061836"/>
                  <a:pt x="2592413" y="2048629"/>
                </a:cubicBezTo>
                <a:cubicBezTo>
                  <a:pt x="2596056" y="2051665"/>
                  <a:pt x="2599699" y="2052880"/>
                  <a:pt x="2603343" y="2052273"/>
                </a:cubicBezTo>
                <a:lnTo>
                  <a:pt x="2617915" y="2041343"/>
                </a:lnTo>
                <a:cubicBezTo>
                  <a:pt x="2619813" y="2039369"/>
                  <a:pt x="2620572" y="2036940"/>
                  <a:pt x="2620192" y="2034056"/>
                </a:cubicBezTo>
                <a:cubicBezTo>
                  <a:pt x="2619813" y="2031172"/>
                  <a:pt x="2617840" y="2028742"/>
                  <a:pt x="2614272" y="2026769"/>
                </a:cubicBezTo>
                <a:cubicBezTo>
                  <a:pt x="2624215" y="2014777"/>
                  <a:pt x="2634386" y="1998686"/>
                  <a:pt x="2644785" y="1978495"/>
                </a:cubicBezTo>
                <a:cubicBezTo>
                  <a:pt x="2655184" y="1958305"/>
                  <a:pt x="2660800" y="1940393"/>
                  <a:pt x="2661635" y="1924756"/>
                </a:cubicBezTo>
                <a:cubicBezTo>
                  <a:pt x="2667328" y="1921037"/>
                  <a:pt x="2671427" y="1916634"/>
                  <a:pt x="2673931" y="1911549"/>
                </a:cubicBezTo>
                <a:cubicBezTo>
                  <a:pt x="2676436" y="1906464"/>
                  <a:pt x="2675981" y="1901151"/>
                  <a:pt x="2672565" y="1895610"/>
                </a:cubicBezTo>
                <a:cubicBezTo>
                  <a:pt x="2674994" y="1883389"/>
                  <a:pt x="2680156" y="1874129"/>
                  <a:pt x="2688049" y="1867829"/>
                </a:cubicBezTo>
                <a:cubicBezTo>
                  <a:pt x="2695944" y="1861530"/>
                  <a:pt x="2702926" y="1855002"/>
                  <a:pt x="2708999" y="1848247"/>
                </a:cubicBezTo>
                <a:cubicBezTo>
                  <a:pt x="2714160" y="1844603"/>
                  <a:pt x="2716589" y="1840960"/>
                  <a:pt x="2716285" y="1837317"/>
                </a:cubicBezTo>
                <a:cubicBezTo>
                  <a:pt x="2715982" y="1833673"/>
                  <a:pt x="2714767" y="1830030"/>
                  <a:pt x="2712641" y="1826387"/>
                </a:cubicBezTo>
                <a:lnTo>
                  <a:pt x="2745431" y="1768094"/>
                </a:lnTo>
                <a:cubicBezTo>
                  <a:pt x="2747633" y="1764450"/>
                  <a:pt x="2750517" y="1759897"/>
                  <a:pt x="2754084" y="1754432"/>
                </a:cubicBezTo>
                <a:cubicBezTo>
                  <a:pt x="2757651" y="1748967"/>
                  <a:pt x="2759625" y="1742590"/>
                  <a:pt x="2760005" y="1735304"/>
                </a:cubicBezTo>
                <a:cubicBezTo>
                  <a:pt x="2776856" y="1714127"/>
                  <a:pt x="2790518" y="1689991"/>
                  <a:pt x="2800992" y="1662894"/>
                </a:cubicBezTo>
                <a:cubicBezTo>
                  <a:pt x="2811467" y="1635796"/>
                  <a:pt x="2826951" y="1612570"/>
                  <a:pt x="2847445" y="1593215"/>
                </a:cubicBezTo>
                <a:lnTo>
                  <a:pt x="2843801" y="1567712"/>
                </a:lnTo>
                <a:lnTo>
                  <a:pt x="2883878" y="1505776"/>
                </a:lnTo>
                <a:cubicBezTo>
                  <a:pt x="2884560" y="1496288"/>
                  <a:pt x="2889570" y="1479741"/>
                  <a:pt x="2898907" y="1456135"/>
                </a:cubicBezTo>
                <a:cubicBezTo>
                  <a:pt x="2908242" y="1432530"/>
                  <a:pt x="2917806" y="1415072"/>
                  <a:pt x="2927597" y="1403762"/>
                </a:cubicBezTo>
                <a:cubicBezTo>
                  <a:pt x="2927597" y="1389796"/>
                  <a:pt x="2934885" y="1377652"/>
                  <a:pt x="2949457" y="1367329"/>
                </a:cubicBezTo>
                <a:cubicBezTo>
                  <a:pt x="2944599" y="1360043"/>
                  <a:pt x="2944296" y="1353667"/>
                  <a:pt x="2948546" y="1348202"/>
                </a:cubicBezTo>
                <a:cubicBezTo>
                  <a:pt x="2952797" y="1342738"/>
                  <a:pt x="2957958" y="1338184"/>
                  <a:pt x="2964031" y="1334540"/>
                </a:cubicBezTo>
                <a:lnTo>
                  <a:pt x="3098834" y="1097725"/>
                </a:lnTo>
                <a:cubicBezTo>
                  <a:pt x="3107106" y="1088389"/>
                  <a:pt x="3113330" y="1078825"/>
                  <a:pt x="3117505" y="1069034"/>
                </a:cubicBezTo>
                <a:cubicBezTo>
                  <a:pt x="3121680" y="1059243"/>
                  <a:pt x="3128814" y="1050590"/>
                  <a:pt x="3138910" y="1043075"/>
                </a:cubicBezTo>
                <a:cubicBezTo>
                  <a:pt x="3139061" y="1037382"/>
                  <a:pt x="3140579" y="1031462"/>
                  <a:pt x="3143464" y="1025314"/>
                </a:cubicBezTo>
                <a:cubicBezTo>
                  <a:pt x="3146348" y="1019166"/>
                  <a:pt x="3149688" y="1014156"/>
                  <a:pt x="3153483" y="1010285"/>
                </a:cubicBezTo>
                <a:lnTo>
                  <a:pt x="3168056" y="984782"/>
                </a:lnTo>
                <a:cubicBezTo>
                  <a:pt x="3172003" y="981063"/>
                  <a:pt x="3176860" y="978482"/>
                  <a:pt x="3182629" y="977040"/>
                </a:cubicBezTo>
                <a:cubicBezTo>
                  <a:pt x="3188398" y="975598"/>
                  <a:pt x="3193255" y="975750"/>
                  <a:pt x="3197202" y="977496"/>
                </a:cubicBezTo>
                <a:cubicBezTo>
                  <a:pt x="3199024" y="986376"/>
                  <a:pt x="3192648" y="1005959"/>
                  <a:pt x="3178075" y="1036244"/>
                </a:cubicBezTo>
                <a:cubicBezTo>
                  <a:pt x="3163502" y="1066529"/>
                  <a:pt x="3151661" y="1087023"/>
                  <a:pt x="3142553" y="1097725"/>
                </a:cubicBezTo>
                <a:lnTo>
                  <a:pt x="3146196" y="1097724"/>
                </a:lnTo>
                <a:cubicBezTo>
                  <a:pt x="3151585" y="1103038"/>
                  <a:pt x="3154470" y="1107896"/>
                  <a:pt x="3154849" y="1112298"/>
                </a:cubicBezTo>
                <a:cubicBezTo>
                  <a:pt x="3155228" y="1116700"/>
                  <a:pt x="3153559" y="1121558"/>
                  <a:pt x="3149840" y="1126871"/>
                </a:cubicBezTo>
                <a:cubicBezTo>
                  <a:pt x="3145285" y="1154500"/>
                  <a:pt x="3137088" y="1183039"/>
                  <a:pt x="3125247" y="1212489"/>
                </a:cubicBezTo>
                <a:cubicBezTo>
                  <a:pt x="3113407" y="1241939"/>
                  <a:pt x="3103388" y="1270478"/>
                  <a:pt x="3095190" y="1298106"/>
                </a:cubicBezTo>
                <a:cubicBezTo>
                  <a:pt x="3098605" y="1303192"/>
                  <a:pt x="3099061" y="1306684"/>
                  <a:pt x="3096556" y="1308581"/>
                </a:cubicBezTo>
                <a:cubicBezTo>
                  <a:pt x="3094051" y="1310479"/>
                  <a:pt x="3089952" y="1313059"/>
                  <a:pt x="3084260" y="1316323"/>
                </a:cubicBezTo>
                <a:cubicBezTo>
                  <a:pt x="3083956" y="1320118"/>
                  <a:pt x="3083652" y="1323458"/>
                  <a:pt x="3083349" y="1326342"/>
                </a:cubicBezTo>
                <a:cubicBezTo>
                  <a:pt x="3083045" y="1329226"/>
                  <a:pt x="3084563" y="1330744"/>
                  <a:pt x="3087903" y="1330896"/>
                </a:cubicBezTo>
                <a:cubicBezTo>
                  <a:pt x="3085247" y="1336893"/>
                  <a:pt x="3081451" y="1344027"/>
                  <a:pt x="3076518" y="1352301"/>
                </a:cubicBezTo>
                <a:cubicBezTo>
                  <a:pt x="3071584" y="1360574"/>
                  <a:pt x="3070522" y="1366798"/>
                  <a:pt x="3073330" y="1370973"/>
                </a:cubicBezTo>
                <a:lnTo>
                  <a:pt x="3095190" y="1349113"/>
                </a:lnTo>
                <a:cubicBezTo>
                  <a:pt x="3098985" y="1345470"/>
                  <a:pt x="3101413" y="1341826"/>
                  <a:pt x="3102476" y="1338183"/>
                </a:cubicBezTo>
                <a:cubicBezTo>
                  <a:pt x="3103539" y="1334539"/>
                  <a:pt x="3102325" y="1330896"/>
                  <a:pt x="3098833" y="1327253"/>
                </a:cubicBezTo>
                <a:cubicBezTo>
                  <a:pt x="3102704" y="1323382"/>
                  <a:pt x="3106803" y="1318373"/>
                  <a:pt x="3111129" y="1312224"/>
                </a:cubicBezTo>
                <a:cubicBezTo>
                  <a:pt x="3115456" y="1306077"/>
                  <a:pt x="3118643" y="1300156"/>
                  <a:pt x="3120693" y="1294464"/>
                </a:cubicBezTo>
                <a:lnTo>
                  <a:pt x="3149840" y="1228884"/>
                </a:lnTo>
                <a:lnTo>
                  <a:pt x="3171699" y="1210668"/>
                </a:lnTo>
                <a:cubicBezTo>
                  <a:pt x="3175647" y="1206873"/>
                  <a:pt x="3178682" y="1202622"/>
                  <a:pt x="3180808" y="1197916"/>
                </a:cubicBezTo>
                <a:cubicBezTo>
                  <a:pt x="3182933" y="1193210"/>
                  <a:pt x="3182326" y="1188959"/>
                  <a:pt x="3178986" y="1185165"/>
                </a:cubicBezTo>
                <a:lnTo>
                  <a:pt x="3193559" y="1156018"/>
                </a:lnTo>
                <a:cubicBezTo>
                  <a:pt x="3191737" y="1143874"/>
                  <a:pt x="3195381" y="1133551"/>
                  <a:pt x="3204489" y="1125050"/>
                </a:cubicBezTo>
                <a:cubicBezTo>
                  <a:pt x="3213597" y="1116549"/>
                  <a:pt x="3217241" y="1106226"/>
                  <a:pt x="3215419" y="1094082"/>
                </a:cubicBezTo>
                <a:lnTo>
                  <a:pt x="3262782" y="1054005"/>
                </a:lnTo>
                <a:cubicBezTo>
                  <a:pt x="3271890" y="1064176"/>
                  <a:pt x="3276445" y="1071159"/>
                  <a:pt x="3276444" y="1074954"/>
                </a:cubicBezTo>
                <a:cubicBezTo>
                  <a:pt x="3276445" y="1078749"/>
                  <a:pt x="3271890" y="1083911"/>
                  <a:pt x="3262782" y="1090438"/>
                </a:cubicBezTo>
                <a:cubicBezTo>
                  <a:pt x="3269690" y="1100685"/>
                  <a:pt x="3269538" y="1108427"/>
                  <a:pt x="3262327" y="1113665"/>
                </a:cubicBezTo>
                <a:cubicBezTo>
                  <a:pt x="3255116" y="1118901"/>
                  <a:pt x="3254054" y="1125733"/>
                  <a:pt x="3259139" y="1134158"/>
                </a:cubicBezTo>
                <a:cubicBezTo>
                  <a:pt x="3252687" y="1143646"/>
                  <a:pt x="3245553" y="1159281"/>
                  <a:pt x="3237735" y="1181066"/>
                </a:cubicBezTo>
                <a:cubicBezTo>
                  <a:pt x="3229917" y="1202850"/>
                  <a:pt x="3227336" y="1217575"/>
                  <a:pt x="3229993" y="1225240"/>
                </a:cubicBezTo>
                <a:lnTo>
                  <a:pt x="3200846" y="1294463"/>
                </a:lnTo>
                <a:cubicBezTo>
                  <a:pt x="3208436" y="1303724"/>
                  <a:pt x="3212383" y="1313439"/>
                  <a:pt x="3212687" y="1323610"/>
                </a:cubicBezTo>
                <a:cubicBezTo>
                  <a:pt x="3212991" y="1333780"/>
                  <a:pt x="3207829" y="1343496"/>
                  <a:pt x="3197202" y="1352757"/>
                </a:cubicBezTo>
                <a:cubicBezTo>
                  <a:pt x="3193559" y="1367785"/>
                  <a:pt x="3188094" y="1383269"/>
                  <a:pt x="3180807" y="1399209"/>
                </a:cubicBezTo>
                <a:cubicBezTo>
                  <a:pt x="3173521" y="1415148"/>
                  <a:pt x="3164412" y="1428810"/>
                  <a:pt x="3153483" y="1440196"/>
                </a:cubicBezTo>
                <a:lnTo>
                  <a:pt x="3164413" y="1469342"/>
                </a:lnTo>
                <a:lnTo>
                  <a:pt x="3138909" y="1487559"/>
                </a:lnTo>
                <a:lnTo>
                  <a:pt x="3138909" y="1527635"/>
                </a:lnTo>
                <a:cubicBezTo>
                  <a:pt x="3134128" y="1535074"/>
                  <a:pt x="3130939" y="1542057"/>
                  <a:pt x="3129346" y="1548584"/>
                </a:cubicBezTo>
                <a:cubicBezTo>
                  <a:pt x="3127752" y="1555112"/>
                  <a:pt x="3123653" y="1560273"/>
                  <a:pt x="3117049" y="1564069"/>
                </a:cubicBezTo>
                <a:cubicBezTo>
                  <a:pt x="3115379" y="1568243"/>
                  <a:pt x="3115076" y="1573556"/>
                  <a:pt x="3116138" y="1580008"/>
                </a:cubicBezTo>
                <a:cubicBezTo>
                  <a:pt x="3117201" y="1586460"/>
                  <a:pt x="3118719" y="1590862"/>
                  <a:pt x="3120693" y="1593215"/>
                </a:cubicBezTo>
                <a:cubicBezTo>
                  <a:pt x="3122742" y="1596630"/>
                  <a:pt x="3125020" y="1597997"/>
                  <a:pt x="3127524" y="1597314"/>
                </a:cubicBezTo>
                <a:cubicBezTo>
                  <a:pt x="3130029" y="1596631"/>
                  <a:pt x="3131395" y="1595264"/>
                  <a:pt x="3131623" y="1593215"/>
                </a:cubicBezTo>
                <a:cubicBezTo>
                  <a:pt x="3124184" y="1582285"/>
                  <a:pt x="3125399" y="1573177"/>
                  <a:pt x="3135266" y="1565890"/>
                </a:cubicBezTo>
                <a:cubicBezTo>
                  <a:pt x="3145134" y="1558603"/>
                  <a:pt x="3153634" y="1553138"/>
                  <a:pt x="3160769" y="1549495"/>
                </a:cubicBezTo>
                <a:lnTo>
                  <a:pt x="3160770" y="1494845"/>
                </a:lnTo>
                <a:lnTo>
                  <a:pt x="3164413" y="1494846"/>
                </a:lnTo>
                <a:cubicBezTo>
                  <a:pt x="3166462" y="1491051"/>
                  <a:pt x="3167829" y="1486800"/>
                  <a:pt x="3168512" y="1482094"/>
                </a:cubicBezTo>
                <a:cubicBezTo>
                  <a:pt x="3169194" y="1477388"/>
                  <a:pt x="3167828" y="1473137"/>
                  <a:pt x="3164413" y="1469342"/>
                </a:cubicBezTo>
                <a:cubicBezTo>
                  <a:pt x="3174584" y="1459854"/>
                  <a:pt x="3182477" y="1449684"/>
                  <a:pt x="3188094" y="1438829"/>
                </a:cubicBezTo>
                <a:cubicBezTo>
                  <a:pt x="3193711" y="1427976"/>
                  <a:pt x="3201604" y="1418715"/>
                  <a:pt x="3211775" y="1411049"/>
                </a:cubicBezTo>
                <a:cubicBezTo>
                  <a:pt x="3199783" y="1399284"/>
                  <a:pt x="3196443" y="1390935"/>
                  <a:pt x="3201756" y="1386001"/>
                </a:cubicBezTo>
                <a:cubicBezTo>
                  <a:pt x="3207070" y="1381067"/>
                  <a:pt x="3216482" y="1373629"/>
                  <a:pt x="3229992" y="1363686"/>
                </a:cubicBezTo>
                <a:cubicBezTo>
                  <a:pt x="3238266" y="1353895"/>
                  <a:pt x="3244490" y="1336134"/>
                  <a:pt x="3248664" y="1310403"/>
                </a:cubicBezTo>
                <a:cubicBezTo>
                  <a:pt x="3252839" y="1284672"/>
                  <a:pt x="3259974" y="1266000"/>
                  <a:pt x="3270068" y="1254387"/>
                </a:cubicBezTo>
                <a:cubicBezTo>
                  <a:pt x="3273788" y="1252717"/>
                  <a:pt x="3277279" y="1252413"/>
                  <a:pt x="3280543" y="1253476"/>
                </a:cubicBezTo>
                <a:cubicBezTo>
                  <a:pt x="3283807" y="1254539"/>
                  <a:pt x="3286387" y="1256057"/>
                  <a:pt x="3288285" y="1258030"/>
                </a:cubicBezTo>
                <a:cubicBezTo>
                  <a:pt x="3296559" y="1268050"/>
                  <a:pt x="3298228" y="1279890"/>
                  <a:pt x="3293295" y="1293553"/>
                </a:cubicBezTo>
                <a:cubicBezTo>
                  <a:pt x="3288361" y="1307215"/>
                  <a:pt x="3281833" y="1317234"/>
                  <a:pt x="3273712" y="1323610"/>
                </a:cubicBezTo>
                <a:cubicBezTo>
                  <a:pt x="3265059" y="1347064"/>
                  <a:pt x="3257772" y="1369379"/>
                  <a:pt x="3251853" y="1390555"/>
                </a:cubicBezTo>
                <a:cubicBezTo>
                  <a:pt x="3245932" y="1411733"/>
                  <a:pt x="3238645" y="1433137"/>
                  <a:pt x="3229992" y="1454769"/>
                </a:cubicBezTo>
                <a:cubicBezTo>
                  <a:pt x="3233332" y="1458260"/>
                  <a:pt x="3233939" y="1461297"/>
                  <a:pt x="3231814" y="1463877"/>
                </a:cubicBezTo>
                <a:cubicBezTo>
                  <a:pt x="3229689" y="1466458"/>
                  <a:pt x="3226653" y="1469494"/>
                  <a:pt x="3222706" y="1472986"/>
                </a:cubicBezTo>
                <a:cubicBezTo>
                  <a:pt x="3219214" y="1476705"/>
                  <a:pt x="3217999" y="1480196"/>
                  <a:pt x="3219062" y="1483460"/>
                </a:cubicBezTo>
                <a:cubicBezTo>
                  <a:pt x="3220124" y="1486724"/>
                  <a:pt x="3222554" y="1489305"/>
                  <a:pt x="3226349" y="1491202"/>
                </a:cubicBezTo>
                <a:cubicBezTo>
                  <a:pt x="3220657" y="1496819"/>
                  <a:pt x="3215646" y="1502891"/>
                  <a:pt x="3211321" y="1509418"/>
                </a:cubicBezTo>
                <a:cubicBezTo>
                  <a:pt x="3206994" y="1515946"/>
                  <a:pt x="3204717" y="1522019"/>
                  <a:pt x="3204489" y="1527635"/>
                </a:cubicBezTo>
                <a:lnTo>
                  <a:pt x="3189916" y="1553138"/>
                </a:lnTo>
                <a:cubicBezTo>
                  <a:pt x="3195229" y="1560577"/>
                  <a:pt x="3197354" y="1567560"/>
                  <a:pt x="3196292" y="1574088"/>
                </a:cubicBezTo>
                <a:cubicBezTo>
                  <a:pt x="3195229" y="1580615"/>
                  <a:pt x="3191889" y="1585777"/>
                  <a:pt x="3186272" y="1589572"/>
                </a:cubicBezTo>
                <a:cubicBezTo>
                  <a:pt x="3198644" y="1588661"/>
                  <a:pt x="3214888" y="1587750"/>
                  <a:pt x="3235001" y="1586839"/>
                </a:cubicBezTo>
                <a:cubicBezTo>
                  <a:pt x="3255116" y="1585928"/>
                  <a:pt x="3270448" y="1590483"/>
                  <a:pt x="3280999" y="1600501"/>
                </a:cubicBezTo>
                <a:cubicBezTo>
                  <a:pt x="3286464" y="1608168"/>
                  <a:pt x="3289196" y="1615606"/>
                  <a:pt x="3289196" y="1622817"/>
                </a:cubicBezTo>
                <a:cubicBezTo>
                  <a:pt x="3289196" y="1630027"/>
                  <a:pt x="3286464" y="1634733"/>
                  <a:pt x="3280999" y="1636935"/>
                </a:cubicBezTo>
                <a:cubicBezTo>
                  <a:pt x="3280619" y="1639060"/>
                  <a:pt x="3279556" y="1642096"/>
                  <a:pt x="3277811" y="1646043"/>
                </a:cubicBezTo>
                <a:cubicBezTo>
                  <a:pt x="3276065" y="1649990"/>
                  <a:pt x="3275913" y="1653026"/>
                  <a:pt x="3277356" y="1655151"/>
                </a:cubicBezTo>
                <a:lnTo>
                  <a:pt x="3288285" y="1647864"/>
                </a:lnTo>
                <a:lnTo>
                  <a:pt x="3335649" y="1611431"/>
                </a:lnTo>
                <a:lnTo>
                  <a:pt x="3342935" y="1585928"/>
                </a:lnTo>
                <a:cubicBezTo>
                  <a:pt x="3339595" y="1580843"/>
                  <a:pt x="3338988" y="1577351"/>
                  <a:pt x="3341113" y="1575454"/>
                </a:cubicBezTo>
                <a:cubicBezTo>
                  <a:pt x="3343239" y="1573557"/>
                  <a:pt x="3346275" y="1570975"/>
                  <a:pt x="3350222" y="1567712"/>
                </a:cubicBezTo>
                <a:cubicBezTo>
                  <a:pt x="3351891" y="1564144"/>
                  <a:pt x="3352194" y="1561260"/>
                  <a:pt x="3351132" y="1559059"/>
                </a:cubicBezTo>
                <a:cubicBezTo>
                  <a:pt x="3350070" y="1556858"/>
                  <a:pt x="3348552" y="1554884"/>
                  <a:pt x="3346578" y="1553138"/>
                </a:cubicBezTo>
                <a:cubicBezTo>
                  <a:pt x="3357205" y="1541905"/>
                  <a:pt x="3366920" y="1529761"/>
                  <a:pt x="3375725" y="1516705"/>
                </a:cubicBezTo>
                <a:cubicBezTo>
                  <a:pt x="3384529" y="1503650"/>
                  <a:pt x="3394245" y="1491506"/>
                  <a:pt x="3404871" y="1480272"/>
                </a:cubicBezTo>
                <a:cubicBezTo>
                  <a:pt x="3408667" y="1463498"/>
                  <a:pt x="3415649" y="1447862"/>
                  <a:pt x="3425820" y="1433364"/>
                </a:cubicBezTo>
                <a:cubicBezTo>
                  <a:pt x="3435991" y="1418867"/>
                  <a:pt x="3448439" y="1407785"/>
                  <a:pt x="3463164" y="1400119"/>
                </a:cubicBezTo>
                <a:lnTo>
                  <a:pt x="3459521" y="1381903"/>
                </a:lnTo>
                <a:cubicBezTo>
                  <a:pt x="3457851" y="1376362"/>
                  <a:pt x="3458459" y="1371049"/>
                  <a:pt x="3461343" y="1365964"/>
                </a:cubicBezTo>
                <a:cubicBezTo>
                  <a:pt x="3464227" y="1360878"/>
                  <a:pt x="3468477" y="1356475"/>
                  <a:pt x="3474094" y="1352756"/>
                </a:cubicBezTo>
                <a:cubicBezTo>
                  <a:pt x="3481381" y="1337575"/>
                  <a:pt x="3488667" y="1335147"/>
                  <a:pt x="3495954" y="1345469"/>
                </a:cubicBezTo>
                <a:cubicBezTo>
                  <a:pt x="3503620" y="1352528"/>
                  <a:pt x="3508326" y="1359359"/>
                  <a:pt x="3510072" y="1365963"/>
                </a:cubicBezTo>
                <a:cubicBezTo>
                  <a:pt x="3511818" y="1372567"/>
                  <a:pt x="3508326" y="1380309"/>
                  <a:pt x="3499598" y="1389189"/>
                </a:cubicBezTo>
                <a:cubicBezTo>
                  <a:pt x="3492538" y="1395793"/>
                  <a:pt x="3483886" y="1407179"/>
                  <a:pt x="3473639" y="1423345"/>
                </a:cubicBezTo>
                <a:cubicBezTo>
                  <a:pt x="3463391" y="1439513"/>
                  <a:pt x="3461115" y="1453631"/>
                  <a:pt x="3466808" y="1465699"/>
                </a:cubicBezTo>
                <a:cubicBezTo>
                  <a:pt x="3464759" y="1476704"/>
                  <a:pt x="3459748" y="1493859"/>
                  <a:pt x="3451779" y="1517161"/>
                </a:cubicBezTo>
                <a:cubicBezTo>
                  <a:pt x="3443809" y="1540463"/>
                  <a:pt x="3434246" y="1558527"/>
                  <a:pt x="3423088" y="1571355"/>
                </a:cubicBezTo>
                <a:cubicBezTo>
                  <a:pt x="3428173" y="1576820"/>
                  <a:pt x="3429843" y="1581374"/>
                  <a:pt x="3428098" y="1585018"/>
                </a:cubicBezTo>
                <a:cubicBezTo>
                  <a:pt x="3426351" y="1588661"/>
                  <a:pt x="3423467" y="1591393"/>
                  <a:pt x="3419445" y="1593215"/>
                </a:cubicBezTo>
                <a:cubicBezTo>
                  <a:pt x="3413600" y="1599818"/>
                  <a:pt x="3414359" y="1609382"/>
                  <a:pt x="3421721" y="1621906"/>
                </a:cubicBezTo>
                <a:cubicBezTo>
                  <a:pt x="3429084" y="1634430"/>
                  <a:pt x="3434397" y="1643082"/>
                  <a:pt x="3437661" y="1647864"/>
                </a:cubicBezTo>
                <a:cubicBezTo>
                  <a:pt x="3429540" y="1659553"/>
                  <a:pt x="3416636" y="1684450"/>
                  <a:pt x="3398951" y="1722552"/>
                </a:cubicBezTo>
                <a:cubicBezTo>
                  <a:pt x="3381265" y="1760655"/>
                  <a:pt x="3374738" y="1785551"/>
                  <a:pt x="3379368" y="1797240"/>
                </a:cubicBezTo>
                <a:lnTo>
                  <a:pt x="3350222" y="1822744"/>
                </a:lnTo>
                <a:cubicBezTo>
                  <a:pt x="3344681" y="1833522"/>
                  <a:pt x="3339367" y="1843844"/>
                  <a:pt x="3334282" y="1853712"/>
                </a:cubicBezTo>
                <a:cubicBezTo>
                  <a:pt x="3329196" y="1863579"/>
                  <a:pt x="3324794" y="1873902"/>
                  <a:pt x="3321075" y="1884680"/>
                </a:cubicBezTo>
                <a:lnTo>
                  <a:pt x="3324718" y="1895610"/>
                </a:lnTo>
                <a:cubicBezTo>
                  <a:pt x="3336332" y="1893029"/>
                  <a:pt x="3344984" y="1882706"/>
                  <a:pt x="3350678" y="1864642"/>
                </a:cubicBezTo>
                <a:cubicBezTo>
                  <a:pt x="3356370" y="1846578"/>
                  <a:pt x="3365934" y="1836254"/>
                  <a:pt x="3379368" y="1833674"/>
                </a:cubicBezTo>
                <a:cubicBezTo>
                  <a:pt x="3386048" y="1833066"/>
                  <a:pt x="3394549" y="1830637"/>
                  <a:pt x="3404871" y="1826387"/>
                </a:cubicBezTo>
                <a:lnTo>
                  <a:pt x="3379368" y="1815457"/>
                </a:lnTo>
                <a:lnTo>
                  <a:pt x="3390298" y="1808171"/>
                </a:lnTo>
                <a:cubicBezTo>
                  <a:pt x="3395687" y="1804830"/>
                  <a:pt x="3400393" y="1804224"/>
                  <a:pt x="3404416" y="1806349"/>
                </a:cubicBezTo>
                <a:cubicBezTo>
                  <a:pt x="3408439" y="1808474"/>
                  <a:pt x="3412234" y="1811510"/>
                  <a:pt x="3415802" y="1815457"/>
                </a:cubicBezTo>
                <a:cubicBezTo>
                  <a:pt x="3419596" y="1810144"/>
                  <a:pt x="3422936" y="1805286"/>
                  <a:pt x="3425820" y="1800884"/>
                </a:cubicBezTo>
                <a:cubicBezTo>
                  <a:pt x="3428705" y="1796481"/>
                  <a:pt x="3430223" y="1791624"/>
                  <a:pt x="3430374" y="1786311"/>
                </a:cubicBezTo>
                <a:cubicBezTo>
                  <a:pt x="3433790" y="1782364"/>
                  <a:pt x="3436067" y="1776595"/>
                  <a:pt x="3437206" y="1769005"/>
                </a:cubicBezTo>
                <a:cubicBezTo>
                  <a:pt x="3438344" y="1761414"/>
                  <a:pt x="3439710" y="1753824"/>
                  <a:pt x="3441304" y="1746235"/>
                </a:cubicBezTo>
                <a:cubicBezTo>
                  <a:pt x="3429767" y="1745627"/>
                  <a:pt x="3420052" y="1739554"/>
                  <a:pt x="3412158" y="1728018"/>
                </a:cubicBezTo>
                <a:cubicBezTo>
                  <a:pt x="3423696" y="1720731"/>
                  <a:pt x="3429767" y="1709801"/>
                  <a:pt x="3430375" y="1695227"/>
                </a:cubicBezTo>
                <a:lnTo>
                  <a:pt x="3466808" y="1702514"/>
                </a:lnTo>
                <a:cubicBezTo>
                  <a:pt x="3461722" y="1707979"/>
                  <a:pt x="3458231" y="1713444"/>
                  <a:pt x="3456333" y="1718909"/>
                </a:cubicBezTo>
                <a:cubicBezTo>
                  <a:pt x="3454436" y="1724374"/>
                  <a:pt x="3451855" y="1729839"/>
                  <a:pt x="3448591" y="1735304"/>
                </a:cubicBezTo>
                <a:lnTo>
                  <a:pt x="3463164" y="1746234"/>
                </a:lnTo>
                <a:cubicBezTo>
                  <a:pt x="3470450" y="1746234"/>
                  <a:pt x="3474094" y="1749878"/>
                  <a:pt x="3474094" y="1757164"/>
                </a:cubicBezTo>
                <a:cubicBezTo>
                  <a:pt x="3473790" y="1764527"/>
                  <a:pt x="3471665" y="1771661"/>
                  <a:pt x="3467718" y="1778569"/>
                </a:cubicBezTo>
                <a:cubicBezTo>
                  <a:pt x="3463771" y="1785475"/>
                  <a:pt x="3459825" y="1791700"/>
                  <a:pt x="3455878" y="1797240"/>
                </a:cubicBezTo>
                <a:cubicBezTo>
                  <a:pt x="3461571" y="1798759"/>
                  <a:pt x="3467491" y="1799366"/>
                  <a:pt x="3473639" y="1799062"/>
                </a:cubicBezTo>
                <a:cubicBezTo>
                  <a:pt x="3479786" y="1798759"/>
                  <a:pt x="3484796" y="1799366"/>
                  <a:pt x="3488667" y="1800884"/>
                </a:cubicBezTo>
                <a:cubicBezTo>
                  <a:pt x="3491324" y="1806956"/>
                  <a:pt x="3488743" y="1814850"/>
                  <a:pt x="3480925" y="1824565"/>
                </a:cubicBezTo>
                <a:cubicBezTo>
                  <a:pt x="3473108" y="1834281"/>
                  <a:pt x="3465973" y="1842174"/>
                  <a:pt x="3459521" y="1848247"/>
                </a:cubicBezTo>
                <a:cubicBezTo>
                  <a:pt x="3459369" y="1855837"/>
                  <a:pt x="3457851" y="1862516"/>
                  <a:pt x="3454967" y="1868285"/>
                </a:cubicBezTo>
                <a:cubicBezTo>
                  <a:pt x="3452082" y="1874054"/>
                  <a:pt x="3448742" y="1877090"/>
                  <a:pt x="3444948" y="1877393"/>
                </a:cubicBezTo>
                <a:lnTo>
                  <a:pt x="3426731" y="1902897"/>
                </a:lnTo>
                <a:lnTo>
                  <a:pt x="3426731" y="1923373"/>
                </a:lnTo>
                <a:lnTo>
                  <a:pt x="3475545" y="1837620"/>
                </a:lnTo>
                <a:cubicBezTo>
                  <a:pt x="3483818" y="1828284"/>
                  <a:pt x="3490042" y="1818720"/>
                  <a:pt x="3494217" y="1808928"/>
                </a:cubicBezTo>
                <a:cubicBezTo>
                  <a:pt x="3498392" y="1799138"/>
                  <a:pt x="3505527" y="1790484"/>
                  <a:pt x="3515622" y="1782970"/>
                </a:cubicBezTo>
                <a:cubicBezTo>
                  <a:pt x="3515773" y="1777278"/>
                  <a:pt x="3517291" y="1771357"/>
                  <a:pt x="3520176" y="1765209"/>
                </a:cubicBezTo>
                <a:cubicBezTo>
                  <a:pt x="3523060" y="1759060"/>
                  <a:pt x="3526400" y="1754051"/>
                  <a:pt x="3530195" y="1750180"/>
                </a:cubicBezTo>
                <a:lnTo>
                  <a:pt x="3544768" y="1724677"/>
                </a:lnTo>
                <a:cubicBezTo>
                  <a:pt x="3548715" y="1720957"/>
                  <a:pt x="3553572" y="1718377"/>
                  <a:pt x="3559341" y="1716935"/>
                </a:cubicBezTo>
                <a:cubicBezTo>
                  <a:pt x="3565110" y="1715493"/>
                  <a:pt x="3569967" y="1715644"/>
                  <a:pt x="3573914" y="1717390"/>
                </a:cubicBezTo>
                <a:cubicBezTo>
                  <a:pt x="3575736" y="1726271"/>
                  <a:pt x="3569360" y="1745854"/>
                  <a:pt x="3554787" y="1776139"/>
                </a:cubicBezTo>
                <a:cubicBezTo>
                  <a:pt x="3540214" y="1806423"/>
                  <a:pt x="3528373" y="1826918"/>
                  <a:pt x="3519265" y="1837619"/>
                </a:cubicBezTo>
                <a:lnTo>
                  <a:pt x="3522908" y="1837619"/>
                </a:lnTo>
                <a:cubicBezTo>
                  <a:pt x="3528297" y="1842933"/>
                  <a:pt x="3531181" y="1847791"/>
                  <a:pt x="3531561" y="1852193"/>
                </a:cubicBezTo>
                <a:cubicBezTo>
                  <a:pt x="3531940" y="1856596"/>
                  <a:pt x="3530271" y="1861453"/>
                  <a:pt x="3526552" y="1866766"/>
                </a:cubicBezTo>
                <a:cubicBezTo>
                  <a:pt x="3521997" y="1894395"/>
                  <a:pt x="3513800" y="1922934"/>
                  <a:pt x="3501959" y="1952384"/>
                </a:cubicBezTo>
                <a:lnTo>
                  <a:pt x="3479554" y="2016205"/>
                </a:lnTo>
                <a:lnTo>
                  <a:pt x="3481381" y="2015839"/>
                </a:lnTo>
                <a:lnTo>
                  <a:pt x="3497173" y="2034790"/>
                </a:lnTo>
                <a:lnTo>
                  <a:pt x="3497405" y="2034359"/>
                </a:lnTo>
                <a:lnTo>
                  <a:pt x="3526552" y="1968779"/>
                </a:lnTo>
                <a:lnTo>
                  <a:pt x="3548411" y="1950562"/>
                </a:lnTo>
                <a:cubicBezTo>
                  <a:pt x="3552358" y="1946767"/>
                  <a:pt x="3555394" y="1942517"/>
                  <a:pt x="3557519" y="1937811"/>
                </a:cubicBezTo>
                <a:cubicBezTo>
                  <a:pt x="3559645" y="1933105"/>
                  <a:pt x="3559038" y="1928854"/>
                  <a:pt x="3555699" y="1925059"/>
                </a:cubicBezTo>
                <a:lnTo>
                  <a:pt x="3570271" y="1895913"/>
                </a:lnTo>
                <a:cubicBezTo>
                  <a:pt x="3568450" y="1883768"/>
                  <a:pt x="3572093" y="1873446"/>
                  <a:pt x="3581201" y="1864944"/>
                </a:cubicBezTo>
                <a:cubicBezTo>
                  <a:pt x="3590309" y="1856443"/>
                  <a:pt x="3593953" y="1846121"/>
                  <a:pt x="3592131" y="1833976"/>
                </a:cubicBezTo>
                <a:lnTo>
                  <a:pt x="3639495" y="1793900"/>
                </a:lnTo>
                <a:cubicBezTo>
                  <a:pt x="3648602" y="1804071"/>
                  <a:pt x="3653157" y="1811053"/>
                  <a:pt x="3653156" y="1814849"/>
                </a:cubicBezTo>
                <a:cubicBezTo>
                  <a:pt x="3653157" y="1818644"/>
                  <a:pt x="3648603" y="1823805"/>
                  <a:pt x="3639494" y="1830333"/>
                </a:cubicBezTo>
                <a:cubicBezTo>
                  <a:pt x="3646402" y="1840580"/>
                  <a:pt x="3646250" y="1848322"/>
                  <a:pt x="3639038" y="1853559"/>
                </a:cubicBezTo>
                <a:cubicBezTo>
                  <a:pt x="3631828" y="1858796"/>
                  <a:pt x="3630765" y="1865628"/>
                  <a:pt x="3635851" y="1874053"/>
                </a:cubicBezTo>
                <a:cubicBezTo>
                  <a:pt x="3629400" y="1883540"/>
                  <a:pt x="3622265" y="1899176"/>
                  <a:pt x="3614446" y="1920960"/>
                </a:cubicBezTo>
                <a:cubicBezTo>
                  <a:pt x="3606628" y="1942744"/>
                  <a:pt x="3604047" y="1957469"/>
                  <a:pt x="3606704" y="1965135"/>
                </a:cubicBezTo>
                <a:lnTo>
                  <a:pt x="3577558" y="2034359"/>
                </a:lnTo>
                <a:cubicBezTo>
                  <a:pt x="3585148" y="2043619"/>
                  <a:pt x="3589095" y="2053334"/>
                  <a:pt x="3589399" y="2063505"/>
                </a:cubicBezTo>
                <a:cubicBezTo>
                  <a:pt x="3589702" y="2073676"/>
                  <a:pt x="3584541" y="2083391"/>
                  <a:pt x="3573914" y="2092652"/>
                </a:cubicBezTo>
                <a:cubicBezTo>
                  <a:pt x="3570271" y="2107680"/>
                  <a:pt x="3564806" y="2123164"/>
                  <a:pt x="3557519" y="2139104"/>
                </a:cubicBezTo>
                <a:cubicBezTo>
                  <a:pt x="3550233" y="2155043"/>
                  <a:pt x="3541124" y="2168705"/>
                  <a:pt x="3530195" y="2180091"/>
                </a:cubicBezTo>
                <a:lnTo>
                  <a:pt x="3541125" y="2209238"/>
                </a:lnTo>
                <a:lnTo>
                  <a:pt x="3515621" y="2227454"/>
                </a:lnTo>
                <a:lnTo>
                  <a:pt x="3515621" y="2267530"/>
                </a:lnTo>
                <a:cubicBezTo>
                  <a:pt x="3510840" y="2274969"/>
                  <a:pt x="3507651" y="2281952"/>
                  <a:pt x="3506058" y="2288480"/>
                </a:cubicBezTo>
                <a:cubicBezTo>
                  <a:pt x="3504464" y="2295007"/>
                  <a:pt x="3500365" y="2300169"/>
                  <a:pt x="3493762" y="2303964"/>
                </a:cubicBezTo>
                <a:cubicBezTo>
                  <a:pt x="3492091" y="2308138"/>
                  <a:pt x="3491788" y="2313452"/>
                  <a:pt x="3492851" y="2319903"/>
                </a:cubicBezTo>
                <a:cubicBezTo>
                  <a:pt x="3493913" y="2326355"/>
                  <a:pt x="3495431" y="2330757"/>
                  <a:pt x="3497405" y="2333110"/>
                </a:cubicBezTo>
                <a:cubicBezTo>
                  <a:pt x="3499454" y="2336525"/>
                  <a:pt x="3501732" y="2337892"/>
                  <a:pt x="3504236" y="2337209"/>
                </a:cubicBezTo>
                <a:cubicBezTo>
                  <a:pt x="3506741" y="2336526"/>
                  <a:pt x="3508107" y="2335160"/>
                  <a:pt x="3508335" y="2333110"/>
                </a:cubicBezTo>
                <a:cubicBezTo>
                  <a:pt x="3500896" y="2322181"/>
                  <a:pt x="3502111" y="2313072"/>
                  <a:pt x="3511978" y="2305786"/>
                </a:cubicBezTo>
                <a:cubicBezTo>
                  <a:pt x="3521846" y="2298499"/>
                  <a:pt x="3530346" y="2293033"/>
                  <a:pt x="3537481" y="2289390"/>
                </a:cubicBezTo>
                <a:lnTo>
                  <a:pt x="3537482" y="2234741"/>
                </a:lnTo>
                <a:lnTo>
                  <a:pt x="3541125" y="2234741"/>
                </a:lnTo>
                <a:cubicBezTo>
                  <a:pt x="3543174" y="2230946"/>
                  <a:pt x="3544540" y="2226695"/>
                  <a:pt x="3545223" y="2221989"/>
                </a:cubicBezTo>
                <a:cubicBezTo>
                  <a:pt x="3545907" y="2217283"/>
                  <a:pt x="3544540" y="2213032"/>
                  <a:pt x="3541125" y="2209238"/>
                </a:cubicBezTo>
                <a:cubicBezTo>
                  <a:pt x="3551296" y="2199749"/>
                  <a:pt x="3559189" y="2189579"/>
                  <a:pt x="3564807" y="2178725"/>
                </a:cubicBezTo>
                <a:cubicBezTo>
                  <a:pt x="3570423" y="2167871"/>
                  <a:pt x="3578317" y="2158611"/>
                  <a:pt x="3588488" y="2150944"/>
                </a:cubicBezTo>
                <a:cubicBezTo>
                  <a:pt x="3576495" y="2139180"/>
                  <a:pt x="3573156" y="2130830"/>
                  <a:pt x="3578469" y="2125896"/>
                </a:cubicBezTo>
                <a:cubicBezTo>
                  <a:pt x="3583782" y="2120963"/>
                  <a:pt x="3593194" y="2113524"/>
                  <a:pt x="3606704" y="2103581"/>
                </a:cubicBezTo>
                <a:cubicBezTo>
                  <a:pt x="3614978" y="2093790"/>
                  <a:pt x="3621202" y="2076028"/>
                  <a:pt x="3625377" y="2050298"/>
                </a:cubicBezTo>
                <a:cubicBezTo>
                  <a:pt x="3629551" y="2024567"/>
                  <a:pt x="3636686" y="2005895"/>
                  <a:pt x="3646780" y="1994282"/>
                </a:cubicBezTo>
                <a:cubicBezTo>
                  <a:pt x="3650500" y="1992612"/>
                  <a:pt x="3653991" y="1992309"/>
                  <a:pt x="3657255" y="1993371"/>
                </a:cubicBezTo>
                <a:cubicBezTo>
                  <a:pt x="3660519" y="1994434"/>
                  <a:pt x="3663099" y="1995952"/>
                  <a:pt x="3664997" y="1997925"/>
                </a:cubicBezTo>
                <a:cubicBezTo>
                  <a:pt x="3673270" y="2007944"/>
                  <a:pt x="3674940" y="2019785"/>
                  <a:pt x="3670007" y="2033448"/>
                </a:cubicBezTo>
                <a:cubicBezTo>
                  <a:pt x="3665074" y="2047110"/>
                  <a:pt x="3658545" y="2057129"/>
                  <a:pt x="3650424" y="2063505"/>
                </a:cubicBezTo>
                <a:cubicBezTo>
                  <a:pt x="3641771" y="2086959"/>
                  <a:pt x="3634484" y="2109274"/>
                  <a:pt x="3628564" y="2130450"/>
                </a:cubicBezTo>
                <a:cubicBezTo>
                  <a:pt x="3622644" y="2151627"/>
                  <a:pt x="3615357" y="2173032"/>
                  <a:pt x="3606704" y="2194664"/>
                </a:cubicBezTo>
                <a:cubicBezTo>
                  <a:pt x="3610044" y="2198155"/>
                  <a:pt x="3610651" y="2201192"/>
                  <a:pt x="3608526" y="2203772"/>
                </a:cubicBezTo>
                <a:cubicBezTo>
                  <a:pt x="3606401" y="2206353"/>
                  <a:pt x="3603365" y="2209389"/>
                  <a:pt x="3599418" y="2212881"/>
                </a:cubicBezTo>
                <a:cubicBezTo>
                  <a:pt x="3595926" y="2216600"/>
                  <a:pt x="3594711" y="2220091"/>
                  <a:pt x="3595774" y="2223355"/>
                </a:cubicBezTo>
                <a:cubicBezTo>
                  <a:pt x="3596837" y="2226619"/>
                  <a:pt x="3599266" y="2229200"/>
                  <a:pt x="3603061" y="2231097"/>
                </a:cubicBezTo>
                <a:cubicBezTo>
                  <a:pt x="3597369" y="2236714"/>
                  <a:pt x="3592359" y="2242786"/>
                  <a:pt x="3588033" y="2249314"/>
                </a:cubicBezTo>
                <a:cubicBezTo>
                  <a:pt x="3583706" y="2255842"/>
                  <a:pt x="3581429" y="2261914"/>
                  <a:pt x="3581201" y="2267531"/>
                </a:cubicBezTo>
                <a:lnTo>
                  <a:pt x="3566627" y="2293034"/>
                </a:lnTo>
                <a:cubicBezTo>
                  <a:pt x="3571941" y="2300472"/>
                  <a:pt x="3574066" y="2307455"/>
                  <a:pt x="3573004" y="2313983"/>
                </a:cubicBezTo>
                <a:cubicBezTo>
                  <a:pt x="3571941" y="2320510"/>
                  <a:pt x="3568601" y="2325672"/>
                  <a:pt x="3562985" y="2329467"/>
                </a:cubicBezTo>
                <a:cubicBezTo>
                  <a:pt x="3575357" y="2328557"/>
                  <a:pt x="3591600" y="2327645"/>
                  <a:pt x="3611715" y="2326734"/>
                </a:cubicBezTo>
                <a:cubicBezTo>
                  <a:pt x="3631828" y="2325823"/>
                  <a:pt x="3647160" y="2330378"/>
                  <a:pt x="3657711" y="2340397"/>
                </a:cubicBezTo>
                <a:cubicBezTo>
                  <a:pt x="3663176" y="2348063"/>
                  <a:pt x="3665908" y="2355501"/>
                  <a:pt x="3665908" y="2362712"/>
                </a:cubicBezTo>
                <a:cubicBezTo>
                  <a:pt x="3665908" y="2369923"/>
                  <a:pt x="3663176" y="2374629"/>
                  <a:pt x="3657711" y="2376830"/>
                </a:cubicBezTo>
                <a:cubicBezTo>
                  <a:pt x="3657331" y="2378955"/>
                  <a:pt x="3656269" y="2381991"/>
                  <a:pt x="3654523" y="2385938"/>
                </a:cubicBezTo>
                <a:cubicBezTo>
                  <a:pt x="3652777" y="2389885"/>
                  <a:pt x="3652625" y="2392922"/>
                  <a:pt x="3654067" y="2395047"/>
                </a:cubicBezTo>
                <a:lnTo>
                  <a:pt x="3664998" y="2387760"/>
                </a:lnTo>
                <a:lnTo>
                  <a:pt x="3712360" y="2351327"/>
                </a:lnTo>
                <a:lnTo>
                  <a:pt x="3719647" y="2325824"/>
                </a:lnTo>
                <a:cubicBezTo>
                  <a:pt x="3716307" y="2320739"/>
                  <a:pt x="3715700" y="2317247"/>
                  <a:pt x="3717826" y="2315349"/>
                </a:cubicBezTo>
                <a:cubicBezTo>
                  <a:pt x="3719951" y="2313451"/>
                  <a:pt x="3722987" y="2310871"/>
                  <a:pt x="3726934" y="2307607"/>
                </a:cubicBezTo>
                <a:cubicBezTo>
                  <a:pt x="3728604" y="2304039"/>
                  <a:pt x="3728907" y="2301155"/>
                  <a:pt x="3727844" y="2298954"/>
                </a:cubicBezTo>
                <a:cubicBezTo>
                  <a:pt x="3726782" y="2296753"/>
                  <a:pt x="3725264" y="2294779"/>
                  <a:pt x="3723290" y="2293033"/>
                </a:cubicBezTo>
                <a:cubicBezTo>
                  <a:pt x="3733917" y="2281800"/>
                  <a:pt x="3743632" y="2269656"/>
                  <a:pt x="3752437" y="2256601"/>
                </a:cubicBezTo>
                <a:cubicBezTo>
                  <a:pt x="3761242" y="2243545"/>
                  <a:pt x="3770957" y="2231401"/>
                  <a:pt x="3781583" y="2220167"/>
                </a:cubicBezTo>
                <a:cubicBezTo>
                  <a:pt x="3785379" y="2203393"/>
                  <a:pt x="3792361" y="2187757"/>
                  <a:pt x="3802532" y="2173260"/>
                </a:cubicBezTo>
                <a:cubicBezTo>
                  <a:pt x="3812703" y="2158762"/>
                  <a:pt x="3825151" y="2147681"/>
                  <a:pt x="3839877" y="2140015"/>
                </a:cubicBezTo>
                <a:lnTo>
                  <a:pt x="3836233" y="2121798"/>
                </a:lnTo>
                <a:cubicBezTo>
                  <a:pt x="3834563" y="2116257"/>
                  <a:pt x="3835170" y="2110944"/>
                  <a:pt x="3838055" y="2105859"/>
                </a:cubicBezTo>
                <a:cubicBezTo>
                  <a:pt x="3840939" y="2100773"/>
                  <a:pt x="3845189" y="2096370"/>
                  <a:pt x="3850806" y="2092651"/>
                </a:cubicBezTo>
                <a:cubicBezTo>
                  <a:pt x="3858093" y="2077470"/>
                  <a:pt x="3865380" y="2075042"/>
                  <a:pt x="3872666" y="2085364"/>
                </a:cubicBezTo>
                <a:cubicBezTo>
                  <a:pt x="3880332" y="2092424"/>
                  <a:pt x="3885038" y="2099255"/>
                  <a:pt x="3886784" y="2105859"/>
                </a:cubicBezTo>
                <a:cubicBezTo>
                  <a:pt x="3888530" y="2112462"/>
                  <a:pt x="3885038" y="2120204"/>
                  <a:pt x="3876309" y="2129085"/>
                </a:cubicBezTo>
                <a:cubicBezTo>
                  <a:pt x="3869250" y="2135689"/>
                  <a:pt x="3860598" y="2147074"/>
                  <a:pt x="3850351" y="2163241"/>
                </a:cubicBezTo>
                <a:cubicBezTo>
                  <a:pt x="3840104" y="2179408"/>
                  <a:pt x="3837827" y="2193526"/>
                  <a:pt x="3843520" y="2205594"/>
                </a:cubicBezTo>
                <a:cubicBezTo>
                  <a:pt x="3841470" y="2216600"/>
                  <a:pt x="3836461" y="2233754"/>
                  <a:pt x="3828491" y="2257057"/>
                </a:cubicBezTo>
                <a:cubicBezTo>
                  <a:pt x="3820522" y="2280358"/>
                  <a:pt x="3810957" y="2298423"/>
                  <a:pt x="3799800" y="2311250"/>
                </a:cubicBezTo>
                <a:cubicBezTo>
                  <a:pt x="3804885" y="2316715"/>
                  <a:pt x="3806555" y="2321269"/>
                  <a:pt x="3804810" y="2324913"/>
                </a:cubicBezTo>
                <a:cubicBezTo>
                  <a:pt x="3803064" y="2328556"/>
                  <a:pt x="3800180" y="2331289"/>
                  <a:pt x="3796157" y="2333110"/>
                </a:cubicBezTo>
                <a:cubicBezTo>
                  <a:pt x="3790312" y="2339714"/>
                  <a:pt x="3791071" y="2349277"/>
                  <a:pt x="3798433" y="2361801"/>
                </a:cubicBezTo>
                <a:lnTo>
                  <a:pt x="3802797" y="2368908"/>
                </a:lnTo>
                <a:lnTo>
                  <a:pt x="3813077" y="2356441"/>
                </a:lnTo>
                <a:cubicBezTo>
                  <a:pt x="3813228" y="2350749"/>
                  <a:pt x="3814746" y="2344828"/>
                  <a:pt x="3817631" y="2338680"/>
                </a:cubicBezTo>
                <a:cubicBezTo>
                  <a:pt x="3820515" y="2332532"/>
                  <a:pt x="3823855" y="2327522"/>
                  <a:pt x="3827650" y="2323651"/>
                </a:cubicBezTo>
                <a:lnTo>
                  <a:pt x="3842224" y="2298148"/>
                </a:lnTo>
                <a:cubicBezTo>
                  <a:pt x="3846170" y="2294429"/>
                  <a:pt x="3851027" y="2291849"/>
                  <a:pt x="3856796" y="2290406"/>
                </a:cubicBezTo>
                <a:cubicBezTo>
                  <a:pt x="3862565" y="2288964"/>
                  <a:pt x="3867422" y="2289116"/>
                  <a:pt x="3871369" y="2290862"/>
                </a:cubicBezTo>
                <a:cubicBezTo>
                  <a:pt x="3873191" y="2299742"/>
                  <a:pt x="3866815" y="2319325"/>
                  <a:pt x="3852242" y="2349610"/>
                </a:cubicBezTo>
                <a:cubicBezTo>
                  <a:pt x="3837670" y="2379895"/>
                  <a:pt x="3825828" y="2400389"/>
                  <a:pt x="3816720" y="2411091"/>
                </a:cubicBezTo>
                <a:lnTo>
                  <a:pt x="3820363" y="2411091"/>
                </a:lnTo>
                <a:cubicBezTo>
                  <a:pt x="3825752" y="2416404"/>
                  <a:pt x="3828637" y="2421262"/>
                  <a:pt x="3829016" y="2425664"/>
                </a:cubicBezTo>
                <a:lnTo>
                  <a:pt x="3824564" y="2438618"/>
                </a:lnTo>
                <a:lnTo>
                  <a:pt x="3843520" y="2442409"/>
                </a:lnTo>
                <a:cubicBezTo>
                  <a:pt x="3838434" y="2447874"/>
                  <a:pt x="3834943" y="2453340"/>
                  <a:pt x="3833045" y="2458805"/>
                </a:cubicBezTo>
                <a:cubicBezTo>
                  <a:pt x="3831147" y="2464270"/>
                  <a:pt x="3828567" y="2469734"/>
                  <a:pt x="3825303" y="2475199"/>
                </a:cubicBezTo>
                <a:lnTo>
                  <a:pt x="3839876" y="2486129"/>
                </a:lnTo>
                <a:cubicBezTo>
                  <a:pt x="3847163" y="2486129"/>
                  <a:pt x="3850806" y="2489773"/>
                  <a:pt x="3850807" y="2497059"/>
                </a:cubicBezTo>
                <a:cubicBezTo>
                  <a:pt x="3850503" y="2504421"/>
                  <a:pt x="3848378" y="2511556"/>
                  <a:pt x="3844430" y="2518464"/>
                </a:cubicBezTo>
                <a:lnTo>
                  <a:pt x="3835330" y="2532814"/>
                </a:lnTo>
                <a:lnTo>
                  <a:pt x="3845866" y="2524033"/>
                </a:lnTo>
                <a:cubicBezTo>
                  <a:pt x="3849813" y="2520238"/>
                  <a:pt x="3852849" y="2515988"/>
                  <a:pt x="3854975" y="2511282"/>
                </a:cubicBezTo>
                <a:cubicBezTo>
                  <a:pt x="3857100" y="2506576"/>
                  <a:pt x="3856493" y="2502325"/>
                  <a:pt x="3853154" y="2498530"/>
                </a:cubicBezTo>
                <a:lnTo>
                  <a:pt x="3867726" y="2469384"/>
                </a:lnTo>
                <a:cubicBezTo>
                  <a:pt x="3865905" y="2457240"/>
                  <a:pt x="3869548" y="2446917"/>
                  <a:pt x="3878657" y="2438416"/>
                </a:cubicBezTo>
                <a:cubicBezTo>
                  <a:pt x="3887764" y="2429915"/>
                  <a:pt x="3891408" y="2419592"/>
                  <a:pt x="3889586" y="2407448"/>
                </a:cubicBezTo>
                <a:lnTo>
                  <a:pt x="3936950" y="2367371"/>
                </a:lnTo>
                <a:cubicBezTo>
                  <a:pt x="3946058" y="2377543"/>
                  <a:pt x="3950612" y="2384525"/>
                  <a:pt x="3950612" y="2388320"/>
                </a:cubicBezTo>
                <a:cubicBezTo>
                  <a:pt x="3950612" y="2392115"/>
                  <a:pt x="3946058" y="2397277"/>
                  <a:pt x="3936949" y="2403804"/>
                </a:cubicBezTo>
                <a:cubicBezTo>
                  <a:pt x="3943857" y="2414051"/>
                  <a:pt x="3943705" y="2421793"/>
                  <a:pt x="3936494" y="2427030"/>
                </a:cubicBezTo>
                <a:cubicBezTo>
                  <a:pt x="3929283" y="2432267"/>
                  <a:pt x="3928220" y="2439099"/>
                  <a:pt x="3933306" y="2447524"/>
                </a:cubicBezTo>
                <a:cubicBezTo>
                  <a:pt x="3926855" y="2457011"/>
                  <a:pt x="3919720" y="2472648"/>
                  <a:pt x="3911902" y="2494431"/>
                </a:cubicBezTo>
                <a:cubicBezTo>
                  <a:pt x="3904084" y="2516216"/>
                  <a:pt x="3901503" y="2530941"/>
                  <a:pt x="3904160" y="2538606"/>
                </a:cubicBezTo>
                <a:lnTo>
                  <a:pt x="3875013" y="2607830"/>
                </a:lnTo>
                <a:cubicBezTo>
                  <a:pt x="3882603" y="2617090"/>
                  <a:pt x="3886550" y="2626805"/>
                  <a:pt x="3886854" y="2636976"/>
                </a:cubicBezTo>
                <a:cubicBezTo>
                  <a:pt x="3887157" y="2647148"/>
                  <a:pt x="3881996" y="2656862"/>
                  <a:pt x="3871369" y="2666123"/>
                </a:cubicBezTo>
                <a:cubicBezTo>
                  <a:pt x="3867726" y="2681151"/>
                  <a:pt x="3862261" y="2696635"/>
                  <a:pt x="3854975" y="2712575"/>
                </a:cubicBezTo>
                <a:lnTo>
                  <a:pt x="3845915" y="2726165"/>
                </a:lnTo>
                <a:lnTo>
                  <a:pt x="3839876" y="2759378"/>
                </a:lnTo>
                <a:lnTo>
                  <a:pt x="3858093" y="2755735"/>
                </a:lnTo>
                <a:lnTo>
                  <a:pt x="3858830" y="2756618"/>
                </a:lnTo>
                <a:lnTo>
                  <a:pt x="3862262" y="2752196"/>
                </a:lnTo>
                <a:cubicBezTo>
                  <a:pt x="3867878" y="2741342"/>
                  <a:pt x="3875772" y="2732082"/>
                  <a:pt x="3885943" y="2724415"/>
                </a:cubicBezTo>
                <a:cubicBezTo>
                  <a:pt x="3873950" y="2712651"/>
                  <a:pt x="3870611" y="2704301"/>
                  <a:pt x="3875924" y="2699368"/>
                </a:cubicBezTo>
                <a:cubicBezTo>
                  <a:pt x="3881237" y="2694434"/>
                  <a:pt x="3890649" y="2686996"/>
                  <a:pt x="3904159" y="2677052"/>
                </a:cubicBezTo>
                <a:cubicBezTo>
                  <a:pt x="3912433" y="2667261"/>
                  <a:pt x="3918657" y="2649500"/>
                  <a:pt x="3922832" y="2623769"/>
                </a:cubicBezTo>
                <a:cubicBezTo>
                  <a:pt x="3927006" y="2598038"/>
                  <a:pt x="3934141" y="2579366"/>
                  <a:pt x="3944236" y="2567753"/>
                </a:cubicBezTo>
                <a:cubicBezTo>
                  <a:pt x="3947955" y="2566083"/>
                  <a:pt x="3951446" y="2565780"/>
                  <a:pt x="3954711" y="2566843"/>
                </a:cubicBezTo>
                <a:cubicBezTo>
                  <a:pt x="3957974" y="2567905"/>
                  <a:pt x="3960554" y="2569423"/>
                  <a:pt x="3962453" y="2571396"/>
                </a:cubicBezTo>
                <a:cubicBezTo>
                  <a:pt x="3970725" y="2581416"/>
                  <a:pt x="3972395" y="2593256"/>
                  <a:pt x="3967462" y="2606919"/>
                </a:cubicBezTo>
                <a:cubicBezTo>
                  <a:pt x="3962529" y="2620581"/>
                  <a:pt x="3956001" y="2630601"/>
                  <a:pt x="3947879" y="2636976"/>
                </a:cubicBezTo>
                <a:cubicBezTo>
                  <a:pt x="3939226" y="2660430"/>
                  <a:pt x="3931940" y="2682746"/>
                  <a:pt x="3926020" y="2703922"/>
                </a:cubicBezTo>
                <a:cubicBezTo>
                  <a:pt x="3920099" y="2725099"/>
                  <a:pt x="3912812" y="2746504"/>
                  <a:pt x="3904159" y="2768135"/>
                </a:cubicBezTo>
                <a:cubicBezTo>
                  <a:pt x="3907499" y="2771627"/>
                  <a:pt x="3908107" y="2774663"/>
                  <a:pt x="3905981" y="2777243"/>
                </a:cubicBezTo>
                <a:cubicBezTo>
                  <a:pt x="3903856" y="2779824"/>
                  <a:pt x="3900820" y="2782860"/>
                  <a:pt x="3896873" y="2786352"/>
                </a:cubicBezTo>
                <a:cubicBezTo>
                  <a:pt x="3893381" y="2790071"/>
                  <a:pt x="3892166" y="2793563"/>
                  <a:pt x="3893229" y="2796827"/>
                </a:cubicBezTo>
                <a:cubicBezTo>
                  <a:pt x="3894292" y="2800090"/>
                  <a:pt x="3896721" y="2802672"/>
                  <a:pt x="3900516" y="2804569"/>
                </a:cubicBezTo>
                <a:cubicBezTo>
                  <a:pt x="3894824" y="2810186"/>
                  <a:pt x="3889814" y="2816257"/>
                  <a:pt x="3885488" y="2822785"/>
                </a:cubicBezTo>
                <a:cubicBezTo>
                  <a:pt x="3881161" y="2829312"/>
                  <a:pt x="3878884" y="2835385"/>
                  <a:pt x="3878656" y="2841002"/>
                </a:cubicBezTo>
                <a:lnTo>
                  <a:pt x="3864082" y="2866505"/>
                </a:lnTo>
                <a:cubicBezTo>
                  <a:pt x="3869396" y="2873943"/>
                  <a:pt x="3871521" y="2880926"/>
                  <a:pt x="3870459" y="2887455"/>
                </a:cubicBezTo>
                <a:cubicBezTo>
                  <a:pt x="3869396" y="2893982"/>
                  <a:pt x="3866056" y="2899143"/>
                  <a:pt x="3860440" y="2902938"/>
                </a:cubicBezTo>
                <a:cubicBezTo>
                  <a:pt x="3872812" y="2902027"/>
                  <a:pt x="3889055" y="2901116"/>
                  <a:pt x="3909170" y="2900206"/>
                </a:cubicBezTo>
                <a:cubicBezTo>
                  <a:pt x="3929283" y="2899294"/>
                  <a:pt x="3944615" y="2903849"/>
                  <a:pt x="3955166" y="2913868"/>
                </a:cubicBezTo>
                <a:cubicBezTo>
                  <a:pt x="3960631" y="2921534"/>
                  <a:pt x="3963363" y="2928972"/>
                  <a:pt x="3963363" y="2936184"/>
                </a:cubicBezTo>
                <a:cubicBezTo>
                  <a:pt x="3963363" y="2943394"/>
                  <a:pt x="3960631" y="2948100"/>
                  <a:pt x="3955166" y="2950301"/>
                </a:cubicBezTo>
                <a:cubicBezTo>
                  <a:pt x="3954786" y="2952426"/>
                  <a:pt x="3953724" y="2955462"/>
                  <a:pt x="3951978" y="2959409"/>
                </a:cubicBezTo>
                <a:cubicBezTo>
                  <a:pt x="3950232" y="2963356"/>
                  <a:pt x="3950080" y="2966393"/>
                  <a:pt x="3951522" y="2968518"/>
                </a:cubicBezTo>
                <a:lnTo>
                  <a:pt x="3962453" y="2961231"/>
                </a:lnTo>
                <a:lnTo>
                  <a:pt x="4009815" y="2924799"/>
                </a:lnTo>
                <a:lnTo>
                  <a:pt x="4017102" y="2899295"/>
                </a:lnTo>
                <a:cubicBezTo>
                  <a:pt x="4013762" y="2894210"/>
                  <a:pt x="4013155" y="2890718"/>
                  <a:pt x="4015281" y="2888820"/>
                </a:cubicBezTo>
                <a:cubicBezTo>
                  <a:pt x="4017406" y="2886923"/>
                  <a:pt x="4020442" y="2884341"/>
                  <a:pt x="4024389" y="2881078"/>
                </a:cubicBezTo>
                <a:cubicBezTo>
                  <a:pt x="4026059" y="2877510"/>
                  <a:pt x="4026363" y="2874626"/>
                  <a:pt x="4025299" y="2872426"/>
                </a:cubicBezTo>
                <a:cubicBezTo>
                  <a:pt x="4024237" y="2870224"/>
                  <a:pt x="4022719" y="2868250"/>
                  <a:pt x="4020746" y="2866505"/>
                </a:cubicBezTo>
                <a:cubicBezTo>
                  <a:pt x="4031372" y="2855272"/>
                  <a:pt x="4041087" y="2843127"/>
                  <a:pt x="4049892" y="2830072"/>
                </a:cubicBezTo>
                <a:cubicBezTo>
                  <a:pt x="4058697" y="2817016"/>
                  <a:pt x="4068412" y="2804872"/>
                  <a:pt x="4079038" y="2793639"/>
                </a:cubicBezTo>
                <a:cubicBezTo>
                  <a:pt x="4082834" y="2776864"/>
                  <a:pt x="4089816" y="2761229"/>
                  <a:pt x="4099987" y="2746731"/>
                </a:cubicBezTo>
                <a:cubicBezTo>
                  <a:pt x="4110159" y="2732233"/>
                  <a:pt x="4122606" y="2721152"/>
                  <a:pt x="4137332" y="2713486"/>
                </a:cubicBezTo>
                <a:lnTo>
                  <a:pt x="4133688" y="2695269"/>
                </a:lnTo>
                <a:cubicBezTo>
                  <a:pt x="4132019" y="2689728"/>
                  <a:pt x="4132626" y="2684415"/>
                  <a:pt x="4135510" y="2679330"/>
                </a:cubicBezTo>
                <a:cubicBezTo>
                  <a:pt x="4138394" y="2674244"/>
                  <a:pt x="4142645" y="2669842"/>
                  <a:pt x="4148261" y="2666123"/>
                </a:cubicBezTo>
                <a:cubicBezTo>
                  <a:pt x="4155548" y="2650942"/>
                  <a:pt x="4162835" y="2648513"/>
                  <a:pt x="4170122" y="2658836"/>
                </a:cubicBezTo>
                <a:cubicBezTo>
                  <a:pt x="4177787" y="2665895"/>
                  <a:pt x="4182493" y="2672726"/>
                  <a:pt x="4184239" y="2679330"/>
                </a:cubicBezTo>
                <a:cubicBezTo>
                  <a:pt x="4185985" y="2685933"/>
                  <a:pt x="4182493" y="2693675"/>
                  <a:pt x="4173764" y="2702556"/>
                </a:cubicBezTo>
                <a:cubicBezTo>
                  <a:pt x="4166705" y="2709160"/>
                  <a:pt x="4158053" y="2720545"/>
                  <a:pt x="4147806" y="2736712"/>
                </a:cubicBezTo>
                <a:cubicBezTo>
                  <a:pt x="4137559" y="2752879"/>
                  <a:pt x="4135282" y="2766997"/>
                  <a:pt x="4140975" y="2779065"/>
                </a:cubicBezTo>
                <a:cubicBezTo>
                  <a:pt x="4138925" y="2790071"/>
                  <a:pt x="4133916" y="2807226"/>
                  <a:pt x="4125946" y="2830527"/>
                </a:cubicBezTo>
                <a:cubicBezTo>
                  <a:pt x="4117977" y="2853829"/>
                  <a:pt x="4108412" y="2871894"/>
                  <a:pt x="4097255" y="2884721"/>
                </a:cubicBezTo>
                <a:cubicBezTo>
                  <a:pt x="4102341" y="2890186"/>
                  <a:pt x="4104010" y="2894740"/>
                  <a:pt x="4102265" y="2898384"/>
                </a:cubicBezTo>
                <a:cubicBezTo>
                  <a:pt x="4100519" y="2902027"/>
                  <a:pt x="4097635" y="2904760"/>
                  <a:pt x="4093612" y="2906581"/>
                </a:cubicBezTo>
                <a:cubicBezTo>
                  <a:pt x="4087768" y="2913185"/>
                  <a:pt x="4088526" y="2922748"/>
                  <a:pt x="4095889" y="2935272"/>
                </a:cubicBezTo>
                <a:cubicBezTo>
                  <a:pt x="4103252" y="2947796"/>
                  <a:pt x="4108565" y="2956449"/>
                  <a:pt x="4111828" y="2961231"/>
                </a:cubicBezTo>
                <a:cubicBezTo>
                  <a:pt x="4103707" y="2972919"/>
                  <a:pt x="4090803" y="2997816"/>
                  <a:pt x="4073118" y="3035919"/>
                </a:cubicBezTo>
                <a:cubicBezTo>
                  <a:pt x="4055433" y="3074022"/>
                  <a:pt x="4048905" y="3098918"/>
                  <a:pt x="4053535" y="3110607"/>
                </a:cubicBezTo>
                <a:lnTo>
                  <a:pt x="4024389" y="3136110"/>
                </a:lnTo>
                <a:cubicBezTo>
                  <a:pt x="4018848" y="3146888"/>
                  <a:pt x="4013535" y="3157211"/>
                  <a:pt x="4008449" y="3167079"/>
                </a:cubicBezTo>
                <a:cubicBezTo>
                  <a:pt x="4003364" y="3176945"/>
                  <a:pt x="3998962" y="3187268"/>
                  <a:pt x="3995242" y="3198046"/>
                </a:cubicBezTo>
                <a:lnTo>
                  <a:pt x="3998885" y="3208976"/>
                </a:lnTo>
                <a:cubicBezTo>
                  <a:pt x="4010499" y="3206396"/>
                  <a:pt x="4019152" y="3196073"/>
                  <a:pt x="4024844" y="3178008"/>
                </a:cubicBezTo>
                <a:cubicBezTo>
                  <a:pt x="4030537" y="3159944"/>
                  <a:pt x="4040101" y="3149620"/>
                  <a:pt x="4053535" y="3147040"/>
                </a:cubicBezTo>
                <a:cubicBezTo>
                  <a:pt x="4060215" y="3146433"/>
                  <a:pt x="4068715" y="3144004"/>
                  <a:pt x="4079038" y="3139753"/>
                </a:cubicBezTo>
                <a:lnTo>
                  <a:pt x="4053535" y="3128823"/>
                </a:lnTo>
                <a:lnTo>
                  <a:pt x="4064465" y="3121537"/>
                </a:lnTo>
                <a:cubicBezTo>
                  <a:pt x="4069854" y="3118197"/>
                  <a:pt x="4074560" y="3117590"/>
                  <a:pt x="4078583" y="3119715"/>
                </a:cubicBezTo>
                <a:cubicBezTo>
                  <a:pt x="4082606" y="3121840"/>
                  <a:pt x="4086401" y="3124876"/>
                  <a:pt x="4089968" y="3128824"/>
                </a:cubicBezTo>
                <a:cubicBezTo>
                  <a:pt x="4093764" y="3123510"/>
                  <a:pt x="4097103" y="3118653"/>
                  <a:pt x="4099988" y="3114250"/>
                </a:cubicBezTo>
                <a:cubicBezTo>
                  <a:pt x="4102872" y="3109848"/>
                  <a:pt x="4104389" y="3104990"/>
                  <a:pt x="4104542" y="3099677"/>
                </a:cubicBezTo>
                <a:cubicBezTo>
                  <a:pt x="4107957" y="3095730"/>
                  <a:pt x="4110234" y="3089961"/>
                  <a:pt x="4111373" y="3082371"/>
                </a:cubicBezTo>
                <a:cubicBezTo>
                  <a:pt x="4112511" y="3074781"/>
                  <a:pt x="4113878" y="3067190"/>
                  <a:pt x="4115471" y="3059600"/>
                </a:cubicBezTo>
                <a:cubicBezTo>
                  <a:pt x="4103935" y="3058993"/>
                  <a:pt x="4094219" y="3052921"/>
                  <a:pt x="4086325" y="3041384"/>
                </a:cubicBezTo>
                <a:cubicBezTo>
                  <a:pt x="4097862" y="3034097"/>
                  <a:pt x="4103934" y="3023167"/>
                  <a:pt x="4104542" y="3008594"/>
                </a:cubicBezTo>
                <a:lnTo>
                  <a:pt x="4140975" y="3015880"/>
                </a:lnTo>
                <a:cubicBezTo>
                  <a:pt x="4135890" y="3021345"/>
                  <a:pt x="4132398" y="3026811"/>
                  <a:pt x="4130500" y="3032276"/>
                </a:cubicBezTo>
                <a:cubicBezTo>
                  <a:pt x="4128602" y="3037741"/>
                  <a:pt x="4126022" y="3043206"/>
                  <a:pt x="4122758" y="3048671"/>
                </a:cubicBezTo>
                <a:lnTo>
                  <a:pt x="4137331" y="3059600"/>
                </a:lnTo>
                <a:cubicBezTo>
                  <a:pt x="4144618" y="3059601"/>
                  <a:pt x="4148261" y="3063244"/>
                  <a:pt x="4148262" y="3070530"/>
                </a:cubicBezTo>
                <a:cubicBezTo>
                  <a:pt x="4147958" y="3077892"/>
                  <a:pt x="4145833" y="3085027"/>
                  <a:pt x="4141885" y="3091935"/>
                </a:cubicBezTo>
                <a:cubicBezTo>
                  <a:pt x="4137938" y="3098842"/>
                  <a:pt x="4133992" y="3105066"/>
                  <a:pt x="4130045" y="3110607"/>
                </a:cubicBezTo>
                <a:cubicBezTo>
                  <a:pt x="4135737" y="3112125"/>
                  <a:pt x="4141658" y="3112732"/>
                  <a:pt x="4147806" y="3112428"/>
                </a:cubicBezTo>
                <a:cubicBezTo>
                  <a:pt x="4153955" y="3112125"/>
                  <a:pt x="4158963" y="3112732"/>
                  <a:pt x="4162834" y="3114250"/>
                </a:cubicBezTo>
                <a:cubicBezTo>
                  <a:pt x="4165491" y="3120322"/>
                  <a:pt x="4162910" y="3128216"/>
                  <a:pt x="4155092" y="3137932"/>
                </a:cubicBezTo>
                <a:cubicBezTo>
                  <a:pt x="4147275" y="3147647"/>
                  <a:pt x="4140140" y="3155541"/>
                  <a:pt x="4133688" y="3161613"/>
                </a:cubicBezTo>
                <a:cubicBezTo>
                  <a:pt x="4133536" y="3169203"/>
                  <a:pt x="4132018" y="3175883"/>
                  <a:pt x="4129134" y="3181651"/>
                </a:cubicBezTo>
                <a:cubicBezTo>
                  <a:pt x="4126250" y="3187420"/>
                  <a:pt x="4122910" y="3190456"/>
                  <a:pt x="4119115" y="3190759"/>
                </a:cubicBezTo>
                <a:lnTo>
                  <a:pt x="4100898" y="3216263"/>
                </a:lnTo>
                <a:lnTo>
                  <a:pt x="4100898" y="3236740"/>
                </a:lnTo>
                <a:lnTo>
                  <a:pt x="4149712" y="3150985"/>
                </a:lnTo>
                <a:cubicBezTo>
                  <a:pt x="4157985" y="3141650"/>
                  <a:pt x="4164209" y="3132086"/>
                  <a:pt x="4168384" y="3122294"/>
                </a:cubicBezTo>
                <a:cubicBezTo>
                  <a:pt x="4172559" y="3112504"/>
                  <a:pt x="4179693" y="3103851"/>
                  <a:pt x="4189789" y="3096336"/>
                </a:cubicBezTo>
                <a:cubicBezTo>
                  <a:pt x="4189940" y="3090644"/>
                  <a:pt x="4191458" y="3084723"/>
                  <a:pt x="4194343" y="3078575"/>
                </a:cubicBezTo>
                <a:cubicBezTo>
                  <a:pt x="4197227" y="3072427"/>
                  <a:pt x="4200567" y="3067417"/>
                  <a:pt x="4204362" y="3063546"/>
                </a:cubicBezTo>
                <a:lnTo>
                  <a:pt x="4218935" y="3038043"/>
                </a:lnTo>
                <a:cubicBezTo>
                  <a:pt x="4222882" y="3034324"/>
                  <a:pt x="4227740" y="3031744"/>
                  <a:pt x="4233509" y="3030301"/>
                </a:cubicBezTo>
                <a:cubicBezTo>
                  <a:pt x="4239277" y="3028859"/>
                  <a:pt x="4244135" y="3029011"/>
                  <a:pt x="4248081" y="3030757"/>
                </a:cubicBezTo>
                <a:cubicBezTo>
                  <a:pt x="4249903" y="3039637"/>
                  <a:pt x="4243527" y="3059220"/>
                  <a:pt x="4228954" y="3089505"/>
                </a:cubicBezTo>
                <a:cubicBezTo>
                  <a:pt x="4214381" y="3119790"/>
                  <a:pt x="4202540" y="3140284"/>
                  <a:pt x="4193432" y="3150986"/>
                </a:cubicBezTo>
                <a:lnTo>
                  <a:pt x="4197075" y="3150985"/>
                </a:lnTo>
                <a:cubicBezTo>
                  <a:pt x="4202464" y="3156299"/>
                  <a:pt x="4205349" y="3161157"/>
                  <a:pt x="4205728" y="3165559"/>
                </a:cubicBezTo>
                <a:cubicBezTo>
                  <a:pt x="4206107" y="3169961"/>
                  <a:pt x="4204438" y="3174819"/>
                  <a:pt x="4200719" y="3180132"/>
                </a:cubicBezTo>
                <a:cubicBezTo>
                  <a:pt x="4196164" y="3207761"/>
                  <a:pt x="4187967" y="3236300"/>
                  <a:pt x="4176126" y="3265750"/>
                </a:cubicBezTo>
                <a:lnTo>
                  <a:pt x="4153722" y="3329571"/>
                </a:lnTo>
                <a:lnTo>
                  <a:pt x="4155548" y="3329206"/>
                </a:lnTo>
                <a:lnTo>
                  <a:pt x="4171340" y="3348156"/>
                </a:lnTo>
                <a:lnTo>
                  <a:pt x="4171572" y="3347725"/>
                </a:lnTo>
                <a:lnTo>
                  <a:pt x="4200719" y="3282145"/>
                </a:lnTo>
                <a:lnTo>
                  <a:pt x="4222578" y="3263929"/>
                </a:lnTo>
                <a:cubicBezTo>
                  <a:pt x="4226525" y="3260133"/>
                  <a:pt x="4229561" y="3255883"/>
                  <a:pt x="4231687" y="3251177"/>
                </a:cubicBezTo>
                <a:cubicBezTo>
                  <a:pt x="4233812" y="3246471"/>
                  <a:pt x="4233205" y="3242221"/>
                  <a:pt x="4229865" y="3238426"/>
                </a:cubicBezTo>
                <a:lnTo>
                  <a:pt x="4244438" y="3209279"/>
                </a:lnTo>
                <a:cubicBezTo>
                  <a:pt x="4242616" y="3197135"/>
                  <a:pt x="4246260" y="3186812"/>
                  <a:pt x="4255368" y="3178310"/>
                </a:cubicBezTo>
                <a:cubicBezTo>
                  <a:pt x="4264476" y="3169809"/>
                  <a:pt x="4268120" y="3159487"/>
                  <a:pt x="4266298" y="3147343"/>
                </a:cubicBezTo>
                <a:lnTo>
                  <a:pt x="4313661" y="3107266"/>
                </a:lnTo>
                <a:cubicBezTo>
                  <a:pt x="4322769" y="3117437"/>
                  <a:pt x="4327324" y="3124419"/>
                  <a:pt x="4327323" y="3128215"/>
                </a:cubicBezTo>
                <a:cubicBezTo>
                  <a:pt x="4327324" y="3132010"/>
                  <a:pt x="4322769" y="3137171"/>
                  <a:pt x="4313662" y="3143699"/>
                </a:cubicBezTo>
                <a:cubicBezTo>
                  <a:pt x="4320569" y="3153946"/>
                  <a:pt x="4320417" y="3161688"/>
                  <a:pt x="4313206" y="3166926"/>
                </a:cubicBezTo>
                <a:cubicBezTo>
                  <a:pt x="4305996" y="3172163"/>
                  <a:pt x="4304933" y="3178994"/>
                  <a:pt x="4310018" y="3187419"/>
                </a:cubicBezTo>
                <a:cubicBezTo>
                  <a:pt x="4303566" y="3196907"/>
                  <a:pt x="4296432" y="3212543"/>
                  <a:pt x="4288614" y="3234326"/>
                </a:cubicBezTo>
                <a:cubicBezTo>
                  <a:pt x="4280796" y="3256111"/>
                  <a:pt x="4278215" y="3270836"/>
                  <a:pt x="4280872" y="3278501"/>
                </a:cubicBezTo>
                <a:lnTo>
                  <a:pt x="4251725" y="3347725"/>
                </a:lnTo>
                <a:cubicBezTo>
                  <a:pt x="4259315" y="3356985"/>
                  <a:pt x="4263262" y="3366700"/>
                  <a:pt x="4263566" y="3376871"/>
                </a:cubicBezTo>
                <a:cubicBezTo>
                  <a:pt x="4263870" y="3387042"/>
                  <a:pt x="4258708" y="3396757"/>
                  <a:pt x="4248081" y="3406018"/>
                </a:cubicBezTo>
                <a:cubicBezTo>
                  <a:pt x="4244438" y="3421046"/>
                  <a:pt x="4238973" y="3436531"/>
                  <a:pt x="4231687" y="3452470"/>
                </a:cubicBezTo>
                <a:lnTo>
                  <a:pt x="4215557" y="3476665"/>
                </a:lnTo>
                <a:lnTo>
                  <a:pt x="4226879" y="3468172"/>
                </a:lnTo>
                <a:lnTo>
                  <a:pt x="4252383" y="3420810"/>
                </a:lnTo>
                <a:cubicBezTo>
                  <a:pt x="4252989" y="3413827"/>
                  <a:pt x="4255419" y="3407755"/>
                  <a:pt x="4259669" y="3402594"/>
                </a:cubicBezTo>
                <a:cubicBezTo>
                  <a:pt x="4263920" y="3397432"/>
                  <a:pt x="4266348" y="3391360"/>
                  <a:pt x="4266956" y="3384377"/>
                </a:cubicBezTo>
                <a:lnTo>
                  <a:pt x="4285172" y="3355230"/>
                </a:lnTo>
                <a:lnTo>
                  <a:pt x="4296102" y="3333370"/>
                </a:lnTo>
                <a:cubicBezTo>
                  <a:pt x="4297848" y="3320467"/>
                  <a:pt x="4300732" y="3308019"/>
                  <a:pt x="4304755" y="3296026"/>
                </a:cubicBezTo>
                <a:cubicBezTo>
                  <a:pt x="4308778" y="3284034"/>
                  <a:pt x="4314394" y="3273408"/>
                  <a:pt x="4321605" y="3264147"/>
                </a:cubicBezTo>
                <a:cubicBezTo>
                  <a:pt x="4330714" y="3240010"/>
                  <a:pt x="4338000" y="3217240"/>
                  <a:pt x="4343465" y="3195835"/>
                </a:cubicBezTo>
                <a:cubicBezTo>
                  <a:pt x="4348930" y="3174430"/>
                  <a:pt x="4352574" y="3157125"/>
                  <a:pt x="4354395" y="3143918"/>
                </a:cubicBezTo>
                <a:cubicBezTo>
                  <a:pt x="4358039" y="3146954"/>
                  <a:pt x="4361681" y="3148169"/>
                  <a:pt x="4365325" y="3147561"/>
                </a:cubicBezTo>
                <a:lnTo>
                  <a:pt x="4379898" y="3136631"/>
                </a:lnTo>
                <a:cubicBezTo>
                  <a:pt x="4381796" y="3134658"/>
                  <a:pt x="4382555" y="3132230"/>
                  <a:pt x="4382175" y="3129345"/>
                </a:cubicBezTo>
                <a:cubicBezTo>
                  <a:pt x="4381796" y="3126461"/>
                  <a:pt x="4379823" y="3124032"/>
                  <a:pt x="4376255" y="3122058"/>
                </a:cubicBezTo>
                <a:cubicBezTo>
                  <a:pt x="4386199" y="3110065"/>
                  <a:pt x="4396369" y="3093975"/>
                  <a:pt x="4406767" y="3073784"/>
                </a:cubicBezTo>
                <a:cubicBezTo>
                  <a:pt x="4417167" y="3053594"/>
                  <a:pt x="4422783" y="3035682"/>
                  <a:pt x="4423618" y="3020046"/>
                </a:cubicBezTo>
                <a:cubicBezTo>
                  <a:pt x="4429311" y="3016326"/>
                  <a:pt x="4433410" y="3011924"/>
                  <a:pt x="4435914" y="3006838"/>
                </a:cubicBezTo>
                <a:cubicBezTo>
                  <a:pt x="4438419" y="3001753"/>
                  <a:pt x="4437964" y="2996439"/>
                  <a:pt x="4434548" y="2990899"/>
                </a:cubicBezTo>
                <a:cubicBezTo>
                  <a:pt x="4436977" y="2978678"/>
                  <a:pt x="4442139" y="2969419"/>
                  <a:pt x="4450032" y="2963119"/>
                </a:cubicBezTo>
                <a:cubicBezTo>
                  <a:pt x="4457926" y="2956818"/>
                  <a:pt x="4464909" y="2950291"/>
                  <a:pt x="4470981" y="2943536"/>
                </a:cubicBezTo>
                <a:cubicBezTo>
                  <a:pt x="4476143" y="2939892"/>
                  <a:pt x="4478572" y="2936249"/>
                  <a:pt x="4478268" y="2932606"/>
                </a:cubicBezTo>
                <a:cubicBezTo>
                  <a:pt x="4477964" y="2928962"/>
                  <a:pt x="4476749" y="2925319"/>
                  <a:pt x="4474624" y="2921676"/>
                </a:cubicBezTo>
                <a:lnTo>
                  <a:pt x="4507414" y="2863383"/>
                </a:lnTo>
                <a:cubicBezTo>
                  <a:pt x="4509615" y="2859740"/>
                  <a:pt x="4512499" y="2855186"/>
                  <a:pt x="4516067" y="2849721"/>
                </a:cubicBezTo>
                <a:cubicBezTo>
                  <a:pt x="4519634" y="2844256"/>
                  <a:pt x="4521608" y="2837880"/>
                  <a:pt x="4521988" y="2830593"/>
                </a:cubicBezTo>
                <a:cubicBezTo>
                  <a:pt x="4538837" y="2809416"/>
                  <a:pt x="4552500" y="2785279"/>
                  <a:pt x="4562974" y="2758182"/>
                </a:cubicBezTo>
                <a:cubicBezTo>
                  <a:pt x="4573450" y="2731085"/>
                  <a:pt x="4588933" y="2707859"/>
                  <a:pt x="4609428" y="2688504"/>
                </a:cubicBezTo>
                <a:lnTo>
                  <a:pt x="4605783" y="2663001"/>
                </a:lnTo>
                <a:lnTo>
                  <a:pt x="4645860" y="2601065"/>
                </a:lnTo>
                <a:cubicBezTo>
                  <a:pt x="4646543" y="2591577"/>
                  <a:pt x="4651553" y="2575030"/>
                  <a:pt x="4660888" y="2551424"/>
                </a:cubicBezTo>
                <a:cubicBezTo>
                  <a:pt x="4670225" y="2527819"/>
                  <a:pt x="4679789" y="2510361"/>
                  <a:pt x="4689580" y="2499052"/>
                </a:cubicBezTo>
                <a:cubicBezTo>
                  <a:pt x="4689580" y="2485085"/>
                  <a:pt x="4696867" y="2472941"/>
                  <a:pt x="4711440" y="2462618"/>
                </a:cubicBezTo>
                <a:cubicBezTo>
                  <a:pt x="4706582" y="2455332"/>
                  <a:pt x="4706279" y="2448956"/>
                  <a:pt x="4710529" y="2443491"/>
                </a:cubicBezTo>
                <a:cubicBezTo>
                  <a:pt x="4714779" y="2438026"/>
                  <a:pt x="4719941" y="2433472"/>
                  <a:pt x="4726013" y="2429829"/>
                </a:cubicBezTo>
                <a:lnTo>
                  <a:pt x="4860815" y="2193013"/>
                </a:lnTo>
                <a:cubicBezTo>
                  <a:pt x="4869089" y="2183678"/>
                  <a:pt x="4875313" y="2174114"/>
                  <a:pt x="4879488" y="2164322"/>
                </a:cubicBezTo>
                <a:cubicBezTo>
                  <a:pt x="4883662" y="2154531"/>
                  <a:pt x="4890797" y="2145878"/>
                  <a:pt x="4900893" y="2138364"/>
                </a:cubicBezTo>
                <a:cubicBezTo>
                  <a:pt x="4901044" y="2132671"/>
                  <a:pt x="4902562" y="2126751"/>
                  <a:pt x="4905447" y="2120602"/>
                </a:cubicBezTo>
                <a:cubicBezTo>
                  <a:pt x="4908330" y="2114454"/>
                  <a:pt x="4911670" y="2109445"/>
                  <a:pt x="4915465" y="2105574"/>
                </a:cubicBezTo>
                <a:lnTo>
                  <a:pt x="4930039" y="2080070"/>
                </a:lnTo>
                <a:cubicBezTo>
                  <a:pt x="4933986" y="2076352"/>
                  <a:pt x="4938843" y="2073771"/>
                  <a:pt x="4944612" y="2072329"/>
                </a:cubicBezTo>
                <a:cubicBezTo>
                  <a:pt x="4950380" y="2070887"/>
                  <a:pt x="4955238" y="2071038"/>
                  <a:pt x="4959185" y="2072784"/>
                </a:cubicBezTo>
                <a:cubicBezTo>
                  <a:pt x="4961007" y="2081664"/>
                  <a:pt x="4954631" y="2101247"/>
                  <a:pt x="4940057" y="2131533"/>
                </a:cubicBezTo>
                <a:cubicBezTo>
                  <a:pt x="4925485" y="2161818"/>
                  <a:pt x="4913643" y="2182311"/>
                  <a:pt x="4904536" y="2193013"/>
                </a:cubicBezTo>
                <a:lnTo>
                  <a:pt x="4908179" y="2193013"/>
                </a:lnTo>
                <a:cubicBezTo>
                  <a:pt x="4913568" y="2198327"/>
                  <a:pt x="4916452" y="2203184"/>
                  <a:pt x="4916832" y="2207587"/>
                </a:cubicBezTo>
                <a:cubicBezTo>
                  <a:pt x="4917211" y="2211989"/>
                  <a:pt x="4915541" y="2216847"/>
                  <a:pt x="4911822" y="2222160"/>
                </a:cubicBezTo>
                <a:cubicBezTo>
                  <a:pt x="4907268" y="2249788"/>
                  <a:pt x="4899070" y="2278328"/>
                  <a:pt x="4887230" y="2307778"/>
                </a:cubicBezTo>
                <a:cubicBezTo>
                  <a:pt x="4875388" y="2337228"/>
                  <a:pt x="4865369" y="2365768"/>
                  <a:pt x="4857172" y="2393396"/>
                </a:cubicBezTo>
                <a:cubicBezTo>
                  <a:pt x="4860588" y="2398481"/>
                  <a:pt x="4861044" y="2401972"/>
                  <a:pt x="4858539" y="2403870"/>
                </a:cubicBezTo>
                <a:cubicBezTo>
                  <a:pt x="4856033" y="2405768"/>
                  <a:pt x="4851935" y="2408348"/>
                  <a:pt x="4846242" y="2411612"/>
                </a:cubicBezTo>
                <a:cubicBezTo>
                  <a:pt x="4845938" y="2415407"/>
                  <a:pt x="4845635" y="2418747"/>
                  <a:pt x="4845332" y="2421631"/>
                </a:cubicBezTo>
                <a:cubicBezTo>
                  <a:pt x="4845028" y="2424516"/>
                  <a:pt x="4846546" y="2426033"/>
                  <a:pt x="4849886" y="2426185"/>
                </a:cubicBezTo>
                <a:cubicBezTo>
                  <a:pt x="4847229" y="2432182"/>
                  <a:pt x="4843434" y="2439317"/>
                  <a:pt x="4838501" y="2447590"/>
                </a:cubicBezTo>
                <a:cubicBezTo>
                  <a:pt x="4833567" y="2455864"/>
                  <a:pt x="4832504" y="2462088"/>
                  <a:pt x="4835312" y="2466262"/>
                </a:cubicBezTo>
                <a:lnTo>
                  <a:pt x="4857172" y="2444402"/>
                </a:lnTo>
                <a:cubicBezTo>
                  <a:pt x="4860968" y="2440758"/>
                  <a:pt x="4863396" y="2437115"/>
                  <a:pt x="4864459" y="2433472"/>
                </a:cubicBezTo>
                <a:cubicBezTo>
                  <a:pt x="4865522" y="2429829"/>
                  <a:pt x="4864307" y="2426185"/>
                  <a:pt x="4860816" y="2422542"/>
                </a:cubicBezTo>
                <a:cubicBezTo>
                  <a:pt x="4864687" y="2418671"/>
                  <a:pt x="4868785" y="2413662"/>
                  <a:pt x="4873111" y="2407514"/>
                </a:cubicBezTo>
                <a:cubicBezTo>
                  <a:pt x="4877439" y="2401365"/>
                  <a:pt x="4880627" y="2395445"/>
                  <a:pt x="4882675" y="2389753"/>
                </a:cubicBezTo>
                <a:lnTo>
                  <a:pt x="4911822" y="2324173"/>
                </a:lnTo>
                <a:lnTo>
                  <a:pt x="4933682" y="2305956"/>
                </a:lnTo>
                <a:cubicBezTo>
                  <a:pt x="4937629" y="2302161"/>
                  <a:pt x="4940665" y="2297911"/>
                  <a:pt x="4942790" y="2293205"/>
                </a:cubicBezTo>
                <a:cubicBezTo>
                  <a:pt x="4944915" y="2288498"/>
                  <a:pt x="4944308" y="2284248"/>
                  <a:pt x="4940969" y="2280453"/>
                </a:cubicBezTo>
                <a:lnTo>
                  <a:pt x="4955541" y="2251307"/>
                </a:lnTo>
                <a:cubicBezTo>
                  <a:pt x="4953720" y="2239162"/>
                  <a:pt x="4957363" y="2228840"/>
                  <a:pt x="4966472" y="2220338"/>
                </a:cubicBezTo>
                <a:cubicBezTo>
                  <a:pt x="4975580" y="2211837"/>
                  <a:pt x="4979223" y="2201514"/>
                  <a:pt x="4977401" y="2189370"/>
                </a:cubicBezTo>
                <a:lnTo>
                  <a:pt x="5024765" y="2149293"/>
                </a:lnTo>
                <a:cubicBezTo>
                  <a:pt x="5033873" y="2159465"/>
                  <a:pt x="5038427" y="2166447"/>
                  <a:pt x="5038427" y="2170243"/>
                </a:cubicBezTo>
                <a:cubicBezTo>
                  <a:pt x="5038427" y="2174038"/>
                  <a:pt x="5033874" y="2179199"/>
                  <a:pt x="5024765" y="2185727"/>
                </a:cubicBezTo>
                <a:cubicBezTo>
                  <a:pt x="5031672" y="2195973"/>
                  <a:pt x="5031520" y="2203715"/>
                  <a:pt x="5024309" y="2208953"/>
                </a:cubicBezTo>
                <a:cubicBezTo>
                  <a:pt x="5017099" y="2214190"/>
                  <a:pt x="5016035" y="2221021"/>
                  <a:pt x="5021121" y="2229446"/>
                </a:cubicBezTo>
                <a:cubicBezTo>
                  <a:pt x="5014670" y="2238934"/>
                  <a:pt x="5007535" y="2254570"/>
                  <a:pt x="4999717" y="2276354"/>
                </a:cubicBezTo>
                <a:cubicBezTo>
                  <a:pt x="4991899" y="2298138"/>
                  <a:pt x="4989318" y="2312863"/>
                  <a:pt x="4991975" y="2320529"/>
                </a:cubicBezTo>
                <a:lnTo>
                  <a:pt x="4962828" y="2389752"/>
                </a:lnTo>
                <a:cubicBezTo>
                  <a:pt x="4970418" y="2399013"/>
                  <a:pt x="4974365" y="2408728"/>
                  <a:pt x="4974669" y="2418899"/>
                </a:cubicBezTo>
                <a:cubicBezTo>
                  <a:pt x="4974973" y="2429070"/>
                  <a:pt x="4969812" y="2438786"/>
                  <a:pt x="4959185" y="2448045"/>
                </a:cubicBezTo>
                <a:cubicBezTo>
                  <a:pt x="4955542" y="2463074"/>
                  <a:pt x="4950077" y="2478558"/>
                  <a:pt x="4942790" y="2494498"/>
                </a:cubicBezTo>
                <a:cubicBezTo>
                  <a:pt x="4935503" y="2510437"/>
                  <a:pt x="4926395" y="2524100"/>
                  <a:pt x="4915466" y="2535484"/>
                </a:cubicBezTo>
                <a:lnTo>
                  <a:pt x="4926395" y="2564631"/>
                </a:lnTo>
                <a:lnTo>
                  <a:pt x="4900892" y="2582848"/>
                </a:lnTo>
                <a:lnTo>
                  <a:pt x="4900892" y="2622925"/>
                </a:lnTo>
                <a:cubicBezTo>
                  <a:pt x="4896111" y="2630363"/>
                  <a:pt x="4892922" y="2637346"/>
                  <a:pt x="4891328" y="2643873"/>
                </a:cubicBezTo>
                <a:cubicBezTo>
                  <a:pt x="4889735" y="2650401"/>
                  <a:pt x="4885635" y="2655563"/>
                  <a:pt x="4879032" y="2659358"/>
                </a:cubicBezTo>
                <a:cubicBezTo>
                  <a:pt x="4877362" y="2663532"/>
                  <a:pt x="4877059" y="2668846"/>
                  <a:pt x="4878121" y="2675297"/>
                </a:cubicBezTo>
                <a:cubicBezTo>
                  <a:pt x="4879184" y="2681749"/>
                  <a:pt x="4880702" y="2686151"/>
                  <a:pt x="4882675" y="2688504"/>
                </a:cubicBezTo>
                <a:cubicBezTo>
                  <a:pt x="4884725" y="2691919"/>
                  <a:pt x="4887002" y="2693285"/>
                  <a:pt x="4889507" y="2692602"/>
                </a:cubicBezTo>
                <a:cubicBezTo>
                  <a:pt x="4892011" y="2691920"/>
                  <a:pt x="4893377" y="2690553"/>
                  <a:pt x="4893606" y="2688504"/>
                </a:cubicBezTo>
                <a:cubicBezTo>
                  <a:pt x="4886167" y="2677575"/>
                  <a:pt x="4887381" y="2668466"/>
                  <a:pt x="4897248" y="2661179"/>
                </a:cubicBezTo>
                <a:cubicBezTo>
                  <a:pt x="4907116" y="2653892"/>
                  <a:pt x="4915617" y="2648427"/>
                  <a:pt x="4922752" y="2644784"/>
                </a:cubicBezTo>
                <a:lnTo>
                  <a:pt x="4922752" y="2590134"/>
                </a:lnTo>
                <a:lnTo>
                  <a:pt x="4926395" y="2590134"/>
                </a:lnTo>
                <a:cubicBezTo>
                  <a:pt x="4928444" y="2586340"/>
                  <a:pt x="4929810" y="2582089"/>
                  <a:pt x="4930494" y="2577383"/>
                </a:cubicBezTo>
                <a:cubicBezTo>
                  <a:pt x="4931177" y="2572676"/>
                  <a:pt x="4929810" y="2568427"/>
                  <a:pt x="4926395" y="2564631"/>
                </a:cubicBezTo>
                <a:cubicBezTo>
                  <a:pt x="4936566" y="2555143"/>
                  <a:pt x="4944460" y="2544973"/>
                  <a:pt x="4950077" y="2534118"/>
                </a:cubicBezTo>
                <a:cubicBezTo>
                  <a:pt x="4955693" y="2523265"/>
                  <a:pt x="4963587" y="2514005"/>
                  <a:pt x="4973759" y="2506338"/>
                </a:cubicBezTo>
                <a:cubicBezTo>
                  <a:pt x="4961766" y="2494573"/>
                  <a:pt x="4958426" y="2486225"/>
                  <a:pt x="4963740" y="2481290"/>
                </a:cubicBezTo>
                <a:cubicBezTo>
                  <a:pt x="4969053" y="2476357"/>
                  <a:pt x="4978464" y="2468918"/>
                  <a:pt x="4991975" y="2458975"/>
                </a:cubicBezTo>
                <a:cubicBezTo>
                  <a:pt x="5000248" y="2449184"/>
                  <a:pt x="5006472" y="2431422"/>
                  <a:pt x="5010647" y="2405692"/>
                </a:cubicBezTo>
                <a:cubicBezTo>
                  <a:pt x="5014822" y="2379961"/>
                  <a:pt x="5021957" y="2361289"/>
                  <a:pt x="5032051" y="2349676"/>
                </a:cubicBezTo>
                <a:cubicBezTo>
                  <a:pt x="5035770" y="2348006"/>
                  <a:pt x="5039262" y="2347702"/>
                  <a:pt x="5042526" y="2348765"/>
                </a:cubicBezTo>
                <a:cubicBezTo>
                  <a:pt x="5045789" y="2349828"/>
                  <a:pt x="5048370" y="2351346"/>
                  <a:pt x="5050268" y="2353319"/>
                </a:cubicBezTo>
                <a:cubicBezTo>
                  <a:pt x="5058541" y="2363338"/>
                  <a:pt x="5060211" y="2375179"/>
                  <a:pt x="5055277" y="2388842"/>
                </a:cubicBezTo>
                <a:cubicBezTo>
                  <a:pt x="5050344" y="2402504"/>
                  <a:pt x="5043816" y="2412523"/>
                  <a:pt x="5035695" y="2418899"/>
                </a:cubicBezTo>
                <a:cubicBezTo>
                  <a:pt x="5027042" y="2442353"/>
                  <a:pt x="5019755" y="2464668"/>
                  <a:pt x="5013835" y="2485844"/>
                </a:cubicBezTo>
                <a:cubicBezTo>
                  <a:pt x="5007914" y="2507021"/>
                  <a:pt x="5000628" y="2528426"/>
                  <a:pt x="4991975" y="2550058"/>
                </a:cubicBezTo>
                <a:cubicBezTo>
                  <a:pt x="4995315" y="2553549"/>
                  <a:pt x="4995922" y="2556586"/>
                  <a:pt x="4993797" y="2559167"/>
                </a:cubicBezTo>
                <a:cubicBezTo>
                  <a:pt x="4991671" y="2561747"/>
                  <a:pt x="4988635" y="2564783"/>
                  <a:pt x="4984688" y="2568275"/>
                </a:cubicBezTo>
                <a:cubicBezTo>
                  <a:pt x="4981196" y="2571994"/>
                  <a:pt x="4979982" y="2575485"/>
                  <a:pt x="4981045" y="2578749"/>
                </a:cubicBezTo>
                <a:cubicBezTo>
                  <a:pt x="4982107" y="2582013"/>
                  <a:pt x="4984537" y="2584594"/>
                  <a:pt x="4988332" y="2586491"/>
                </a:cubicBezTo>
                <a:cubicBezTo>
                  <a:pt x="4982639" y="2592108"/>
                  <a:pt x="4977630" y="2598180"/>
                  <a:pt x="4973303" y="2604708"/>
                </a:cubicBezTo>
                <a:cubicBezTo>
                  <a:pt x="4968977" y="2611235"/>
                  <a:pt x="4966699" y="2617308"/>
                  <a:pt x="4966471" y="2622924"/>
                </a:cubicBezTo>
                <a:lnTo>
                  <a:pt x="4951898" y="2648428"/>
                </a:lnTo>
                <a:cubicBezTo>
                  <a:pt x="4957212" y="2655866"/>
                  <a:pt x="4959337" y="2662849"/>
                  <a:pt x="4958274" y="2669377"/>
                </a:cubicBezTo>
                <a:cubicBezTo>
                  <a:pt x="4957212" y="2675904"/>
                  <a:pt x="4953872" y="2681066"/>
                  <a:pt x="4948256" y="2684860"/>
                </a:cubicBezTo>
                <a:cubicBezTo>
                  <a:pt x="4960627" y="2683950"/>
                  <a:pt x="4976870" y="2683039"/>
                  <a:pt x="4996985" y="2682128"/>
                </a:cubicBezTo>
                <a:cubicBezTo>
                  <a:pt x="5017099" y="2681217"/>
                  <a:pt x="5032431" y="2685772"/>
                  <a:pt x="5042981" y="2695790"/>
                </a:cubicBezTo>
                <a:cubicBezTo>
                  <a:pt x="5048446" y="2703457"/>
                  <a:pt x="5051179" y="2710895"/>
                  <a:pt x="5051179" y="2718106"/>
                </a:cubicBezTo>
                <a:cubicBezTo>
                  <a:pt x="5051179" y="2725316"/>
                  <a:pt x="5048446" y="2730022"/>
                  <a:pt x="5042981" y="2732224"/>
                </a:cubicBezTo>
                <a:cubicBezTo>
                  <a:pt x="5042601" y="2734349"/>
                  <a:pt x="5041539" y="2737385"/>
                  <a:pt x="5039793" y="2741332"/>
                </a:cubicBezTo>
                <a:cubicBezTo>
                  <a:pt x="5038048" y="2745279"/>
                  <a:pt x="5037895" y="2748315"/>
                  <a:pt x="5039337" y="2750440"/>
                </a:cubicBezTo>
                <a:lnTo>
                  <a:pt x="5050268" y="2743153"/>
                </a:lnTo>
                <a:lnTo>
                  <a:pt x="5097630" y="2706721"/>
                </a:lnTo>
                <a:lnTo>
                  <a:pt x="5104918" y="2681217"/>
                </a:lnTo>
                <a:cubicBezTo>
                  <a:pt x="5101578" y="2676132"/>
                  <a:pt x="5100970" y="2672640"/>
                  <a:pt x="5103096" y="2670743"/>
                </a:cubicBezTo>
                <a:cubicBezTo>
                  <a:pt x="5105221" y="2668846"/>
                  <a:pt x="5108257" y="2666264"/>
                  <a:pt x="5112205" y="2663001"/>
                </a:cubicBezTo>
                <a:cubicBezTo>
                  <a:pt x="5113874" y="2659433"/>
                  <a:pt x="5114178" y="2656549"/>
                  <a:pt x="5113115" y="2654348"/>
                </a:cubicBezTo>
                <a:cubicBezTo>
                  <a:pt x="5112052" y="2652147"/>
                  <a:pt x="5110535" y="2650173"/>
                  <a:pt x="5108561" y="2648427"/>
                </a:cubicBezTo>
                <a:cubicBezTo>
                  <a:pt x="5119187" y="2637194"/>
                  <a:pt x="5128903" y="2625049"/>
                  <a:pt x="5137708" y="2611994"/>
                </a:cubicBezTo>
                <a:cubicBezTo>
                  <a:pt x="5146512" y="2598939"/>
                  <a:pt x="5156228" y="2586795"/>
                  <a:pt x="5166854" y="2575561"/>
                </a:cubicBezTo>
                <a:cubicBezTo>
                  <a:pt x="5170649" y="2558787"/>
                  <a:pt x="5177632" y="2543151"/>
                  <a:pt x="5187803" y="2528654"/>
                </a:cubicBezTo>
                <a:cubicBezTo>
                  <a:pt x="5197974" y="2514156"/>
                  <a:pt x="5210422" y="2503074"/>
                  <a:pt x="5225147" y="2495408"/>
                </a:cubicBezTo>
                <a:lnTo>
                  <a:pt x="5221504" y="2477192"/>
                </a:lnTo>
                <a:cubicBezTo>
                  <a:pt x="5219834" y="2471651"/>
                  <a:pt x="5220441" y="2466338"/>
                  <a:pt x="5223326" y="2461252"/>
                </a:cubicBezTo>
                <a:cubicBezTo>
                  <a:pt x="5226210" y="2456167"/>
                  <a:pt x="5230460" y="2451764"/>
                  <a:pt x="5236077" y="2448045"/>
                </a:cubicBezTo>
                <a:cubicBezTo>
                  <a:pt x="5243364" y="2432865"/>
                  <a:pt x="5250650" y="2430436"/>
                  <a:pt x="5257937" y="2440758"/>
                </a:cubicBezTo>
                <a:cubicBezTo>
                  <a:pt x="5265603" y="2447818"/>
                  <a:pt x="5270308" y="2454649"/>
                  <a:pt x="5272055" y="2461252"/>
                </a:cubicBezTo>
                <a:cubicBezTo>
                  <a:pt x="5273800" y="2467856"/>
                  <a:pt x="5270308" y="2475598"/>
                  <a:pt x="5261580" y="2484479"/>
                </a:cubicBezTo>
                <a:cubicBezTo>
                  <a:pt x="5254521" y="2491082"/>
                  <a:pt x="5245868" y="2502468"/>
                  <a:pt x="5235621" y="2518634"/>
                </a:cubicBezTo>
                <a:cubicBezTo>
                  <a:pt x="5225375" y="2534801"/>
                  <a:pt x="5223097" y="2548920"/>
                  <a:pt x="5228790" y="2560988"/>
                </a:cubicBezTo>
                <a:cubicBezTo>
                  <a:pt x="5226740" y="2571994"/>
                  <a:pt x="5221731" y="2589148"/>
                  <a:pt x="5213762" y="2612450"/>
                </a:cubicBezTo>
                <a:cubicBezTo>
                  <a:pt x="5205792" y="2635751"/>
                  <a:pt x="5196227" y="2653816"/>
                  <a:pt x="5185071" y="2666644"/>
                </a:cubicBezTo>
                <a:cubicBezTo>
                  <a:pt x="5190156" y="2672109"/>
                  <a:pt x="5191825" y="2676663"/>
                  <a:pt x="5190080" y="2680306"/>
                </a:cubicBezTo>
                <a:cubicBezTo>
                  <a:pt x="5188335" y="2683950"/>
                  <a:pt x="5185450" y="2686682"/>
                  <a:pt x="5181427" y="2688504"/>
                </a:cubicBezTo>
                <a:cubicBezTo>
                  <a:pt x="5175583" y="2695107"/>
                  <a:pt x="5176342" y="2704671"/>
                  <a:pt x="5183704" y="2717195"/>
                </a:cubicBezTo>
                <a:cubicBezTo>
                  <a:pt x="5191067" y="2729719"/>
                  <a:pt x="5196380" y="2738372"/>
                  <a:pt x="5199643" y="2743154"/>
                </a:cubicBezTo>
                <a:cubicBezTo>
                  <a:pt x="5191522" y="2754842"/>
                  <a:pt x="5178619" y="2779738"/>
                  <a:pt x="5160933" y="2817842"/>
                </a:cubicBezTo>
                <a:cubicBezTo>
                  <a:pt x="5143248" y="2855945"/>
                  <a:pt x="5136720" y="2880841"/>
                  <a:pt x="5141350" y="2892529"/>
                </a:cubicBezTo>
                <a:lnTo>
                  <a:pt x="5112204" y="2918033"/>
                </a:lnTo>
                <a:cubicBezTo>
                  <a:pt x="5106663" y="2928811"/>
                  <a:pt x="5101350" y="2939134"/>
                  <a:pt x="5096264" y="2949001"/>
                </a:cubicBezTo>
                <a:cubicBezTo>
                  <a:pt x="5091179" y="2958868"/>
                  <a:pt x="5086777" y="2969191"/>
                  <a:pt x="5083058" y="2979969"/>
                </a:cubicBezTo>
                <a:lnTo>
                  <a:pt x="5086701" y="2990899"/>
                </a:lnTo>
                <a:cubicBezTo>
                  <a:pt x="5098314" y="2988318"/>
                  <a:pt x="5106967" y="2977995"/>
                  <a:pt x="5112659" y="2959931"/>
                </a:cubicBezTo>
                <a:cubicBezTo>
                  <a:pt x="5118352" y="2941866"/>
                  <a:pt x="5127916" y="2931543"/>
                  <a:pt x="5141350" y="2928962"/>
                </a:cubicBezTo>
                <a:cubicBezTo>
                  <a:pt x="5148030" y="2928355"/>
                  <a:pt x="5156530" y="2925926"/>
                  <a:pt x="5166854" y="2921676"/>
                </a:cubicBezTo>
                <a:lnTo>
                  <a:pt x="5141351" y="2910745"/>
                </a:lnTo>
                <a:lnTo>
                  <a:pt x="5152281" y="2903459"/>
                </a:lnTo>
                <a:cubicBezTo>
                  <a:pt x="5157669" y="2900119"/>
                  <a:pt x="5162375" y="2899513"/>
                  <a:pt x="5166399" y="2901638"/>
                </a:cubicBezTo>
                <a:cubicBezTo>
                  <a:pt x="5170422" y="2903763"/>
                  <a:pt x="5174216" y="2906799"/>
                  <a:pt x="5177783" y="2910746"/>
                </a:cubicBezTo>
                <a:cubicBezTo>
                  <a:pt x="5181579" y="2905433"/>
                  <a:pt x="5184918" y="2900575"/>
                  <a:pt x="5187803" y="2896172"/>
                </a:cubicBezTo>
                <a:cubicBezTo>
                  <a:pt x="5190687" y="2891770"/>
                  <a:pt x="5192205" y="2886913"/>
                  <a:pt x="5192358" y="2881599"/>
                </a:cubicBezTo>
                <a:cubicBezTo>
                  <a:pt x="5195773" y="2877652"/>
                  <a:pt x="5198050" y="2871884"/>
                  <a:pt x="5199189" y="2864293"/>
                </a:cubicBezTo>
                <a:cubicBezTo>
                  <a:pt x="5200327" y="2856703"/>
                  <a:pt x="5201694" y="2849113"/>
                  <a:pt x="5203287" y="2841523"/>
                </a:cubicBezTo>
                <a:cubicBezTo>
                  <a:pt x="5191750" y="2840915"/>
                  <a:pt x="5182034" y="2834843"/>
                  <a:pt x="5174140" y="2823307"/>
                </a:cubicBezTo>
                <a:cubicBezTo>
                  <a:pt x="5185677" y="2816020"/>
                  <a:pt x="5191750" y="2805090"/>
                  <a:pt x="5192358" y="2790517"/>
                </a:cubicBezTo>
                <a:lnTo>
                  <a:pt x="5228790" y="2797803"/>
                </a:lnTo>
                <a:cubicBezTo>
                  <a:pt x="5223705" y="2803268"/>
                  <a:pt x="5220213" y="2808733"/>
                  <a:pt x="5218315" y="2814198"/>
                </a:cubicBezTo>
                <a:cubicBezTo>
                  <a:pt x="5216417" y="2819663"/>
                  <a:pt x="5213837" y="2825128"/>
                  <a:pt x="5210573" y="2830593"/>
                </a:cubicBezTo>
                <a:lnTo>
                  <a:pt x="5225147" y="2841523"/>
                </a:lnTo>
                <a:cubicBezTo>
                  <a:pt x="5232433" y="2841523"/>
                  <a:pt x="5236077" y="2845167"/>
                  <a:pt x="5236077" y="2852453"/>
                </a:cubicBezTo>
                <a:cubicBezTo>
                  <a:pt x="5235774" y="2859815"/>
                  <a:pt x="5233648" y="2866950"/>
                  <a:pt x="5229701" y="2873857"/>
                </a:cubicBezTo>
                <a:cubicBezTo>
                  <a:pt x="5225754" y="2880764"/>
                  <a:pt x="5221807" y="2886988"/>
                  <a:pt x="5217860" y="2892529"/>
                </a:cubicBezTo>
                <a:cubicBezTo>
                  <a:pt x="5223552" y="2894048"/>
                  <a:pt x="5229473" y="2894655"/>
                  <a:pt x="5235622" y="2894351"/>
                </a:cubicBezTo>
                <a:cubicBezTo>
                  <a:pt x="5241770" y="2894047"/>
                  <a:pt x="5246779" y="2894655"/>
                  <a:pt x="5250650" y="2896172"/>
                </a:cubicBezTo>
                <a:cubicBezTo>
                  <a:pt x="5253306" y="2902245"/>
                  <a:pt x="5250726" y="2910139"/>
                  <a:pt x="5242908" y="2919854"/>
                </a:cubicBezTo>
                <a:cubicBezTo>
                  <a:pt x="5235090" y="2929570"/>
                  <a:pt x="5227955" y="2937463"/>
                  <a:pt x="5221503" y="2943536"/>
                </a:cubicBezTo>
                <a:cubicBezTo>
                  <a:pt x="5221351" y="2951126"/>
                  <a:pt x="5219834" y="2957805"/>
                  <a:pt x="5216949" y="2963574"/>
                </a:cubicBezTo>
                <a:cubicBezTo>
                  <a:pt x="5214066" y="2969342"/>
                  <a:pt x="5210725" y="2972379"/>
                  <a:pt x="5206930" y="2972682"/>
                </a:cubicBezTo>
                <a:lnTo>
                  <a:pt x="5188713" y="2998185"/>
                </a:lnTo>
                <a:lnTo>
                  <a:pt x="5188714" y="3018663"/>
                </a:lnTo>
                <a:lnTo>
                  <a:pt x="5237528" y="2932908"/>
                </a:lnTo>
                <a:cubicBezTo>
                  <a:pt x="5245801" y="2923573"/>
                  <a:pt x="5252025" y="2914009"/>
                  <a:pt x="5256200" y="2904217"/>
                </a:cubicBezTo>
                <a:cubicBezTo>
                  <a:pt x="5260374" y="2894426"/>
                  <a:pt x="5267509" y="2885773"/>
                  <a:pt x="5277604" y="2878258"/>
                </a:cubicBezTo>
                <a:cubicBezTo>
                  <a:pt x="5277756" y="2872566"/>
                  <a:pt x="5279274" y="2866646"/>
                  <a:pt x="5282159" y="2860498"/>
                </a:cubicBezTo>
                <a:cubicBezTo>
                  <a:pt x="5285042" y="2854349"/>
                  <a:pt x="5288382" y="2849340"/>
                  <a:pt x="5292177" y="2845469"/>
                </a:cubicBezTo>
                <a:lnTo>
                  <a:pt x="5306750" y="2819966"/>
                </a:lnTo>
                <a:cubicBezTo>
                  <a:pt x="5310698" y="2816246"/>
                  <a:pt x="5315555" y="2813666"/>
                  <a:pt x="5321324" y="2812224"/>
                </a:cubicBezTo>
                <a:cubicBezTo>
                  <a:pt x="5327092" y="2810782"/>
                  <a:pt x="5331950" y="2810933"/>
                  <a:pt x="5335897" y="2812679"/>
                </a:cubicBezTo>
                <a:cubicBezTo>
                  <a:pt x="5337719" y="2821559"/>
                  <a:pt x="5331343" y="2841142"/>
                  <a:pt x="5316769" y="2871428"/>
                </a:cubicBezTo>
                <a:cubicBezTo>
                  <a:pt x="5302197" y="2901712"/>
                  <a:pt x="5290355" y="2922206"/>
                  <a:pt x="5281248" y="2932908"/>
                </a:cubicBezTo>
                <a:lnTo>
                  <a:pt x="5284891" y="2932908"/>
                </a:lnTo>
                <a:cubicBezTo>
                  <a:pt x="5290280" y="2938222"/>
                  <a:pt x="5293164" y="2943080"/>
                  <a:pt x="5293544" y="2947482"/>
                </a:cubicBezTo>
                <a:cubicBezTo>
                  <a:pt x="5293923" y="2951884"/>
                  <a:pt x="5292253" y="2956742"/>
                  <a:pt x="5288534" y="2962055"/>
                </a:cubicBezTo>
                <a:cubicBezTo>
                  <a:pt x="5283980" y="2989684"/>
                  <a:pt x="5275782" y="3018223"/>
                  <a:pt x="5263942" y="3047673"/>
                </a:cubicBezTo>
                <a:lnTo>
                  <a:pt x="5241536" y="3111494"/>
                </a:lnTo>
                <a:lnTo>
                  <a:pt x="5243363" y="3111128"/>
                </a:lnTo>
                <a:lnTo>
                  <a:pt x="5259155" y="3130078"/>
                </a:lnTo>
                <a:lnTo>
                  <a:pt x="5259387" y="3129648"/>
                </a:lnTo>
                <a:lnTo>
                  <a:pt x="5288534" y="3064068"/>
                </a:lnTo>
                <a:lnTo>
                  <a:pt x="5310394" y="3045851"/>
                </a:lnTo>
                <a:cubicBezTo>
                  <a:pt x="5314341" y="3042056"/>
                  <a:pt x="5317377" y="3037806"/>
                  <a:pt x="5319502" y="3033099"/>
                </a:cubicBezTo>
                <a:cubicBezTo>
                  <a:pt x="5321627" y="3028394"/>
                  <a:pt x="5321020" y="3024143"/>
                  <a:pt x="5317680" y="3020348"/>
                </a:cubicBezTo>
                <a:lnTo>
                  <a:pt x="5332254" y="2991202"/>
                </a:lnTo>
                <a:cubicBezTo>
                  <a:pt x="5330432" y="2979057"/>
                  <a:pt x="5334075" y="2968735"/>
                  <a:pt x="5343184" y="2960233"/>
                </a:cubicBezTo>
                <a:cubicBezTo>
                  <a:pt x="5352292" y="2951732"/>
                  <a:pt x="5355935" y="2941410"/>
                  <a:pt x="5354113" y="2929265"/>
                </a:cubicBezTo>
                <a:lnTo>
                  <a:pt x="5401476" y="2889189"/>
                </a:lnTo>
                <a:cubicBezTo>
                  <a:pt x="5410585" y="2899360"/>
                  <a:pt x="5415139" y="2906342"/>
                  <a:pt x="5415139" y="2910138"/>
                </a:cubicBezTo>
                <a:cubicBezTo>
                  <a:pt x="5415139" y="2913933"/>
                  <a:pt x="5410584" y="2919094"/>
                  <a:pt x="5401477" y="2925622"/>
                </a:cubicBezTo>
                <a:cubicBezTo>
                  <a:pt x="5408384" y="2935868"/>
                  <a:pt x="5408232" y="2943611"/>
                  <a:pt x="5401021" y="2948848"/>
                </a:cubicBezTo>
                <a:cubicBezTo>
                  <a:pt x="5393811" y="2954085"/>
                  <a:pt x="5392748" y="2960916"/>
                  <a:pt x="5397833" y="2969342"/>
                </a:cubicBezTo>
                <a:cubicBezTo>
                  <a:pt x="5391381" y="2978829"/>
                  <a:pt x="5384247" y="2994465"/>
                  <a:pt x="5376429" y="3016249"/>
                </a:cubicBezTo>
                <a:cubicBezTo>
                  <a:pt x="5368611" y="3038033"/>
                  <a:pt x="5366030" y="3052759"/>
                  <a:pt x="5368687" y="3060424"/>
                </a:cubicBezTo>
                <a:lnTo>
                  <a:pt x="5339541" y="3129648"/>
                </a:lnTo>
                <a:cubicBezTo>
                  <a:pt x="5347130" y="3138908"/>
                  <a:pt x="5351077" y="3148623"/>
                  <a:pt x="5351381" y="3158794"/>
                </a:cubicBezTo>
                <a:cubicBezTo>
                  <a:pt x="5351685" y="3168965"/>
                  <a:pt x="5346523" y="3178680"/>
                  <a:pt x="5335897" y="3187940"/>
                </a:cubicBezTo>
                <a:cubicBezTo>
                  <a:pt x="5332254" y="3202969"/>
                  <a:pt x="5326789" y="3218453"/>
                  <a:pt x="5319502" y="3234393"/>
                </a:cubicBezTo>
                <a:cubicBezTo>
                  <a:pt x="5312215" y="3250332"/>
                  <a:pt x="5303107" y="3263995"/>
                  <a:pt x="5292178" y="3275380"/>
                </a:cubicBezTo>
                <a:lnTo>
                  <a:pt x="5303107" y="3304526"/>
                </a:lnTo>
                <a:lnTo>
                  <a:pt x="5277604" y="3322743"/>
                </a:lnTo>
                <a:lnTo>
                  <a:pt x="5277604" y="3362819"/>
                </a:lnTo>
                <a:cubicBezTo>
                  <a:pt x="5272823" y="3370258"/>
                  <a:pt x="5269634" y="3377241"/>
                  <a:pt x="5268040" y="3383768"/>
                </a:cubicBezTo>
                <a:cubicBezTo>
                  <a:pt x="5266447" y="3390296"/>
                  <a:pt x="5262348" y="3395457"/>
                  <a:pt x="5255744" y="3399253"/>
                </a:cubicBezTo>
                <a:cubicBezTo>
                  <a:pt x="5254074" y="3403427"/>
                  <a:pt x="5253770" y="3408740"/>
                  <a:pt x="5254833" y="3415192"/>
                </a:cubicBezTo>
                <a:cubicBezTo>
                  <a:pt x="5255896" y="3421644"/>
                  <a:pt x="5257414" y="3426046"/>
                  <a:pt x="5259387" y="3428399"/>
                </a:cubicBezTo>
                <a:cubicBezTo>
                  <a:pt x="5261437" y="3431814"/>
                  <a:pt x="5263714" y="3433181"/>
                  <a:pt x="5266219" y="3432498"/>
                </a:cubicBezTo>
                <a:cubicBezTo>
                  <a:pt x="5268723" y="3431815"/>
                  <a:pt x="5270089" y="3430448"/>
                  <a:pt x="5270318" y="3428399"/>
                </a:cubicBezTo>
                <a:cubicBezTo>
                  <a:pt x="5262879" y="3417469"/>
                  <a:pt x="5264093" y="3408361"/>
                  <a:pt x="5273960" y="3401074"/>
                </a:cubicBezTo>
                <a:cubicBezTo>
                  <a:pt x="5283828" y="3393787"/>
                  <a:pt x="5292329" y="3388323"/>
                  <a:pt x="5299463" y="3384679"/>
                </a:cubicBezTo>
                <a:lnTo>
                  <a:pt x="5299464" y="3330029"/>
                </a:lnTo>
                <a:lnTo>
                  <a:pt x="5303107" y="3330029"/>
                </a:lnTo>
                <a:cubicBezTo>
                  <a:pt x="5305156" y="3326235"/>
                  <a:pt x="5306523" y="3321984"/>
                  <a:pt x="5307206" y="3317278"/>
                </a:cubicBezTo>
                <a:cubicBezTo>
                  <a:pt x="5307889" y="3312572"/>
                  <a:pt x="5306522" y="3308322"/>
                  <a:pt x="5303107" y="3304526"/>
                </a:cubicBezTo>
                <a:cubicBezTo>
                  <a:pt x="5313279" y="3295039"/>
                  <a:pt x="5321172" y="3284868"/>
                  <a:pt x="5326789" y="3274013"/>
                </a:cubicBezTo>
                <a:cubicBezTo>
                  <a:pt x="5332405" y="3263160"/>
                  <a:pt x="5340299" y="3253900"/>
                  <a:pt x="5350470" y="3246234"/>
                </a:cubicBezTo>
                <a:cubicBezTo>
                  <a:pt x="5338478" y="3234468"/>
                  <a:pt x="5335138" y="3226119"/>
                  <a:pt x="5340451" y="3221185"/>
                </a:cubicBezTo>
                <a:cubicBezTo>
                  <a:pt x="5345764" y="3216252"/>
                  <a:pt x="5355176" y="3208813"/>
                  <a:pt x="5368687" y="3198870"/>
                </a:cubicBezTo>
                <a:cubicBezTo>
                  <a:pt x="5376960" y="3189079"/>
                  <a:pt x="5383184" y="3171317"/>
                  <a:pt x="5387359" y="3145587"/>
                </a:cubicBezTo>
                <a:cubicBezTo>
                  <a:pt x="5391534" y="3119856"/>
                  <a:pt x="5398669" y="3101184"/>
                  <a:pt x="5408763" y="3089571"/>
                </a:cubicBezTo>
                <a:cubicBezTo>
                  <a:pt x="5412482" y="3087901"/>
                  <a:pt x="5415974" y="3087598"/>
                  <a:pt x="5419238" y="3088660"/>
                </a:cubicBezTo>
                <a:cubicBezTo>
                  <a:pt x="5422501" y="3089723"/>
                  <a:pt x="5425082" y="3091241"/>
                  <a:pt x="5426980" y="3093214"/>
                </a:cubicBezTo>
                <a:cubicBezTo>
                  <a:pt x="5435253" y="3103233"/>
                  <a:pt x="5436923" y="3115074"/>
                  <a:pt x="5431989" y="3128737"/>
                </a:cubicBezTo>
                <a:cubicBezTo>
                  <a:pt x="5427056" y="3142399"/>
                  <a:pt x="5420528" y="3152418"/>
                  <a:pt x="5412407" y="3158794"/>
                </a:cubicBezTo>
                <a:cubicBezTo>
                  <a:pt x="5403754" y="3182248"/>
                  <a:pt x="5396467" y="3204563"/>
                  <a:pt x="5390547" y="3225739"/>
                </a:cubicBezTo>
                <a:cubicBezTo>
                  <a:pt x="5384626" y="3246916"/>
                  <a:pt x="5377340" y="3268321"/>
                  <a:pt x="5368687" y="3289953"/>
                </a:cubicBezTo>
                <a:cubicBezTo>
                  <a:pt x="5372027" y="3293444"/>
                  <a:pt x="5372634" y="3296481"/>
                  <a:pt x="5370509" y="3299061"/>
                </a:cubicBezTo>
                <a:cubicBezTo>
                  <a:pt x="5368384" y="3301642"/>
                  <a:pt x="5365347" y="3304678"/>
                  <a:pt x="5361400" y="3308170"/>
                </a:cubicBezTo>
                <a:cubicBezTo>
                  <a:pt x="5357908" y="3311889"/>
                  <a:pt x="5356694" y="3315380"/>
                  <a:pt x="5357757" y="3318644"/>
                </a:cubicBezTo>
                <a:cubicBezTo>
                  <a:pt x="5358819" y="3321908"/>
                  <a:pt x="5361249" y="3324489"/>
                  <a:pt x="5365044" y="3326387"/>
                </a:cubicBezTo>
                <a:cubicBezTo>
                  <a:pt x="5359351" y="3332003"/>
                  <a:pt x="5354341" y="3338076"/>
                  <a:pt x="5350015" y="3344602"/>
                </a:cubicBezTo>
                <a:cubicBezTo>
                  <a:pt x="5345689" y="3351130"/>
                  <a:pt x="5343411" y="3357203"/>
                  <a:pt x="5343184" y="3362819"/>
                </a:cubicBezTo>
                <a:lnTo>
                  <a:pt x="5328611" y="3388322"/>
                </a:lnTo>
                <a:cubicBezTo>
                  <a:pt x="5333924" y="3395761"/>
                  <a:pt x="5336049" y="3402744"/>
                  <a:pt x="5334986" y="3409272"/>
                </a:cubicBezTo>
                <a:cubicBezTo>
                  <a:pt x="5333924" y="3415799"/>
                  <a:pt x="5330584" y="3420961"/>
                  <a:pt x="5324967" y="3424756"/>
                </a:cubicBezTo>
                <a:cubicBezTo>
                  <a:pt x="5337339" y="3423845"/>
                  <a:pt x="5353582" y="3422934"/>
                  <a:pt x="5373696" y="3422024"/>
                </a:cubicBezTo>
                <a:cubicBezTo>
                  <a:pt x="5393811" y="3421112"/>
                  <a:pt x="5409143" y="3425667"/>
                  <a:pt x="5419693" y="3435686"/>
                </a:cubicBezTo>
                <a:cubicBezTo>
                  <a:pt x="5425158" y="3443352"/>
                  <a:pt x="5427891" y="3450790"/>
                  <a:pt x="5427891" y="3458001"/>
                </a:cubicBezTo>
                <a:cubicBezTo>
                  <a:pt x="5427891" y="3465211"/>
                  <a:pt x="5425158" y="3469917"/>
                  <a:pt x="5419693" y="3472119"/>
                </a:cubicBezTo>
                <a:cubicBezTo>
                  <a:pt x="5419313" y="3474244"/>
                  <a:pt x="5418251" y="3477280"/>
                  <a:pt x="5416505" y="3481227"/>
                </a:cubicBezTo>
                <a:cubicBezTo>
                  <a:pt x="5414760" y="3485174"/>
                  <a:pt x="5414607" y="3488210"/>
                  <a:pt x="5416050" y="3490335"/>
                </a:cubicBezTo>
                <a:lnTo>
                  <a:pt x="5426980" y="3483048"/>
                </a:lnTo>
                <a:lnTo>
                  <a:pt x="5474343" y="3446616"/>
                </a:lnTo>
                <a:lnTo>
                  <a:pt x="5481630" y="3421112"/>
                </a:lnTo>
                <a:cubicBezTo>
                  <a:pt x="5478290" y="3416027"/>
                  <a:pt x="5477683" y="3412535"/>
                  <a:pt x="5479807" y="3410638"/>
                </a:cubicBezTo>
                <a:cubicBezTo>
                  <a:pt x="5481933" y="3408741"/>
                  <a:pt x="5484969" y="3406159"/>
                  <a:pt x="5488917" y="3402896"/>
                </a:cubicBezTo>
                <a:cubicBezTo>
                  <a:pt x="5490586" y="3399328"/>
                  <a:pt x="5490889" y="3396445"/>
                  <a:pt x="5489827" y="3394243"/>
                </a:cubicBezTo>
                <a:cubicBezTo>
                  <a:pt x="5488764" y="3392042"/>
                  <a:pt x="5487247" y="3390068"/>
                  <a:pt x="5485273" y="3388323"/>
                </a:cubicBezTo>
                <a:cubicBezTo>
                  <a:pt x="5495899" y="3377089"/>
                  <a:pt x="5505615" y="3364945"/>
                  <a:pt x="5514420" y="3351889"/>
                </a:cubicBezTo>
                <a:cubicBezTo>
                  <a:pt x="5523223" y="3338834"/>
                  <a:pt x="5532940" y="3326690"/>
                  <a:pt x="5543566" y="3315456"/>
                </a:cubicBezTo>
                <a:cubicBezTo>
                  <a:pt x="5547361" y="3298682"/>
                  <a:pt x="5554344" y="3283046"/>
                  <a:pt x="5564515" y="3268549"/>
                </a:cubicBezTo>
                <a:cubicBezTo>
                  <a:pt x="5574686" y="3254051"/>
                  <a:pt x="5587134" y="3242969"/>
                  <a:pt x="5601859" y="3235304"/>
                </a:cubicBezTo>
                <a:lnTo>
                  <a:pt x="5598216" y="3217087"/>
                </a:lnTo>
                <a:cubicBezTo>
                  <a:pt x="5596545" y="3211546"/>
                  <a:pt x="5597153" y="3206233"/>
                  <a:pt x="5600037" y="3201147"/>
                </a:cubicBezTo>
                <a:cubicBezTo>
                  <a:pt x="5602922" y="3196062"/>
                  <a:pt x="5607172" y="3191659"/>
                  <a:pt x="5612789" y="3187940"/>
                </a:cubicBezTo>
                <a:cubicBezTo>
                  <a:pt x="5620076" y="3172760"/>
                  <a:pt x="5627362" y="3170331"/>
                  <a:pt x="5634649" y="3180654"/>
                </a:cubicBezTo>
                <a:cubicBezTo>
                  <a:pt x="5642315" y="3187713"/>
                  <a:pt x="5647021" y="3194544"/>
                  <a:pt x="5648767" y="3201147"/>
                </a:cubicBezTo>
                <a:cubicBezTo>
                  <a:pt x="5650512" y="3207751"/>
                  <a:pt x="5647020" y="3215493"/>
                  <a:pt x="5638293" y="3224373"/>
                </a:cubicBezTo>
                <a:cubicBezTo>
                  <a:pt x="5631233" y="3230977"/>
                  <a:pt x="5622580" y="3242363"/>
                  <a:pt x="5612333" y="3258529"/>
                </a:cubicBezTo>
                <a:cubicBezTo>
                  <a:pt x="5602086" y="3274697"/>
                  <a:pt x="5599809" y="3288815"/>
                  <a:pt x="5605502" y="3300883"/>
                </a:cubicBezTo>
                <a:cubicBezTo>
                  <a:pt x="5603453" y="3311888"/>
                  <a:pt x="5598443" y="3329043"/>
                  <a:pt x="5590474" y="3352345"/>
                </a:cubicBezTo>
                <a:cubicBezTo>
                  <a:pt x="5582503" y="3375647"/>
                  <a:pt x="5572940" y="3393711"/>
                  <a:pt x="5561783" y="3406539"/>
                </a:cubicBezTo>
                <a:cubicBezTo>
                  <a:pt x="5566868" y="3412004"/>
                  <a:pt x="5568537" y="3416558"/>
                  <a:pt x="5566792" y="3420202"/>
                </a:cubicBezTo>
                <a:cubicBezTo>
                  <a:pt x="5565046" y="3423845"/>
                  <a:pt x="5562162" y="3426577"/>
                  <a:pt x="5558139" y="3428399"/>
                </a:cubicBezTo>
                <a:cubicBezTo>
                  <a:pt x="5552295" y="3435002"/>
                  <a:pt x="5553054" y="3444566"/>
                  <a:pt x="5560416" y="3457090"/>
                </a:cubicBezTo>
                <a:cubicBezTo>
                  <a:pt x="5567779" y="3469614"/>
                  <a:pt x="5573092" y="3478267"/>
                  <a:pt x="5576356" y="3483048"/>
                </a:cubicBezTo>
                <a:cubicBezTo>
                  <a:pt x="5568234" y="3494737"/>
                  <a:pt x="5555331" y="3519634"/>
                  <a:pt x="5537645" y="3557737"/>
                </a:cubicBezTo>
                <a:cubicBezTo>
                  <a:pt x="5519960" y="3595840"/>
                  <a:pt x="5513433" y="3620735"/>
                  <a:pt x="5518062" y="3632425"/>
                </a:cubicBezTo>
                <a:lnTo>
                  <a:pt x="5488916" y="3657928"/>
                </a:lnTo>
                <a:cubicBezTo>
                  <a:pt x="5483375" y="3668706"/>
                  <a:pt x="5478062" y="3679029"/>
                  <a:pt x="5472977" y="3688896"/>
                </a:cubicBezTo>
                <a:cubicBezTo>
                  <a:pt x="5467891" y="3698763"/>
                  <a:pt x="5463489" y="3709086"/>
                  <a:pt x="5459770" y="3719864"/>
                </a:cubicBezTo>
                <a:lnTo>
                  <a:pt x="5463413" y="3730794"/>
                </a:lnTo>
                <a:cubicBezTo>
                  <a:pt x="5475026" y="3728213"/>
                  <a:pt x="5483679" y="3717891"/>
                  <a:pt x="5489372" y="3699826"/>
                </a:cubicBezTo>
                <a:cubicBezTo>
                  <a:pt x="5495064" y="3681761"/>
                  <a:pt x="5504628" y="3671438"/>
                  <a:pt x="5518062" y="3668858"/>
                </a:cubicBezTo>
                <a:cubicBezTo>
                  <a:pt x="5524742" y="3668250"/>
                  <a:pt x="5533243" y="3665821"/>
                  <a:pt x="5543566" y="3661571"/>
                </a:cubicBezTo>
                <a:lnTo>
                  <a:pt x="5518063" y="3650641"/>
                </a:lnTo>
                <a:lnTo>
                  <a:pt x="5528993" y="3643355"/>
                </a:lnTo>
                <a:cubicBezTo>
                  <a:pt x="5534381" y="3640015"/>
                  <a:pt x="5539088" y="3639408"/>
                  <a:pt x="5543111" y="3641533"/>
                </a:cubicBezTo>
                <a:cubicBezTo>
                  <a:pt x="5547134" y="3643658"/>
                  <a:pt x="5550929" y="3646694"/>
                  <a:pt x="5554496" y="3650641"/>
                </a:cubicBezTo>
                <a:cubicBezTo>
                  <a:pt x="5558290" y="3645328"/>
                  <a:pt x="5561630" y="3640470"/>
                  <a:pt x="5564514" y="3636068"/>
                </a:cubicBezTo>
                <a:cubicBezTo>
                  <a:pt x="5567399" y="3631665"/>
                  <a:pt x="5568918" y="3626807"/>
                  <a:pt x="5569069" y="3621495"/>
                </a:cubicBezTo>
                <a:cubicBezTo>
                  <a:pt x="5572485" y="3617547"/>
                  <a:pt x="5574762" y="3611779"/>
                  <a:pt x="5575901" y="3604189"/>
                </a:cubicBezTo>
                <a:cubicBezTo>
                  <a:pt x="5577039" y="3596599"/>
                  <a:pt x="5578405" y="3589009"/>
                  <a:pt x="5579999" y="3581418"/>
                </a:cubicBezTo>
                <a:cubicBezTo>
                  <a:pt x="5568461" y="3580811"/>
                  <a:pt x="5558747" y="3574739"/>
                  <a:pt x="5550852" y="3563202"/>
                </a:cubicBezTo>
                <a:cubicBezTo>
                  <a:pt x="5562390" y="3555915"/>
                  <a:pt x="5568462" y="3544985"/>
                  <a:pt x="5569070" y="3530412"/>
                </a:cubicBezTo>
                <a:lnTo>
                  <a:pt x="5605503" y="3537698"/>
                </a:lnTo>
                <a:cubicBezTo>
                  <a:pt x="5600417" y="3543163"/>
                  <a:pt x="5596926" y="3548628"/>
                  <a:pt x="5595028" y="3554093"/>
                </a:cubicBezTo>
                <a:cubicBezTo>
                  <a:pt x="5593130" y="3559558"/>
                  <a:pt x="5590549" y="3565023"/>
                  <a:pt x="5587285" y="3570488"/>
                </a:cubicBezTo>
                <a:lnTo>
                  <a:pt x="5601859" y="3581418"/>
                </a:lnTo>
                <a:cubicBezTo>
                  <a:pt x="5609145" y="3581418"/>
                  <a:pt x="5612789" y="3585062"/>
                  <a:pt x="5612789" y="3592348"/>
                </a:cubicBezTo>
                <a:cubicBezTo>
                  <a:pt x="5612485" y="3599711"/>
                  <a:pt x="5610360" y="3606845"/>
                  <a:pt x="5606413" y="3613753"/>
                </a:cubicBezTo>
                <a:cubicBezTo>
                  <a:pt x="5602466" y="3620659"/>
                  <a:pt x="5598520" y="3626883"/>
                  <a:pt x="5594572" y="3632424"/>
                </a:cubicBezTo>
                <a:cubicBezTo>
                  <a:pt x="5600265" y="3633943"/>
                  <a:pt x="5606185" y="3634550"/>
                  <a:pt x="5612334" y="3634246"/>
                </a:cubicBezTo>
                <a:cubicBezTo>
                  <a:pt x="5618481" y="3633943"/>
                  <a:pt x="5623491" y="3634550"/>
                  <a:pt x="5627362" y="3636068"/>
                </a:cubicBezTo>
                <a:cubicBezTo>
                  <a:pt x="5630018" y="3642140"/>
                  <a:pt x="5627438" y="3650034"/>
                  <a:pt x="5619620" y="3659749"/>
                </a:cubicBezTo>
                <a:cubicBezTo>
                  <a:pt x="5611802" y="3669465"/>
                  <a:pt x="5604667" y="3677358"/>
                  <a:pt x="5598216" y="3683431"/>
                </a:cubicBezTo>
                <a:cubicBezTo>
                  <a:pt x="5598064" y="3691021"/>
                  <a:pt x="5596546" y="3697701"/>
                  <a:pt x="5593661" y="3703469"/>
                </a:cubicBezTo>
                <a:cubicBezTo>
                  <a:pt x="5590777" y="3709238"/>
                  <a:pt x="5587437" y="3712274"/>
                  <a:pt x="5583642" y="3712577"/>
                </a:cubicBezTo>
                <a:lnTo>
                  <a:pt x="5565425" y="3738081"/>
                </a:lnTo>
                <a:lnTo>
                  <a:pt x="5565426" y="3770870"/>
                </a:lnTo>
                <a:lnTo>
                  <a:pt x="5576356" y="3759941"/>
                </a:lnTo>
                <a:lnTo>
                  <a:pt x="5590929" y="3730794"/>
                </a:lnTo>
                <a:cubicBezTo>
                  <a:pt x="5592903" y="3727150"/>
                  <a:pt x="5595331" y="3724418"/>
                  <a:pt x="5598215" y="3722597"/>
                </a:cubicBezTo>
                <a:cubicBezTo>
                  <a:pt x="5601100" y="3720774"/>
                  <a:pt x="5603529" y="3719864"/>
                  <a:pt x="5605503" y="3719864"/>
                </a:cubicBezTo>
                <a:cubicBezTo>
                  <a:pt x="5605199" y="3721913"/>
                  <a:pt x="5603984" y="3725101"/>
                  <a:pt x="5601859" y="3729428"/>
                </a:cubicBezTo>
                <a:cubicBezTo>
                  <a:pt x="5599734" y="3733754"/>
                  <a:pt x="5598520" y="3737853"/>
                  <a:pt x="5598216" y="3741724"/>
                </a:cubicBezTo>
                <a:cubicBezTo>
                  <a:pt x="5602466" y="3751591"/>
                  <a:pt x="5597608" y="3763736"/>
                  <a:pt x="5583642" y="3778157"/>
                </a:cubicBezTo>
                <a:cubicBezTo>
                  <a:pt x="5569677" y="3792578"/>
                  <a:pt x="5564818" y="3804723"/>
                  <a:pt x="5569070" y="3814590"/>
                </a:cubicBezTo>
                <a:lnTo>
                  <a:pt x="5554496" y="3840093"/>
                </a:lnTo>
                <a:cubicBezTo>
                  <a:pt x="5553889" y="3847987"/>
                  <a:pt x="5551460" y="3857702"/>
                  <a:pt x="5547209" y="3869240"/>
                </a:cubicBezTo>
                <a:cubicBezTo>
                  <a:pt x="5554951" y="3860132"/>
                  <a:pt x="5562238" y="3850113"/>
                  <a:pt x="5569069" y="3839182"/>
                </a:cubicBezTo>
                <a:cubicBezTo>
                  <a:pt x="5575901" y="3828253"/>
                  <a:pt x="5579543" y="3816412"/>
                  <a:pt x="5579999" y="3803660"/>
                </a:cubicBezTo>
                <a:lnTo>
                  <a:pt x="5609145" y="3814590"/>
                </a:lnTo>
                <a:lnTo>
                  <a:pt x="5601859" y="3854666"/>
                </a:lnTo>
                <a:lnTo>
                  <a:pt x="5620075" y="3851023"/>
                </a:lnTo>
                <a:lnTo>
                  <a:pt x="5638292" y="3872883"/>
                </a:lnTo>
                <a:lnTo>
                  <a:pt x="5620075" y="3927533"/>
                </a:lnTo>
                <a:cubicBezTo>
                  <a:pt x="5605957" y="3941119"/>
                  <a:pt x="5594117" y="3956755"/>
                  <a:pt x="5584553" y="3974440"/>
                </a:cubicBezTo>
                <a:cubicBezTo>
                  <a:pt x="5574989" y="3992126"/>
                  <a:pt x="5564971" y="4006851"/>
                  <a:pt x="5554496" y="4018616"/>
                </a:cubicBezTo>
                <a:lnTo>
                  <a:pt x="5547209" y="4018616"/>
                </a:lnTo>
                <a:lnTo>
                  <a:pt x="5547209" y="4029546"/>
                </a:lnTo>
                <a:lnTo>
                  <a:pt x="5525349" y="4065979"/>
                </a:lnTo>
                <a:cubicBezTo>
                  <a:pt x="5523832" y="4081463"/>
                  <a:pt x="5517759" y="4095125"/>
                  <a:pt x="5507133" y="4106966"/>
                </a:cubicBezTo>
                <a:cubicBezTo>
                  <a:pt x="5496506" y="4118807"/>
                  <a:pt x="5490434" y="4134291"/>
                  <a:pt x="5488916" y="4153418"/>
                </a:cubicBezTo>
                <a:cubicBezTo>
                  <a:pt x="5484514" y="4161084"/>
                  <a:pt x="5477834" y="4173988"/>
                  <a:pt x="5468878" y="4192128"/>
                </a:cubicBezTo>
                <a:cubicBezTo>
                  <a:pt x="5459922" y="4210269"/>
                  <a:pt x="5453242" y="4220440"/>
                  <a:pt x="5448839" y="4222642"/>
                </a:cubicBezTo>
                <a:cubicBezTo>
                  <a:pt x="5449447" y="4234178"/>
                  <a:pt x="5448232" y="4247537"/>
                  <a:pt x="5445196" y="4262718"/>
                </a:cubicBezTo>
                <a:lnTo>
                  <a:pt x="5448839" y="4262718"/>
                </a:lnTo>
                <a:cubicBezTo>
                  <a:pt x="5453090" y="4266361"/>
                  <a:pt x="5451876" y="4270004"/>
                  <a:pt x="5445196" y="4273647"/>
                </a:cubicBezTo>
                <a:lnTo>
                  <a:pt x="5437910" y="4273648"/>
                </a:lnTo>
                <a:cubicBezTo>
                  <a:pt x="5433660" y="4283970"/>
                  <a:pt x="5427587" y="4288829"/>
                  <a:pt x="5419693" y="4288221"/>
                </a:cubicBezTo>
                <a:cubicBezTo>
                  <a:pt x="5419086" y="4300821"/>
                  <a:pt x="5416657" y="4312965"/>
                  <a:pt x="5412407" y="4324654"/>
                </a:cubicBezTo>
                <a:cubicBezTo>
                  <a:pt x="5408156" y="4336343"/>
                  <a:pt x="5405727" y="4348487"/>
                  <a:pt x="5405120" y="4361087"/>
                </a:cubicBezTo>
                <a:lnTo>
                  <a:pt x="5426979" y="4390233"/>
                </a:lnTo>
                <a:cubicBezTo>
                  <a:pt x="5431230" y="4389626"/>
                  <a:pt x="5433659" y="4390841"/>
                  <a:pt x="5434266" y="4393877"/>
                </a:cubicBezTo>
                <a:cubicBezTo>
                  <a:pt x="5434114" y="4397748"/>
                  <a:pt x="5432596" y="4401847"/>
                  <a:pt x="5429712" y="4406173"/>
                </a:cubicBezTo>
                <a:cubicBezTo>
                  <a:pt x="5426828" y="4410500"/>
                  <a:pt x="5423489" y="4413687"/>
                  <a:pt x="5419693" y="4415737"/>
                </a:cubicBezTo>
                <a:cubicBezTo>
                  <a:pt x="5419845" y="4421429"/>
                  <a:pt x="5418630" y="4426439"/>
                  <a:pt x="5416050" y="4430765"/>
                </a:cubicBezTo>
                <a:cubicBezTo>
                  <a:pt x="5413469" y="4435092"/>
                  <a:pt x="5408611" y="4437369"/>
                  <a:pt x="5401477" y="4437596"/>
                </a:cubicBezTo>
                <a:lnTo>
                  <a:pt x="5390547" y="4437597"/>
                </a:lnTo>
                <a:lnTo>
                  <a:pt x="5386904" y="4477673"/>
                </a:lnTo>
                <a:lnTo>
                  <a:pt x="5350471" y="4546896"/>
                </a:lnTo>
                <a:lnTo>
                  <a:pt x="5335897" y="4557826"/>
                </a:lnTo>
                <a:cubicBezTo>
                  <a:pt x="5335518" y="4569060"/>
                  <a:pt x="5332633" y="4581204"/>
                  <a:pt x="5327244" y="4594259"/>
                </a:cubicBezTo>
                <a:cubicBezTo>
                  <a:pt x="5321856" y="4607314"/>
                  <a:pt x="5316238" y="4619458"/>
                  <a:pt x="5310394" y="4630692"/>
                </a:cubicBezTo>
                <a:lnTo>
                  <a:pt x="5310394" y="4674412"/>
                </a:lnTo>
                <a:lnTo>
                  <a:pt x="5281248" y="4699915"/>
                </a:lnTo>
                <a:lnTo>
                  <a:pt x="5266674" y="4736349"/>
                </a:lnTo>
                <a:lnTo>
                  <a:pt x="5244814" y="4754565"/>
                </a:lnTo>
                <a:cubicBezTo>
                  <a:pt x="5243751" y="4766482"/>
                  <a:pt x="5239501" y="4776349"/>
                  <a:pt x="5232063" y="4784167"/>
                </a:cubicBezTo>
                <a:cubicBezTo>
                  <a:pt x="5224624" y="4791985"/>
                  <a:pt x="5220374" y="4802763"/>
                  <a:pt x="5219311" y="4816501"/>
                </a:cubicBezTo>
                <a:lnTo>
                  <a:pt x="5186521" y="4878438"/>
                </a:lnTo>
                <a:cubicBezTo>
                  <a:pt x="5175591" y="4880867"/>
                  <a:pt x="5169215" y="4890582"/>
                  <a:pt x="5167394" y="4907584"/>
                </a:cubicBezTo>
                <a:cubicBezTo>
                  <a:pt x="5165572" y="4924586"/>
                  <a:pt x="5157375" y="4934301"/>
                  <a:pt x="5142802" y="4936731"/>
                </a:cubicBezTo>
                <a:lnTo>
                  <a:pt x="5146445" y="4834718"/>
                </a:lnTo>
                <a:lnTo>
                  <a:pt x="5124585" y="4827431"/>
                </a:lnTo>
                <a:lnTo>
                  <a:pt x="5110012" y="4852934"/>
                </a:lnTo>
                <a:cubicBezTo>
                  <a:pt x="5105609" y="4867659"/>
                  <a:pt x="5099840" y="4888305"/>
                  <a:pt x="5092706" y="4914871"/>
                </a:cubicBezTo>
                <a:cubicBezTo>
                  <a:pt x="5085571" y="4941437"/>
                  <a:pt x="5081624" y="4962082"/>
                  <a:pt x="5080865" y="4976807"/>
                </a:cubicBezTo>
                <a:cubicBezTo>
                  <a:pt x="5081472" y="4992367"/>
                  <a:pt x="5079347" y="5001323"/>
                  <a:pt x="5074489" y="5003676"/>
                </a:cubicBezTo>
                <a:cubicBezTo>
                  <a:pt x="5069632" y="5006029"/>
                  <a:pt x="5058398" y="5006788"/>
                  <a:pt x="5040789" y="5005953"/>
                </a:cubicBezTo>
                <a:lnTo>
                  <a:pt x="5037145" y="5016883"/>
                </a:lnTo>
                <a:cubicBezTo>
                  <a:pt x="5041699" y="5021437"/>
                  <a:pt x="5045343" y="5027813"/>
                  <a:pt x="5048076" y="5036011"/>
                </a:cubicBezTo>
                <a:cubicBezTo>
                  <a:pt x="5050808" y="5044208"/>
                  <a:pt x="5047165" y="5048762"/>
                  <a:pt x="5037145" y="5049673"/>
                </a:cubicBezTo>
                <a:cubicBezTo>
                  <a:pt x="5034640" y="5049749"/>
                  <a:pt x="5030542" y="5050508"/>
                  <a:pt x="5024849" y="5051950"/>
                </a:cubicBezTo>
                <a:cubicBezTo>
                  <a:pt x="5019157" y="5053393"/>
                  <a:pt x="5015968" y="5055062"/>
                  <a:pt x="5015286" y="5056960"/>
                </a:cubicBezTo>
                <a:lnTo>
                  <a:pt x="5015285" y="5060603"/>
                </a:lnTo>
                <a:lnTo>
                  <a:pt x="5066292" y="5089750"/>
                </a:lnTo>
                <a:cubicBezTo>
                  <a:pt x="5075324" y="5080338"/>
                  <a:pt x="5081852" y="5069105"/>
                  <a:pt x="5085874" y="5056049"/>
                </a:cubicBezTo>
                <a:cubicBezTo>
                  <a:pt x="5089897" y="5042994"/>
                  <a:pt x="5091871" y="5029939"/>
                  <a:pt x="5091796" y="5016883"/>
                </a:cubicBezTo>
                <a:cubicBezTo>
                  <a:pt x="5102118" y="5006561"/>
                  <a:pt x="5106975" y="4994416"/>
                  <a:pt x="5106368" y="4980450"/>
                </a:cubicBezTo>
                <a:lnTo>
                  <a:pt x="5120941" y="4947660"/>
                </a:lnTo>
                <a:cubicBezTo>
                  <a:pt x="5120865" y="4945459"/>
                  <a:pt x="5121017" y="4942575"/>
                  <a:pt x="5121397" y="4939007"/>
                </a:cubicBezTo>
                <a:cubicBezTo>
                  <a:pt x="5121776" y="4935441"/>
                  <a:pt x="5122839" y="4933467"/>
                  <a:pt x="5124585" y="4933088"/>
                </a:cubicBezTo>
                <a:cubicBezTo>
                  <a:pt x="5132023" y="4934377"/>
                  <a:pt x="5138095" y="4940905"/>
                  <a:pt x="5142802" y="4952670"/>
                </a:cubicBezTo>
                <a:cubicBezTo>
                  <a:pt x="5147508" y="4964434"/>
                  <a:pt x="5149937" y="4973695"/>
                  <a:pt x="5150088" y="4980450"/>
                </a:cubicBezTo>
                <a:cubicBezTo>
                  <a:pt x="5150240" y="4982499"/>
                  <a:pt x="5149936" y="4984777"/>
                  <a:pt x="5149177" y="4987282"/>
                </a:cubicBezTo>
                <a:cubicBezTo>
                  <a:pt x="5148418" y="4989786"/>
                  <a:pt x="5146294" y="4991152"/>
                  <a:pt x="5142802" y="4991380"/>
                </a:cubicBezTo>
                <a:cubicBezTo>
                  <a:pt x="5139082" y="5007168"/>
                  <a:pt x="5132859" y="5025688"/>
                  <a:pt x="5124129" y="5046940"/>
                </a:cubicBezTo>
                <a:cubicBezTo>
                  <a:pt x="5115400" y="5068194"/>
                  <a:pt x="5104622" y="5084892"/>
                  <a:pt x="5091795" y="5097037"/>
                </a:cubicBezTo>
                <a:cubicBezTo>
                  <a:pt x="5091340" y="5103867"/>
                  <a:pt x="5089518" y="5109332"/>
                  <a:pt x="5086330" y="5113432"/>
                </a:cubicBezTo>
                <a:cubicBezTo>
                  <a:pt x="5083142" y="5117530"/>
                  <a:pt x="5081321" y="5122995"/>
                  <a:pt x="5080865" y="5129826"/>
                </a:cubicBezTo>
                <a:cubicBezTo>
                  <a:pt x="5075400" y="5142805"/>
                  <a:pt x="5069025" y="5156012"/>
                  <a:pt x="5061738" y="5169447"/>
                </a:cubicBezTo>
                <a:cubicBezTo>
                  <a:pt x="5054451" y="5182882"/>
                  <a:pt x="5046254" y="5195178"/>
                  <a:pt x="5037145" y="5206336"/>
                </a:cubicBezTo>
                <a:cubicBezTo>
                  <a:pt x="5037145" y="5210282"/>
                  <a:pt x="5036234" y="5214229"/>
                  <a:pt x="5034414" y="5218177"/>
                </a:cubicBezTo>
                <a:cubicBezTo>
                  <a:pt x="5032591" y="5222123"/>
                  <a:pt x="5029859" y="5224248"/>
                  <a:pt x="5026215" y="5224552"/>
                </a:cubicBezTo>
                <a:cubicBezTo>
                  <a:pt x="5019385" y="5223338"/>
                  <a:pt x="5015741" y="5217569"/>
                  <a:pt x="5015285" y="5207246"/>
                </a:cubicBezTo>
                <a:cubicBezTo>
                  <a:pt x="5014830" y="5196924"/>
                  <a:pt x="5014830" y="5189333"/>
                  <a:pt x="5015286" y="5184476"/>
                </a:cubicBezTo>
                <a:lnTo>
                  <a:pt x="4986139" y="5195405"/>
                </a:lnTo>
                <a:lnTo>
                  <a:pt x="4982496" y="5231839"/>
                </a:lnTo>
                <a:lnTo>
                  <a:pt x="4949706" y="5297419"/>
                </a:lnTo>
                <a:lnTo>
                  <a:pt x="4946062" y="5297418"/>
                </a:lnTo>
                <a:lnTo>
                  <a:pt x="4916916" y="5362998"/>
                </a:lnTo>
                <a:cubicBezTo>
                  <a:pt x="4913577" y="5365882"/>
                  <a:pt x="4912059" y="5371954"/>
                  <a:pt x="4912362" y="5381215"/>
                </a:cubicBezTo>
                <a:cubicBezTo>
                  <a:pt x="4912666" y="5390474"/>
                  <a:pt x="4912969" y="5396547"/>
                  <a:pt x="4913273" y="5399431"/>
                </a:cubicBezTo>
                <a:cubicBezTo>
                  <a:pt x="4917599" y="5395029"/>
                  <a:pt x="4921698" y="5395636"/>
                  <a:pt x="4925569" y="5401253"/>
                </a:cubicBezTo>
                <a:cubicBezTo>
                  <a:pt x="4929440" y="5406869"/>
                  <a:pt x="4928985" y="5411120"/>
                  <a:pt x="4924203" y="5414004"/>
                </a:cubicBezTo>
                <a:cubicBezTo>
                  <a:pt x="4922153" y="5413853"/>
                  <a:pt x="4919876" y="5414156"/>
                  <a:pt x="4917372" y="5414915"/>
                </a:cubicBezTo>
                <a:cubicBezTo>
                  <a:pt x="4914867" y="5415674"/>
                  <a:pt x="4913500" y="5417799"/>
                  <a:pt x="4913273" y="5421291"/>
                </a:cubicBezTo>
                <a:cubicBezTo>
                  <a:pt x="4913576" y="5425086"/>
                  <a:pt x="4915702" y="5429337"/>
                  <a:pt x="4919648" y="5434043"/>
                </a:cubicBezTo>
                <a:cubicBezTo>
                  <a:pt x="4923596" y="5438749"/>
                  <a:pt x="4927542" y="5442999"/>
                  <a:pt x="4931489" y="5446794"/>
                </a:cubicBezTo>
                <a:cubicBezTo>
                  <a:pt x="4930730" y="5454157"/>
                  <a:pt x="4926784" y="5465846"/>
                  <a:pt x="4919648" y="5481861"/>
                </a:cubicBezTo>
                <a:cubicBezTo>
                  <a:pt x="4912514" y="5497876"/>
                  <a:pt x="4906745" y="5506833"/>
                  <a:pt x="4902343" y="5508730"/>
                </a:cubicBezTo>
                <a:cubicBezTo>
                  <a:pt x="4902874" y="5521103"/>
                  <a:pt x="4901812" y="5529148"/>
                  <a:pt x="4899155" y="5532867"/>
                </a:cubicBezTo>
                <a:cubicBezTo>
                  <a:pt x="4896498" y="5536587"/>
                  <a:pt x="4889060" y="5538256"/>
                  <a:pt x="4876839" y="5537877"/>
                </a:cubicBezTo>
                <a:lnTo>
                  <a:pt x="4876839" y="5577953"/>
                </a:lnTo>
                <a:cubicBezTo>
                  <a:pt x="4867580" y="5572488"/>
                  <a:pt x="4858775" y="5566112"/>
                  <a:pt x="4850425" y="5558826"/>
                </a:cubicBezTo>
                <a:cubicBezTo>
                  <a:pt x="4842076" y="5551539"/>
                  <a:pt x="4835094" y="5543342"/>
                  <a:pt x="4829476" y="5534233"/>
                </a:cubicBezTo>
                <a:cubicBezTo>
                  <a:pt x="4830084" y="5541520"/>
                  <a:pt x="4828869" y="5548807"/>
                  <a:pt x="4825834" y="5556093"/>
                </a:cubicBezTo>
                <a:lnTo>
                  <a:pt x="4847694" y="5592527"/>
                </a:lnTo>
                <a:cubicBezTo>
                  <a:pt x="4843595" y="5606569"/>
                  <a:pt x="4834486" y="5633134"/>
                  <a:pt x="4820368" y="5672224"/>
                </a:cubicBezTo>
                <a:cubicBezTo>
                  <a:pt x="4806251" y="5711314"/>
                  <a:pt x="4789855" y="5733326"/>
                  <a:pt x="4771184" y="5738259"/>
                </a:cubicBezTo>
                <a:cubicBezTo>
                  <a:pt x="4770804" y="5745318"/>
                  <a:pt x="4767919" y="5755793"/>
                  <a:pt x="4762531" y="5769683"/>
                </a:cubicBezTo>
                <a:cubicBezTo>
                  <a:pt x="4757142" y="5783573"/>
                  <a:pt x="4751525" y="5791315"/>
                  <a:pt x="4745681" y="5792908"/>
                </a:cubicBezTo>
                <a:cubicBezTo>
                  <a:pt x="4743935" y="5792453"/>
                  <a:pt x="4742872" y="5790632"/>
                  <a:pt x="4742493" y="5787444"/>
                </a:cubicBezTo>
                <a:cubicBezTo>
                  <a:pt x="4742113" y="5784256"/>
                  <a:pt x="4741961" y="5782435"/>
                  <a:pt x="4742037" y="5781979"/>
                </a:cubicBezTo>
                <a:lnTo>
                  <a:pt x="4727464" y="5778336"/>
                </a:lnTo>
                <a:lnTo>
                  <a:pt x="4716533" y="5792908"/>
                </a:lnTo>
                <a:lnTo>
                  <a:pt x="4742037" y="5818412"/>
                </a:lnTo>
                <a:cubicBezTo>
                  <a:pt x="4741734" y="5838223"/>
                  <a:pt x="4737786" y="5855984"/>
                  <a:pt x="4730197" y="5871695"/>
                </a:cubicBezTo>
                <a:cubicBezTo>
                  <a:pt x="4722606" y="5887407"/>
                  <a:pt x="4713194" y="5902436"/>
                  <a:pt x="4701961" y="5916781"/>
                </a:cubicBezTo>
                <a:cubicBezTo>
                  <a:pt x="4703099" y="5922398"/>
                  <a:pt x="4706287" y="5933025"/>
                  <a:pt x="4711524" y="5948661"/>
                </a:cubicBezTo>
                <a:cubicBezTo>
                  <a:pt x="4716762" y="5964296"/>
                  <a:pt x="4717217" y="5973101"/>
                  <a:pt x="4712891" y="5975075"/>
                </a:cubicBezTo>
                <a:cubicBezTo>
                  <a:pt x="4707502" y="5974922"/>
                  <a:pt x="4702795" y="5973405"/>
                  <a:pt x="4698773" y="5970520"/>
                </a:cubicBezTo>
                <a:cubicBezTo>
                  <a:pt x="4694750" y="5967636"/>
                  <a:pt x="4690955" y="5964296"/>
                  <a:pt x="4687388" y="5960501"/>
                </a:cubicBezTo>
                <a:cubicBezTo>
                  <a:pt x="4687387" y="5973860"/>
                  <a:pt x="4685566" y="5988130"/>
                  <a:pt x="4681922" y="6003310"/>
                </a:cubicBezTo>
                <a:cubicBezTo>
                  <a:pt x="4678279" y="6018490"/>
                  <a:pt x="4672814" y="6030939"/>
                  <a:pt x="4665528" y="6040654"/>
                </a:cubicBezTo>
                <a:lnTo>
                  <a:pt x="4647311" y="6011507"/>
                </a:lnTo>
                <a:lnTo>
                  <a:pt x="4658241" y="5975075"/>
                </a:lnTo>
                <a:cubicBezTo>
                  <a:pt x="4656192" y="5973253"/>
                  <a:pt x="4653914" y="5971431"/>
                  <a:pt x="4651410" y="5969610"/>
                </a:cubicBezTo>
                <a:cubicBezTo>
                  <a:pt x="4648904" y="5967788"/>
                  <a:pt x="4647539" y="5965967"/>
                  <a:pt x="4647311" y="5964144"/>
                </a:cubicBezTo>
                <a:cubicBezTo>
                  <a:pt x="4648146" y="5960653"/>
                  <a:pt x="4651941" y="5958528"/>
                  <a:pt x="4658696" y="5957768"/>
                </a:cubicBezTo>
                <a:cubicBezTo>
                  <a:pt x="4665451" y="5957010"/>
                  <a:pt x="4670158" y="5956706"/>
                  <a:pt x="4672814" y="5956858"/>
                </a:cubicBezTo>
                <a:cubicBezTo>
                  <a:pt x="4673042" y="5945776"/>
                  <a:pt x="4675319" y="5934239"/>
                  <a:pt x="4679646" y="5922246"/>
                </a:cubicBezTo>
                <a:cubicBezTo>
                  <a:pt x="4683971" y="5910254"/>
                  <a:pt x="4688982" y="5898717"/>
                  <a:pt x="4694674" y="5887635"/>
                </a:cubicBezTo>
                <a:cubicBezTo>
                  <a:pt x="4694598" y="5885509"/>
                  <a:pt x="4693839" y="5882473"/>
                  <a:pt x="4692397" y="5878527"/>
                </a:cubicBezTo>
                <a:cubicBezTo>
                  <a:pt x="4690955" y="5874580"/>
                  <a:pt x="4689285" y="5871544"/>
                  <a:pt x="4687388" y="5869419"/>
                </a:cubicBezTo>
                <a:lnTo>
                  <a:pt x="4661884" y="5902208"/>
                </a:lnTo>
                <a:lnTo>
                  <a:pt x="4643668" y="5905851"/>
                </a:lnTo>
                <a:lnTo>
                  <a:pt x="4643668" y="5956858"/>
                </a:lnTo>
                <a:cubicBezTo>
                  <a:pt x="4630689" y="5967332"/>
                  <a:pt x="4619303" y="5982817"/>
                  <a:pt x="4609511" y="6003310"/>
                </a:cubicBezTo>
                <a:cubicBezTo>
                  <a:pt x="4599720" y="6023804"/>
                  <a:pt x="4592889" y="6041109"/>
                  <a:pt x="4589018" y="6055228"/>
                </a:cubicBezTo>
                <a:cubicBezTo>
                  <a:pt x="4588410" y="6062210"/>
                  <a:pt x="4585982" y="6068282"/>
                  <a:pt x="4581731" y="6073444"/>
                </a:cubicBezTo>
                <a:cubicBezTo>
                  <a:pt x="4577481" y="6078605"/>
                  <a:pt x="4575051" y="6084677"/>
                  <a:pt x="4574444" y="6091660"/>
                </a:cubicBezTo>
                <a:lnTo>
                  <a:pt x="4563515" y="6120807"/>
                </a:lnTo>
                <a:lnTo>
                  <a:pt x="4567158" y="6120807"/>
                </a:lnTo>
                <a:cubicBezTo>
                  <a:pt x="4566551" y="6127790"/>
                  <a:pt x="4564122" y="6133863"/>
                  <a:pt x="4559871" y="6139024"/>
                </a:cubicBezTo>
                <a:cubicBezTo>
                  <a:pt x="4555621" y="6144185"/>
                  <a:pt x="4553192" y="6150258"/>
                  <a:pt x="4552584" y="6157240"/>
                </a:cubicBezTo>
                <a:cubicBezTo>
                  <a:pt x="4552888" y="6162933"/>
                  <a:pt x="4552281" y="6167942"/>
                  <a:pt x="4550763" y="6172269"/>
                </a:cubicBezTo>
                <a:cubicBezTo>
                  <a:pt x="4549245" y="6176595"/>
                  <a:pt x="4544995" y="6178872"/>
                  <a:pt x="4538012" y="6179100"/>
                </a:cubicBezTo>
                <a:cubicBezTo>
                  <a:pt x="4538467" y="6189726"/>
                  <a:pt x="4537557" y="6196709"/>
                  <a:pt x="4535279" y="6200049"/>
                </a:cubicBezTo>
                <a:cubicBezTo>
                  <a:pt x="4533002" y="6203388"/>
                  <a:pt x="4526626" y="6204907"/>
                  <a:pt x="4516152" y="6204603"/>
                </a:cubicBezTo>
                <a:lnTo>
                  <a:pt x="4516152" y="6244680"/>
                </a:lnTo>
                <a:lnTo>
                  <a:pt x="4497935" y="6237393"/>
                </a:lnTo>
                <a:lnTo>
                  <a:pt x="4476076" y="6288400"/>
                </a:lnTo>
                <a:lnTo>
                  <a:pt x="4483362" y="6295686"/>
                </a:lnTo>
                <a:lnTo>
                  <a:pt x="4468789" y="6306616"/>
                </a:lnTo>
                <a:lnTo>
                  <a:pt x="4461502" y="6321189"/>
                </a:lnTo>
                <a:lnTo>
                  <a:pt x="4472432" y="6346692"/>
                </a:lnTo>
                <a:lnTo>
                  <a:pt x="4468789" y="6375839"/>
                </a:lnTo>
                <a:cubicBezTo>
                  <a:pt x="4459832" y="6377054"/>
                  <a:pt x="4454974" y="6381911"/>
                  <a:pt x="4454215" y="6390412"/>
                </a:cubicBezTo>
                <a:cubicBezTo>
                  <a:pt x="4453456" y="6398913"/>
                  <a:pt x="4444955" y="6403770"/>
                  <a:pt x="4428712" y="6404985"/>
                </a:cubicBezTo>
                <a:lnTo>
                  <a:pt x="4428712" y="6386769"/>
                </a:lnTo>
                <a:lnTo>
                  <a:pt x="4417782" y="6390412"/>
                </a:lnTo>
                <a:cubicBezTo>
                  <a:pt x="4415505" y="6395573"/>
                  <a:pt x="4411862" y="6404378"/>
                  <a:pt x="4406852" y="6416827"/>
                </a:cubicBezTo>
                <a:cubicBezTo>
                  <a:pt x="4401843" y="6429274"/>
                  <a:pt x="4398199" y="6436257"/>
                  <a:pt x="4395923" y="6437775"/>
                </a:cubicBezTo>
                <a:cubicBezTo>
                  <a:pt x="4394177" y="6437471"/>
                  <a:pt x="4393114" y="6436257"/>
                  <a:pt x="4392735" y="6434132"/>
                </a:cubicBezTo>
                <a:cubicBezTo>
                  <a:pt x="4392355" y="6432007"/>
                  <a:pt x="4392203" y="6430792"/>
                  <a:pt x="4392279" y="6430488"/>
                </a:cubicBezTo>
                <a:cubicBezTo>
                  <a:pt x="4382260" y="6429882"/>
                  <a:pt x="4378616" y="6426542"/>
                  <a:pt x="4381349" y="6420470"/>
                </a:cubicBezTo>
                <a:cubicBezTo>
                  <a:pt x="4384082" y="6414397"/>
                  <a:pt x="4387725" y="6409236"/>
                  <a:pt x="4392279" y="6404985"/>
                </a:cubicBezTo>
                <a:lnTo>
                  <a:pt x="4377706" y="6372196"/>
                </a:lnTo>
                <a:lnTo>
                  <a:pt x="4392280" y="6346692"/>
                </a:lnTo>
                <a:lnTo>
                  <a:pt x="4366776" y="6335763"/>
                </a:lnTo>
                <a:cubicBezTo>
                  <a:pt x="4365714" y="6347983"/>
                  <a:pt x="4361462" y="6359064"/>
                  <a:pt x="4354024" y="6369007"/>
                </a:cubicBezTo>
                <a:cubicBezTo>
                  <a:pt x="4346586" y="6378951"/>
                  <a:pt x="4342336" y="6390944"/>
                  <a:pt x="4341273" y="6404985"/>
                </a:cubicBezTo>
                <a:cubicBezTo>
                  <a:pt x="4330419" y="6419710"/>
                  <a:pt x="4320248" y="6434890"/>
                  <a:pt x="4310760" y="6450527"/>
                </a:cubicBezTo>
                <a:cubicBezTo>
                  <a:pt x="4301272" y="6466163"/>
                  <a:pt x="4292012" y="6481343"/>
                  <a:pt x="4282980" y="6496068"/>
                </a:cubicBezTo>
                <a:cubicBezTo>
                  <a:pt x="4281158" y="6504873"/>
                  <a:pt x="4277515" y="6516409"/>
                  <a:pt x="4272050" y="6530680"/>
                </a:cubicBezTo>
                <a:cubicBezTo>
                  <a:pt x="4266585" y="6544950"/>
                  <a:pt x="4259298" y="6552843"/>
                  <a:pt x="4250190" y="6554361"/>
                </a:cubicBezTo>
                <a:cubicBezTo>
                  <a:pt x="4250646" y="6557170"/>
                  <a:pt x="4252467" y="6562483"/>
                  <a:pt x="4255655" y="6570301"/>
                </a:cubicBezTo>
                <a:cubicBezTo>
                  <a:pt x="4258843" y="6578119"/>
                  <a:pt x="4260665" y="6582521"/>
                  <a:pt x="4261120" y="6583508"/>
                </a:cubicBezTo>
                <a:cubicBezTo>
                  <a:pt x="4262865" y="6583052"/>
                  <a:pt x="4263928" y="6581231"/>
                  <a:pt x="4264308" y="6578043"/>
                </a:cubicBezTo>
                <a:cubicBezTo>
                  <a:pt x="4264687" y="6574855"/>
                  <a:pt x="4264839" y="6573033"/>
                  <a:pt x="4264763" y="6572577"/>
                </a:cubicBezTo>
                <a:cubicBezTo>
                  <a:pt x="4275086" y="6551097"/>
                  <a:pt x="4287230" y="6530300"/>
                  <a:pt x="4301196" y="6510186"/>
                </a:cubicBezTo>
                <a:cubicBezTo>
                  <a:pt x="4315163" y="6490072"/>
                  <a:pt x="4323663" y="6468364"/>
                  <a:pt x="4326700" y="6445062"/>
                </a:cubicBezTo>
                <a:lnTo>
                  <a:pt x="4344916" y="6445062"/>
                </a:lnTo>
                <a:cubicBezTo>
                  <a:pt x="4353265" y="6444682"/>
                  <a:pt x="4362981" y="6445441"/>
                  <a:pt x="4374062" y="6447339"/>
                </a:cubicBezTo>
                <a:cubicBezTo>
                  <a:pt x="4385144" y="6449236"/>
                  <a:pt x="4391216" y="6454550"/>
                  <a:pt x="4392279" y="6463278"/>
                </a:cubicBezTo>
                <a:cubicBezTo>
                  <a:pt x="4391899" y="6479825"/>
                  <a:pt x="4388104" y="6495917"/>
                  <a:pt x="4380894" y="6511552"/>
                </a:cubicBezTo>
                <a:cubicBezTo>
                  <a:pt x="4373683" y="6527188"/>
                  <a:pt x="4365334" y="6541458"/>
                  <a:pt x="4355846" y="6554361"/>
                </a:cubicBezTo>
                <a:cubicBezTo>
                  <a:pt x="4356302" y="6563166"/>
                  <a:pt x="4358123" y="6571060"/>
                  <a:pt x="4361311" y="6578042"/>
                </a:cubicBezTo>
                <a:cubicBezTo>
                  <a:pt x="4364499" y="6585026"/>
                  <a:pt x="4366321" y="6592919"/>
                  <a:pt x="4366776" y="6601724"/>
                </a:cubicBezTo>
                <a:lnTo>
                  <a:pt x="4341273" y="6594437"/>
                </a:lnTo>
                <a:cubicBezTo>
                  <a:pt x="4341424" y="6605671"/>
                  <a:pt x="4340210" y="6617816"/>
                  <a:pt x="4337629" y="6630871"/>
                </a:cubicBezTo>
                <a:cubicBezTo>
                  <a:pt x="4335049" y="6643926"/>
                  <a:pt x="4330191" y="6656070"/>
                  <a:pt x="4323057" y="6667303"/>
                </a:cubicBezTo>
                <a:lnTo>
                  <a:pt x="4304840" y="6641801"/>
                </a:lnTo>
                <a:lnTo>
                  <a:pt x="4315770" y="6609011"/>
                </a:lnTo>
                <a:cubicBezTo>
                  <a:pt x="4313720" y="6607190"/>
                  <a:pt x="4311443" y="6605368"/>
                  <a:pt x="4308939" y="6603546"/>
                </a:cubicBezTo>
                <a:cubicBezTo>
                  <a:pt x="4306434" y="6601724"/>
                  <a:pt x="4305068" y="6599902"/>
                  <a:pt x="4304840" y="6598081"/>
                </a:cubicBezTo>
                <a:cubicBezTo>
                  <a:pt x="4305523" y="6594589"/>
                  <a:pt x="4308710" y="6592464"/>
                  <a:pt x="4314403" y="6591705"/>
                </a:cubicBezTo>
                <a:cubicBezTo>
                  <a:pt x="4320096" y="6590946"/>
                  <a:pt x="4324195" y="6590643"/>
                  <a:pt x="4326699" y="6590795"/>
                </a:cubicBezTo>
                <a:lnTo>
                  <a:pt x="4348559" y="6528858"/>
                </a:lnTo>
                <a:lnTo>
                  <a:pt x="4344916" y="6514285"/>
                </a:lnTo>
                <a:lnTo>
                  <a:pt x="4330343" y="6496068"/>
                </a:lnTo>
                <a:lnTo>
                  <a:pt x="4312126" y="6514284"/>
                </a:lnTo>
                <a:lnTo>
                  <a:pt x="4301196" y="6590794"/>
                </a:lnTo>
                <a:cubicBezTo>
                  <a:pt x="4289963" y="6600965"/>
                  <a:pt x="4279640" y="6615235"/>
                  <a:pt x="4270228" y="6633604"/>
                </a:cubicBezTo>
                <a:cubicBezTo>
                  <a:pt x="4260816" y="6651971"/>
                  <a:pt x="4254136" y="6668063"/>
                  <a:pt x="4250190" y="6681877"/>
                </a:cubicBezTo>
                <a:cubicBezTo>
                  <a:pt x="4249734" y="6694477"/>
                  <a:pt x="4247002" y="6706622"/>
                  <a:pt x="4241992" y="6718310"/>
                </a:cubicBezTo>
                <a:cubicBezTo>
                  <a:pt x="4236983" y="6729999"/>
                  <a:pt x="4232429" y="6742144"/>
                  <a:pt x="4228330" y="6754744"/>
                </a:cubicBezTo>
                <a:cubicBezTo>
                  <a:pt x="4210720" y="6769924"/>
                  <a:pt x="4194933" y="6786926"/>
                  <a:pt x="4180967" y="6805750"/>
                </a:cubicBezTo>
                <a:lnTo>
                  <a:pt x="4155464" y="6878616"/>
                </a:lnTo>
                <a:cubicBezTo>
                  <a:pt x="4153262" y="6878464"/>
                  <a:pt x="4150378" y="6878768"/>
                  <a:pt x="4146811" y="6879526"/>
                </a:cubicBezTo>
                <a:cubicBezTo>
                  <a:pt x="4143243" y="6880286"/>
                  <a:pt x="4141270" y="6882411"/>
                  <a:pt x="4140890" y="6885903"/>
                </a:cubicBezTo>
                <a:cubicBezTo>
                  <a:pt x="4141270" y="6887876"/>
                  <a:pt x="4143243" y="6890305"/>
                  <a:pt x="4146811" y="6893189"/>
                </a:cubicBezTo>
                <a:cubicBezTo>
                  <a:pt x="4150378" y="6896074"/>
                  <a:pt x="4153262" y="6898502"/>
                  <a:pt x="4155464" y="6900476"/>
                </a:cubicBezTo>
                <a:lnTo>
                  <a:pt x="4115387" y="6922336"/>
                </a:lnTo>
                <a:lnTo>
                  <a:pt x="4089884" y="6922336"/>
                </a:lnTo>
                <a:cubicBezTo>
                  <a:pt x="4090643" y="6908825"/>
                  <a:pt x="4092768" y="6895770"/>
                  <a:pt x="4096260" y="6883170"/>
                </a:cubicBezTo>
                <a:cubicBezTo>
                  <a:pt x="4099751" y="6870570"/>
                  <a:pt x="4100055" y="6852050"/>
                  <a:pt x="4097171" y="6827609"/>
                </a:cubicBezTo>
                <a:cubicBezTo>
                  <a:pt x="4089429" y="6838236"/>
                  <a:pt x="4082142" y="6848862"/>
                  <a:pt x="4075311" y="6859489"/>
                </a:cubicBezTo>
                <a:cubicBezTo>
                  <a:pt x="4068480" y="6870115"/>
                  <a:pt x="4064836" y="6882563"/>
                  <a:pt x="4064381" y="6896833"/>
                </a:cubicBezTo>
                <a:cubicBezTo>
                  <a:pt x="4046772" y="6910799"/>
                  <a:pt x="4030984" y="6926587"/>
                  <a:pt x="4017018" y="6944196"/>
                </a:cubicBezTo>
                <a:cubicBezTo>
                  <a:pt x="3996752" y="6946018"/>
                  <a:pt x="3989010" y="6953304"/>
                  <a:pt x="3993792" y="6966055"/>
                </a:cubicBezTo>
                <a:cubicBezTo>
                  <a:pt x="3998574" y="6978807"/>
                  <a:pt x="3995385" y="6986094"/>
                  <a:pt x="3984228" y="6987916"/>
                </a:cubicBezTo>
                <a:lnTo>
                  <a:pt x="3969655" y="6987915"/>
                </a:lnTo>
                <a:cubicBezTo>
                  <a:pt x="3969048" y="6998162"/>
                  <a:pt x="3966619" y="7005904"/>
                  <a:pt x="3962368" y="7011142"/>
                </a:cubicBezTo>
                <a:cubicBezTo>
                  <a:pt x="3958118" y="7016379"/>
                  <a:pt x="3955689" y="7023210"/>
                  <a:pt x="3955082" y="7031635"/>
                </a:cubicBezTo>
                <a:lnTo>
                  <a:pt x="3929578" y="7053495"/>
                </a:lnTo>
                <a:lnTo>
                  <a:pt x="3915005" y="7024349"/>
                </a:lnTo>
                <a:cubicBezTo>
                  <a:pt x="3907719" y="7024349"/>
                  <a:pt x="3904075" y="7020705"/>
                  <a:pt x="3904075" y="7013419"/>
                </a:cubicBezTo>
                <a:cubicBezTo>
                  <a:pt x="3905138" y="6999073"/>
                  <a:pt x="3909388" y="6984955"/>
                  <a:pt x="3916827" y="6971065"/>
                </a:cubicBezTo>
                <a:cubicBezTo>
                  <a:pt x="3924265" y="6957175"/>
                  <a:pt x="3928516" y="6942146"/>
                  <a:pt x="3929579" y="6925979"/>
                </a:cubicBezTo>
                <a:cubicBezTo>
                  <a:pt x="3929654" y="6925676"/>
                  <a:pt x="3929503" y="6924461"/>
                  <a:pt x="3929123" y="6922335"/>
                </a:cubicBezTo>
                <a:cubicBezTo>
                  <a:pt x="3928743" y="6920210"/>
                  <a:pt x="3927681" y="6918996"/>
                  <a:pt x="3925935" y="6918692"/>
                </a:cubicBezTo>
                <a:cubicBezTo>
                  <a:pt x="3923962" y="6919527"/>
                  <a:pt x="3921533" y="6923322"/>
                  <a:pt x="3918648" y="6930078"/>
                </a:cubicBezTo>
                <a:cubicBezTo>
                  <a:pt x="3915764" y="6936833"/>
                  <a:pt x="3913335" y="6941539"/>
                  <a:pt x="3911362" y="6944196"/>
                </a:cubicBezTo>
                <a:cubicBezTo>
                  <a:pt x="3907112" y="6947839"/>
                  <a:pt x="3904682" y="6951482"/>
                  <a:pt x="3904075" y="6955126"/>
                </a:cubicBezTo>
                <a:cubicBezTo>
                  <a:pt x="3904531" y="6960818"/>
                  <a:pt x="3904531" y="6965828"/>
                  <a:pt x="3904075" y="6970154"/>
                </a:cubicBezTo>
                <a:cubicBezTo>
                  <a:pt x="3903620" y="6974481"/>
                  <a:pt x="3899977" y="6976758"/>
                  <a:pt x="3893145" y="6976985"/>
                </a:cubicBezTo>
                <a:lnTo>
                  <a:pt x="3878572" y="6984272"/>
                </a:lnTo>
                <a:lnTo>
                  <a:pt x="3842139" y="6987916"/>
                </a:lnTo>
                <a:lnTo>
                  <a:pt x="3831209" y="7017062"/>
                </a:lnTo>
                <a:cubicBezTo>
                  <a:pt x="3825668" y="7019111"/>
                  <a:pt x="3820355" y="7022299"/>
                  <a:pt x="3815269" y="7026625"/>
                </a:cubicBezTo>
                <a:cubicBezTo>
                  <a:pt x="3810184" y="7030952"/>
                  <a:pt x="3805782" y="7035050"/>
                  <a:pt x="3802063" y="7038922"/>
                </a:cubicBezTo>
                <a:cubicBezTo>
                  <a:pt x="3798116" y="7038846"/>
                  <a:pt x="3794169" y="7039909"/>
                  <a:pt x="3790222" y="7042110"/>
                </a:cubicBezTo>
                <a:cubicBezTo>
                  <a:pt x="3786275" y="7044311"/>
                  <a:pt x="3784150" y="7048106"/>
                  <a:pt x="3783846" y="7053495"/>
                </a:cubicBezTo>
                <a:lnTo>
                  <a:pt x="3787489" y="7068068"/>
                </a:lnTo>
                <a:lnTo>
                  <a:pt x="3754699" y="7068068"/>
                </a:lnTo>
                <a:cubicBezTo>
                  <a:pt x="3756141" y="7061009"/>
                  <a:pt x="3759633" y="7050534"/>
                  <a:pt x="3765174" y="7036645"/>
                </a:cubicBezTo>
                <a:cubicBezTo>
                  <a:pt x="3770715" y="7022755"/>
                  <a:pt x="3769652" y="7015013"/>
                  <a:pt x="3761986" y="7013419"/>
                </a:cubicBezTo>
                <a:cubicBezTo>
                  <a:pt x="3758267" y="7013646"/>
                  <a:pt x="3754775" y="7015013"/>
                  <a:pt x="3751511" y="7017517"/>
                </a:cubicBezTo>
                <a:cubicBezTo>
                  <a:pt x="3748248" y="7020022"/>
                  <a:pt x="3745667" y="7022299"/>
                  <a:pt x="3743769" y="7024349"/>
                </a:cubicBezTo>
                <a:lnTo>
                  <a:pt x="3736483" y="7068068"/>
                </a:lnTo>
                <a:lnTo>
                  <a:pt x="3718267" y="7093571"/>
                </a:lnTo>
                <a:cubicBezTo>
                  <a:pt x="3718266" y="7104349"/>
                  <a:pt x="3716445" y="7113762"/>
                  <a:pt x="3712801" y="7121807"/>
                </a:cubicBezTo>
                <a:cubicBezTo>
                  <a:pt x="3709158" y="7129852"/>
                  <a:pt x="3703693" y="7137443"/>
                  <a:pt x="3696407" y="7144578"/>
                </a:cubicBezTo>
                <a:lnTo>
                  <a:pt x="3696406" y="7173724"/>
                </a:lnTo>
                <a:cubicBezTo>
                  <a:pt x="3686084" y="7185261"/>
                  <a:pt x="3681226" y="7198620"/>
                  <a:pt x="3681834" y="7213801"/>
                </a:cubicBezTo>
                <a:cubicBezTo>
                  <a:pt x="3675989" y="7212055"/>
                  <a:pt x="3670372" y="7212814"/>
                  <a:pt x="3664983" y="7216078"/>
                </a:cubicBezTo>
                <a:cubicBezTo>
                  <a:pt x="3659594" y="7219342"/>
                  <a:pt x="3656710" y="7224655"/>
                  <a:pt x="3656330" y="7232017"/>
                </a:cubicBezTo>
                <a:lnTo>
                  <a:pt x="3634470" y="7264807"/>
                </a:lnTo>
                <a:lnTo>
                  <a:pt x="3605323" y="7253877"/>
                </a:lnTo>
                <a:cubicBezTo>
                  <a:pt x="3610105" y="7242036"/>
                  <a:pt x="3613293" y="7228374"/>
                  <a:pt x="3614887" y="7212890"/>
                </a:cubicBezTo>
                <a:cubicBezTo>
                  <a:pt x="3616482" y="7197406"/>
                  <a:pt x="3620580" y="7185565"/>
                  <a:pt x="3627184" y="7177368"/>
                </a:cubicBezTo>
                <a:cubicBezTo>
                  <a:pt x="3626577" y="7165831"/>
                  <a:pt x="3631434" y="7159758"/>
                  <a:pt x="3641757" y="7159151"/>
                </a:cubicBezTo>
                <a:cubicBezTo>
                  <a:pt x="3649650" y="7159682"/>
                  <a:pt x="3659366" y="7159530"/>
                  <a:pt x="3670903" y="7158696"/>
                </a:cubicBezTo>
                <a:cubicBezTo>
                  <a:pt x="3682440" y="7157861"/>
                  <a:pt x="3681226" y="7153155"/>
                  <a:pt x="3667260" y="7144577"/>
                </a:cubicBezTo>
                <a:lnTo>
                  <a:pt x="3681833" y="7108145"/>
                </a:lnTo>
                <a:lnTo>
                  <a:pt x="3667260" y="7108145"/>
                </a:lnTo>
                <a:lnTo>
                  <a:pt x="3681833" y="7089928"/>
                </a:lnTo>
                <a:lnTo>
                  <a:pt x="3681833" y="7053495"/>
                </a:lnTo>
                <a:lnTo>
                  <a:pt x="3707337" y="7035278"/>
                </a:lnTo>
                <a:lnTo>
                  <a:pt x="3707336" y="7002489"/>
                </a:lnTo>
                <a:cubicBezTo>
                  <a:pt x="3714016" y="6990952"/>
                  <a:pt x="3722517" y="6981236"/>
                  <a:pt x="3732840" y="6973343"/>
                </a:cubicBezTo>
                <a:lnTo>
                  <a:pt x="3743769" y="6944196"/>
                </a:lnTo>
                <a:cubicBezTo>
                  <a:pt x="3732384" y="6941311"/>
                  <a:pt x="3728741" y="6928864"/>
                  <a:pt x="3732839" y="6906852"/>
                </a:cubicBezTo>
                <a:cubicBezTo>
                  <a:pt x="3736938" y="6884840"/>
                  <a:pt x="3740582" y="6870570"/>
                  <a:pt x="3743769" y="6864043"/>
                </a:cubicBezTo>
                <a:cubicBezTo>
                  <a:pt x="3750601" y="6862373"/>
                  <a:pt x="3754244" y="6854783"/>
                  <a:pt x="3754699" y="6841272"/>
                </a:cubicBezTo>
                <a:cubicBezTo>
                  <a:pt x="3755155" y="6827762"/>
                  <a:pt x="3755155" y="6818349"/>
                  <a:pt x="3754699" y="6813037"/>
                </a:cubicBezTo>
                <a:cubicBezTo>
                  <a:pt x="3760088" y="6810911"/>
                  <a:pt x="3763883" y="6806964"/>
                  <a:pt x="3766085" y="6801196"/>
                </a:cubicBezTo>
                <a:cubicBezTo>
                  <a:pt x="3768286" y="6795427"/>
                  <a:pt x="3769348" y="6789658"/>
                  <a:pt x="3769273" y="6783890"/>
                </a:cubicBezTo>
                <a:cubicBezTo>
                  <a:pt x="3768665" y="6777058"/>
                  <a:pt x="3766237" y="6771594"/>
                  <a:pt x="3761986" y="6767495"/>
                </a:cubicBezTo>
                <a:cubicBezTo>
                  <a:pt x="3757736" y="6763396"/>
                  <a:pt x="3755307" y="6757931"/>
                  <a:pt x="3754699" y="6751100"/>
                </a:cubicBezTo>
                <a:cubicBezTo>
                  <a:pt x="3740658" y="6753833"/>
                  <a:pt x="3734130" y="6764762"/>
                  <a:pt x="3735117" y="6783890"/>
                </a:cubicBezTo>
                <a:cubicBezTo>
                  <a:pt x="3736103" y="6803017"/>
                  <a:pt x="3730487" y="6813947"/>
                  <a:pt x="3718266" y="6816680"/>
                </a:cubicBezTo>
                <a:cubicBezTo>
                  <a:pt x="3717887" y="6827838"/>
                  <a:pt x="3714092" y="6838312"/>
                  <a:pt x="3706881" y="6848103"/>
                </a:cubicBezTo>
                <a:cubicBezTo>
                  <a:pt x="3699670" y="6857895"/>
                  <a:pt x="3691321" y="6865637"/>
                  <a:pt x="3681833" y="6871330"/>
                </a:cubicBezTo>
                <a:lnTo>
                  <a:pt x="3681833" y="6918692"/>
                </a:lnTo>
                <a:cubicBezTo>
                  <a:pt x="3649878" y="6934101"/>
                  <a:pt x="3630902" y="6951558"/>
                  <a:pt x="3624906" y="6971065"/>
                </a:cubicBezTo>
                <a:cubicBezTo>
                  <a:pt x="3618910" y="6990572"/>
                  <a:pt x="3609954" y="7018049"/>
                  <a:pt x="3598037" y="7053495"/>
                </a:cubicBezTo>
                <a:cubicBezTo>
                  <a:pt x="3585741" y="7054558"/>
                  <a:pt x="3574811" y="7058808"/>
                  <a:pt x="3565247" y="7066247"/>
                </a:cubicBezTo>
                <a:cubicBezTo>
                  <a:pt x="3555683" y="7073685"/>
                  <a:pt x="3544753" y="7077935"/>
                  <a:pt x="3532458" y="7078998"/>
                </a:cubicBezTo>
                <a:lnTo>
                  <a:pt x="3532457" y="7119075"/>
                </a:lnTo>
                <a:lnTo>
                  <a:pt x="3521528" y="7119075"/>
                </a:lnTo>
                <a:cubicBezTo>
                  <a:pt x="3514544" y="7119074"/>
                  <a:pt x="3510294" y="7117253"/>
                  <a:pt x="3508776" y="7113610"/>
                </a:cubicBezTo>
                <a:cubicBezTo>
                  <a:pt x="3507258" y="7109966"/>
                  <a:pt x="3506651" y="7104501"/>
                  <a:pt x="3506954" y="7097215"/>
                </a:cubicBezTo>
                <a:lnTo>
                  <a:pt x="3517884" y="7068068"/>
                </a:lnTo>
                <a:cubicBezTo>
                  <a:pt x="3517657" y="7065411"/>
                  <a:pt x="3516290" y="7060706"/>
                  <a:pt x="3513785" y="7053950"/>
                </a:cubicBezTo>
                <a:cubicBezTo>
                  <a:pt x="3511281" y="7047195"/>
                  <a:pt x="3509004" y="7043400"/>
                  <a:pt x="3506954" y="7042565"/>
                </a:cubicBezTo>
                <a:lnTo>
                  <a:pt x="3506954" y="7053495"/>
                </a:lnTo>
                <a:cubicBezTo>
                  <a:pt x="3498605" y="7059416"/>
                  <a:pt x="3488890" y="7067613"/>
                  <a:pt x="3477807" y="7078087"/>
                </a:cubicBezTo>
                <a:cubicBezTo>
                  <a:pt x="3466726" y="7088562"/>
                  <a:pt x="3460654" y="7098581"/>
                  <a:pt x="3459591" y="7108145"/>
                </a:cubicBezTo>
                <a:cubicBezTo>
                  <a:pt x="3454202" y="7112092"/>
                  <a:pt x="3450407" y="7117860"/>
                  <a:pt x="3448206" y="7125450"/>
                </a:cubicBezTo>
                <a:cubicBezTo>
                  <a:pt x="3446005" y="7133041"/>
                  <a:pt x="3444942" y="7140631"/>
                  <a:pt x="3445018" y="7148221"/>
                </a:cubicBezTo>
                <a:lnTo>
                  <a:pt x="3419515" y="7162794"/>
                </a:lnTo>
                <a:cubicBezTo>
                  <a:pt x="3419590" y="7168639"/>
                  <a:pt x="3418528" y="7175167"/>
                  <a:pt x="3416327" y="7182377"/>
                </a:cubicBezTo>
                <a:cubicBezTo>
                  <a:pt x="3414126" y="7189588"/>
                  <a:pt x="3410330" y="7195205"/>
                  <a:pt x="3404941" y="7199228"/>
                </a:cubicBezTo>
                <a:lnTo>
                  <a:pt x="3404942" y="7228374"/>
                </a:lnTo>
                <a:lnTo>
                  <a:pt x="3390368" y="7239304"/>
                </a:lnTo>
                <a:cubicBezTo>
                  <a:pt x="3389988" y="7250386"/>
                  <a:pt x="3386193" y="7261012"/>
                  <a:pt x="3378983" y="7271183"/>
                </a:cubicBezTo>
                <a:cubicBezTo>
                  <a:pt x="3371772" y="7281354"/>
                  <a:pt x="3363423" y="7290159"/>
                  <a:pt x="3353935" y="7297597"/>
                </a:cubicBezTo>
                <a:cubicBezTo>
                  <a:pt x="3346496" y="7309210"/>
                  <a:pt x="3337692" y="7322417"/>
                  <a:pt x="3327521" y="7337218"/>
                </a:cubicBezTo>
                <a:cubicBezTo>
                  <a:pt x="3317350" y="7352019"/>
                  <a:pt x="3306724" y="7364315"/>
                  <a:pt x="3295642" y="7374106"/>
                </a:cubicBezTo>
                <a:cubicBezTo>
                  <a:pt x="3295869" y="7379799"/>
                  <a:pt x="3295415" y="7385720"/>
                  <a:pt x="3294276" y="7391868"/>
                </a:cubicBezTo>
                <a:cubicBezTo>
                  <a:pt x="3293137" y="7398016"/>
                  <a:pt x="3289949" y="7403026"/>
                  <a:pt x="3284712" y="7406896"/>
                </a:cubicBezTo>
                <a:cubicBezTo>
                  <a:pt x="3284409" y="7418130"/>
                  <a:pt x="3281372" y="7429364"/>
                  <a:pt x="3275603" y="7440597"/>
                </a:cubicBezTo>
                <a:cubicBezTo>
                  <a:pt x="3269835" y="7451830"/>
                  <a:pt x="3263156" y="7461242"/>
                  <a:pt x="3255566" y="7468832"/>
                </a:cubicBezTo>
                <a:cubicBezTo>
                  <a:pt x="3255566" y="7472628"/>
                  <a:pt x="3254655" y="7475968"/>
                  <a:pt x="3252833" y="7478852"/>
                </a:cubicBezTo>
                <a:cubicBezTo>
                  <a:pt x="3251011" y="7481736"/>
                  <a:pt x="3248279" y="7483254"/>
                  <a:pt x="3244636" y="7483406"/>
                </a:cubicBezTo>
                <a:lnTo>
                  <a:pt x="3233706" y="7479762"/>
                </a:lnTo>
                <a:lnTo>
                  <a:pt x="3244636" y="7443329"/>
                </a:lnTo>
                <a:cubicBezTo>
                  <a:pt x="3248279" y="7439458"/>
                  <a:pt x="3251011" y="7434449"/>
                  <a:pt x="3252833" y="7428301"/>
                </a:cubicBezTo>
                <a:cubicBezTo>
                  <a:pt x="3254655" y="7422153"/>
                  <a:pt x="3255566" y="7416232"/>
                  <a:pt x="3255566" y="7410540"/>
                </a:cubicBezTo>
                <a:lnTo>
                  <a:pt x="3270139" y="7377750"/>
                </a:lnTo>
                <a:cubicBezTo>
                  <a:pt x="3269380" y="7369552"/>
                  <a:pt x="3269076" y="7360444"/>
                  <a:pt x="3269228" y="7350425"/>
                </a:cubicBezTo>
                <a:cubicBezTo>
                  <a:pt x="3269380" y="7340406"/>
                  <a:pt x="3274541" y="7334941"/>
                  <a:pt x="3284712" y="7334030"/>
                </a:cubicBezTo>
                <a:cubicBezTo>
                  <a:pt x="3285927" y="7298508"/>
                  <a:pt x="3296249" y="7256610"/>
                  <a:pt x="3315680" y="7208336"/>
                </a:cubicBezTo>
                <a:cubicBezTo>
                  <a:pt x="3335111" y="7160062"/>
                  <a:pt x="3356364" y="7121807"/>
                  <a:pt x="3379438" y="7093572"/>
                </a:cubicBezTo>
                <a:cubicBezTo>
                  <a:pt x="3379894" y="7081123"/>
                  <a:pt x="3381715" y="7069586"/>
                  <a:pt x="3384903" y="7058960"/>
                </a:cubicBezTo>
                <a:cubicBezTo>
                  <a:pt x="3388091" y="7048334"/>
                  <a:pt x="3389913" y="7036796"/>
                  <a:pt x="3390368" y="7024349"/>
                </a:cubicBezTo>
                <a:cubicBezTo>
                  <a:pt x="3395757" y="7024121"/>
                  <a:pt x="3399552" y="7021844"/>
                  <a:pt x="3401753" y="7017518"/>
                </a:cubicBezTo>
                <a:cubicBezTo>
                  <a:pt x="3403955" y="7013191"/>
                  <a:pt x="3405017" y="7008181"/>
                  <a:pt x="3404941" y="7002489"/>
                </a:cubicBezTo>
                <a:cubicBezTo>
                  <a:pt x="3405549" y="6987688"/>
                  <a:pt x="3407977" y="6979035"/>
                  <a:pt x="3412228" y="6976530"/>
                </a:cubicBezTo>
                <a:cubicBezTo>
                  <a:pt x="3416479" y="6974025"/>
                  <a:pt x="3418908" y="6968105"/>
                  <a:pt x="3419515" y="6958769"/>
                </a:cubicBezTo>
                <a:lnTo>
                  <a:pt x="3437731" y="6922335"/>
                </a:lnTo>
                <a:cubicBezTo>
                  <a:pt x="3443120" y="6920363"/>
                  <a:pt x="3446915" y="6917023"/>
                  <a:pt x="3449116" y="6912316"/>
                </a:cubicBezTo>
                <a:cubicBezTo>
                  <a:pt x="3451317" y="6907611"/>
                  <a:pt x="3452380" y="6902449"/>
                  <a:pt x="3452305" y="6896833"/>
                </a:cubicBezTo>
                <a:lnTo>
                  <a:pt x="3448661" y="6878616"/>
                </a:lnTo>
                <a:lnTo>
                  <a:pt x="3481451" y="6765674"/>
                </a:lnTo>
                <a:lnTo>
                  <a:pt x="3496024" y="6754743"/>
                </a:lnTo>
                <a:lnTo>
                  <a:pt x="3506954" y="6736527"/>
                </a:lnTo>
                <a:cubicBezTo>
                  <a:pt x="3506954" y="6730683"/>
                  <a:pt x="3507865" y="6724155"/>
                  <a:pt x="3509686" y="6716944"/>
                </a:cubicBezTo>
                <a:cubicBezTo>
                  <a:pt x="3511508" y="6709734"/>
                  <a:pt x="3514241" y="6704116"/>
                  <a:pt x="3517884" y="6700094"/>
                </a:cubicBezTo>
                <a:cubicBezTo>
                  <a:pt x="3515759" y="6693490"/>
                  <a:pt x="3515456" y="6684838"/>
                  <a:pt x="3516973" y="6674135"/>
                </a:cubicBezTo>
                <a:cubicBezTo>
                  <a:pt x="3518492" y="6663433"/>
                  <a:pt x="3523653" y="6657512"/>
                  <a:pt x="3532458" y="6656374"/>
                </a:cubicBezTo>
                <a:cubicBezTo>
                  <a:pt x="3533748" y="6646355"/>
                  <a:pt x="3540275" y="6629960"/>
                  <a:pt x="3552040" y="6607189"/>
                </a:cubicBezTo>
                <a:cubicBezTo>
                  <a:pt x="3563805" y="6584418"/>
                  <a:pt x="3573065" y="6571667"/>
                  <a:pt x="3579820" y="6568934"/>
                </a:cubicBezTo>
                <a:lnTo>
                  <a:pt x="3590750" y="6543431"/>
                </a:lnTo>
                <a:cubicBezTo>
                  <a:pt x="3591813" y="6520660"/>
                  <a:pt x="3596064" y="6500622"/>
                  <a:pt x="3603502" y="6483317"/>
                </a:cubicBezTo>
                <a:cubicBezTo>
                  <a:pt x="3610940" y="6466011"/>
                  <a:pt x="3615191" y="6445973"/>
                  <a:pt x="3616254" y="6423202"/>
                </a:cubicBezTo>
                <a:lnTo>
                  <a:pt x="3627183" y="6408629"/>
                </a:lnTo>
                <a:cubicBezTo>
                  <a:pt x="3628853" y="6395118"/>
                  <a:pt x="3635533" y="6379330"/>
                  <a:pt x="3647221" y="6361265"/>
                </a:cubicBezTo>
                <a:cubicBezTo>
                  <a:pt x="3658911" y="6343201"/>
                  <a:pt x="3665590" y="6327413"/>
                  <a:pt x="3667260" y="6313902"/>
                </a:cubicBezTo>
                <a:cubicBezTo>
                  <a:pt x="3678038" y="6307071"/>
                  <a:pt x="3682896" y="6296141"/>
                  <a:pt x="3681833" y="6281113"/>
                </a:cubicBezTo>
                <a:cubicBezTo>
                  <a:pt x="3680770" y="6266084"/>
                  <a:pt x="3685628" y="6255154"/>
                  <a:pt x="3696406" y="6248323"/>
                </a:cubicBezTo>
                <a:cubicBezTo>
                  <a:pt x="3697507" y="6242554"/>
                  <a:pt x="3700372" y="6232459"/>
                  <a:pt x="3705002" y="6218038"/>
                </a:cubicBezTo>
                <a:lnTo>
                  <a:pt x="3717145" y="6182441"/>
                </a:lnTo>
                <a:lnTo>
                  <a:pt x="3713172" y="6182441"/>
                </a:lnTo>
                <a:cubicBezTo>
                  <a:pt x="3713931" y="6168930"/>
                  <a:pt x="3716056" y="6155875"/>
                  <a:pt x="3719548" y="6143275"/>
                </a:cubicBezTo>
                <a:cubicBezTo>
                  <a:pt x="3723039" y="6130675"/>
                  <a:pt x="3723343" y="6112155"/>
                  <a:pt x="3720459" y="6087714"/>
                </a:cubicBezTo>
                <a:cubicBezTo>
                  <a:pt x="3712717" y="6098341"/>
                  <a:pt x="3705430" y="6108967"/>
                  <a:pt x="3698599" y="6119594"/>
                </a:cubicBezTo>
                <a:cubicBezTo>
                  <a:pt x="3691768" y="6130219"/>
                  <a:pt x="3688124" y="6142667"/>
                  <a:pt x="3687669" y="6156938"/>
                </a:cubicBezTo>
                <a:cubicBezTo>
                  <a:pt x="3670060" y="6170904"/>
                  <a:pt x="3654272" y="6186691"/>
                  <a:pt x="3640306" y="6204301"/>
                </a:cubicBezTo>
                <a:cubicBezTo>
                  <a:pt x="3620040" y="6206123"/>
                  <a:pt x="3612298" y="6213409"/>
                  <a:pt x="3617080" y="6226160"/>
                </a:cubicBezTo>
                <a:cubicBezTo>
                  <a:pt x="3621862" y="6238912"/>
                  <a:pt x="3618673" y="6246199"/>
                  <a:pt x="3607516" y="6248021"/>
                </a:cubicBezTo>
                <a:lnTo>
                  <a:pt x="3592943" y="6248020"/>
                </a:lnTo>
                <a:cubicBezTo>
                  <a:pt x="3592336" y="6258267"/>
                  <a:pt x="3589907" y="6266009"/>
                  <a:pt x="3585656" y="6271246"/>
                </a:cubicBezTo>
                <a:cubicBezTo>
                  <a:pt x="3581406" y="6276484"/>
                  <a:pt x="3578977" y="6283315"/>
                  <a:pt x="3578369" y="6291739"/>
                </a:cubicBezTo>
                <a:lnTo>
                  <a:pt x="3552866" y="6313600"/>
                </a:lnTo>
                <a:lnTo>
                  <a:pt x="3538293" y="6284453"/>
                </a:lnTo>
                <a:cubicBezTo>
                  <a:pt x="3531006" y="6284454"/>
                  <a:pt x="3527363" y="6280810"/>
                  <a:pt x="3527363" y="6273524"/>
                </a:cubicBezTo>
                <a:cubicBezTo>
                  <a:pt x="3528426" y="6259178"/>
                  <a:pt x="3532676" y="6245060"/>
                  <a:pt x="3540115" y="6231170"/>
                </a:cubicBezTo>
                <a:cubicBezTo>
                  <a:pt x="3547553" y="6217279"/>
                  <a:pt x="3551804" y="6202251"/>
                  <a:pt x="3552867" y="6186084"/>
                </a:cubicBezTo>
                <a:cubicBezTo>
                  <a:pt x="3552942" y="6185780"/>
                  <a:pt x="3552791" y="6184566"/>
                  <a:pt x="3552411" y="6182440"/>
                </a:cubicBezTo>
                <a:lnTo>
                  <a:pt x="3550673" y="6180454"/>
                </a:lnTo>
                <a:lnTo>
                  <a:pt x="3542783" y="6188860"/>
                </a:lnTo>
                <a:lnTo>
                  <a:pt x="3541936" y="6190182"/>
                </a:lnTo>
                <a:cubicBezTo>
                  <a:pt x="3539052" y="6196938"/>
                  <a:pt x="3536623" y="6201644"/>
                  <a:pt x="3534650" y="6204300"/>
                </a:cubicBezTo>
                <a:cubicBezTo>
                  <a:pt x="3530400" y="6207944"/>
                  <a:pt x="3527970" y="6211587"/>
                  <a:pt x="3527363" y="6215230"/>
                </a:cubicBezTo>
                <a:cubicBezTo>
                  <a:pt x="3527819" y="6220923"/>
                  <a:pt x="3527819" y="6225933"/>
                  <a:pt x="3527363" y="6230259"/>
                </a:cubicBezTo>
                <a:cubicBezTo>
                  <a:pt x="3526908" y="6234586"/>
                  <a:pt x="3523265" y="6236863"/>
                  <a:pt x="3516433" y="6237090"/>
                </a:cubicBezTo>
                <a:lnTo>
                  <a:pt x="3515268" y="6237673"/>
                </a:lnTo>
                <a:lnTo>
                  <a:pt x="3501203" y="6273305"/>
                </a:lnTo>
                <a:cubicBezTo>
                  <a:pt x="3500595" y="6280288"/>
                  <a:pt x="3498166" y="6286360"/>
                  <a:pt x="3493916" y="6291521"/>
                </a:cubicBezTo>
                <a:cubicBezTo>
                  <a:pt x="3489665" y="6296683"/>
                  <a:pt x="3487236" y="6302755"/>
                  <a:pt x="3486629" y="6309738"/>
                </a:cubicBezTo>
                <a:lnTo>
                  <a:pt x="3475699" y="6338885"/>
                </a:lnTo>
                <a:lnTo>
                  <a:pt x="3479343" y="6338884"/>
                </a:lnTo>
                <a:cubicBezTo>
                  <a:pt x="3478735" y="6345867"/>
                  <a:pt x="3476307" y="6351940"/>
                  <a:pt x="3472056" y="6357101"/>
                </a:cubicBezTo>
                <a:cubicBezTo>
                  <a:pt x="3467806" y="6362262"/>
                  <a:pt x="3465377" y="6368335"/>
                  <a:pt x="3464769" y="6375317"/>
                </a:cubicBezTo>
                <a:cubicBezTo>
                  <a:pt x="3465073" y="6381010"/>
                  <a:pt x="3464466" y="6386020"/>
                  <a:pt x="3462948" y="6390346"/>
                </a:cubicBezTo>
                <a:cubicBezTo>
                  <a:pt x="3461430" y="6394673"/>
                  <a:pt x="3457179" y="6396950"/>
                  <a:pt x="3450196" y="6397177"/>
                </a:cubicBezTo>
                <a:cubicBezTo>
                  <a:pt x="3450651" y="6407804"/>
                  <a:pt x="3449741" y="6414787"/>
                  <a:pt x="3447464" y="6418127"/>
                </a:cubicBezTo>
                <a:cubicBezTo>
                  <a:pt x="3445186" y="6421466"/>
                  <a:pt x="3438811" y="6422984"/>
                  <a:pt x="3428336" y="6422681"/>
                </a:cubicBezTo>
                <a:lnTo>
                  <a:pt x="3428336" y="6462757"/>
                </a:lnTo>
                <a:lnTo>
                  <a:pt x="3410120" y="6455470"/>
                </a:lnTo>
                <a:lnTo>
                  <a:pt x="3388260" y="6506477"/>
                </a:lnTo>
                <a:lnTo>
                  <a:pt x="3395546" y="6513763"/>
                </a:lnTo>
                <a:lnTo>
                  <a:pt x="3380973" y="6524693"/>
                </a:lnTo>
                <a:lnTo>
                  <a:pt x="3373686" y="6539267"/>
                </a:lnTo>
                <a:lnTo>
                  <a:pt x="3384616" y="6564770"/>
                </a:lnTo>
                <a:lnTo>
                  <a:pt x="3380973" y="6593916"/>
                </a:lnTo>
                <a:cubicBezTo>
                  <a:pt x="3372017" y="6595131"/>
                  <a:pt x="3367159" y="6599988"/>
                  <a:pt x="3366400" y="6608489"/>
                </a:cubicBezTo>
                <a:cubicBezTo>
                  <a:pt x="3365641" y="6616991"/>
                  <a:pt x="3357140" y="6621848"/>
                  <a:pt x="3340897" y="6623062"/>
                </a:cubicBezTo>
                <a:lnTo>
                  <a:pt x="3340897" y="6604846"/>
                </a:lnTo>
                <a:lnTo>
                  <a:pt x="3329967" y="6608490"/>
                </a:lnTo>
                <a:cubicBezTo>
                  <a:pt x="3327690" y="6613651"/>
                  <a:pt x="3324047" y="6622455"/>
                  <a:pt x="3319037" y="6634904"/>
                </a:cubicBezTo>
                <a:cubicBezTo>
                  <a:pt x="3314027" y="6647351"/>
                  <a:pt x="3310384" y="6654334"/>
                  <a:pt x="3308107" y="6655852"/>
                </a:cubicBezTo>
                <a:cubicBezTo>
                  <a:pt x="3306361" y="6655549"/>
                  <a:pt x="3305299" y="6654335"/>
                  <a:pt x="3304919" y="6652209"/>
                </a:cubicBezTo>
                <a:cubicBezTo>
                  <a:pt x="3304540" y="6650084"/>
                  <a:pt x="3304388" y="6648870"/>
                  <a:pt x="3304464" y="6648566"/>
                </a:cubicBezTo>
                <a:cubicBezTo>
                  <a:pt x="3294445" y="6647959"/>
                  <a:pt x="3290801" y="6644619"/>
                  <a:pt x="3293534" y="6638547"/>
                </a:cubicBezTo>
                <a:cubicBezTo>
                  <a:pt x="3296266" y="6632474"/>
                  <a:pt x="3299909" y="6627313"/>
                  <a:pt x="3304464" y="6623063"/>
                </a:cubicBezTo>
                <a:lnTo>
                  <a:pt x="3289891" y="6590273"/>
                </a:lnTo>
                <a:lnTo>
                  <a:pt x="3304464" y="6564770"/>
                </a:lnTo>
                <a:lnTo>
                  <a:pt x="3278960" y="6553840"/>
                </a:lnTo>
                <a:cubicBezTo>
                  <a:pt x="3277898" y="6566060"/>
                  <a:pt x="3273647" y="6577141"/>
                  <a:pt x="3266209" y="6587085"/>
                </a:cubicBezTo>
                <a:cubicBezTo>
                  <a:pt x="3258771" y="6597028"/>
                  <a:pt x="3254520" y="6609021"/>
                  <a:pt x="3253458" y="6623063"/>
                </a:cubicBezTo>
                <a:cubicBezTo>
                  <a:pt x="3242603" y="6637788"/>
                  <a:pt x="3232432" y="6652968"/>
                  <a:pt x="3222945" y="6668604"/>
                </a:cubicBezTo>
                <a:cubicBezTo>
                  <a:pt x="3213457" y="6684240"/>
                  <a:pt x="3204197" y="6699420"/>
                  <a:pt x="3195164" y="6714145"/>
                </a:cubicBezTo>
                <a:cubicBezTo>
                  <a:pt x="3193343" y="6722950"/>
                  <a:pt x="3189699" y="6734487"/>
                  <a:pt x="3184234" y="6748757"/>
                </a:cubicBezTo>
                <a:cubicBezTo>
                  <a:pt x="3178770" y="6763027"/>
                  <a:pt x="3171483" y="6770921"/>
                  <a:pt x="3162374" y="6772438"/>
                </a:cubicBezTo>
                <a:cubicBezTo>
                  <a:pt x="3162830" y="6775247"/>
                  <a:pt x="3164652" y="6780560"/>
                  <a:pt x="3167840" y="6788378"/>
                </a:cubicBezTo>
                <a:cubicBezTo>
                  <a:pt x="3171027" y="6796196"/>
                  <a:pt x="3172849" y="6800599"/>
                  <a:pt x="3173304" y="6801586"/>
                </a:cubicBezTo>
                <a:cubicBezTo>
                  <a:pt x="3175050" y="6801130"/>
                  <a:pt x="3176113" y="6799308"/>
                  <a:pt x="3176492" y="6796120"/>
                </a:cubicBezTo>
                <a:cubicBezTo>
                  <a:pt x="3176871" y="6792932"/>
                  <a:pt x="3177024" y="6791110"/>
                  <a:pt x="3176947" y="6790655"/>
                </a:cubicBezTo>
                <a:cubicBezTo>
                  <a:pt x="3187270" y="6769175"/>
                  <a:pt x="3199415" y="6748377"/>
                  <a:pt x="3213381" y="6728263"/>
                </a:cubicBezTo>
                <a:cubicBezTo>
                  <a:pt x="3227347" y="6708149"/>
                  <a:pt x="3235848" y="6686441"/>
                  <a:pt x="3238884" y="6663139"/>
                </a:cubicBezTo>
                <a:lnTo>
                  <a:pt x="3257101" y="6663140"/>
                </a:lnTo>
                <a:cubicBezTo>
                  <a:pt x="3265450" y="6662760"/>
                  <a:pt x="3275165" y="6663518"/>
                  <a:pt x="3286247" y="6665416"/>
                </a:cubicBezTo>
                <a:cubicBezTo>
                  <a:pt x="3297329" y="6667314"/>
                  <a:pt x="3303401" y="6672627"/>
                  <a:pt x="3304464" y="6681356"/>
                </a:cubicBezTo>
                <a:cubicBezTo>
                  <a:pt x="3304084" y="6697902"/>
                  <a:pt x="3300289" y="6713994"/>
                  <a:pt x="3293078" y="6729630"/>
                </a:cubicBezTo>
                <a:cubicBezTo>
                  <a:pt x="3285868" y="6745265"/>
                  <a:pt x="3277519" y="6759535"/>
                  <a:pt x="3268031" y="6772438"/>
                </a:cubicBezTo>
                <a:cubicBezTo>
                  <a:pt x="3268486" y="6781243"/>
                  <a:pt x="3270308" y="6789137"/>
                  <a:pt x="3273495" y="6796120"/>
                </a:cubicBezTo>
                <a:cubicBezTo>
                  <a:pt x="3276683" y="6803103"/>
                  <a:pt x="3278505" y="6810997"/>
                  <a:pt x="3278960" y="6819802"/>
                </a:cubicBezTo>
                <a:lnTo>
                  <a:pt x="3253457" y="6812515"/>
                </a:lnTo>
                <a:cubicBezTo>
                  <a:pt x="3253609" y="6823749"/>
                  <a:pt x="3252395" y="6835893"/>
                  <a:pt x="3249814" y="6848948"/>
                </a:cubicBezTo>
                <a:cubicBezTo>
                  <a:pt x="3247233" y="6862003"/>
                  <a:pt x="3242376" y="6874148"/>
                  <a:pt x="3235241" y="6885381"/>
                </a:cubicBezTo>
                <a:lnTo>
                  <a:pt x="3217024" y="6859878"/>
                </a:lnTo>
                <a:lnTo>
                  <a:pt x="3227954" y="6827088"/>
                </a:lnTo>
                <a:cubicBezTo>
                  <a:pt x="3225905" y="6825267"/>
                  <a:pt x="3223627" y="6823445"/>
                  <a:pt x="3221123" y="6821623"/>
                </a:cubicBezTo>
                <a:cubicBezTo>
                  <a:pt x="3218618" y="6819802"/>
                  <a:pt x="3217252" y="6817980"/>
                  <a:pt x="3217024" y="6816158"/>
                </a:cubicBezTo>
                <a:cubicBezTo>
                  <a:pt x="3217707" y="6812667"/>
                  <a:pt x="3220895" y="6810542"/>
                  <a:pt x="3226588" y="6809782"/>
                </a:cubicBezTo>
                <a:cubicBezTo>
                  <a:pt x="3232280" y="6809023"/>
                  <a:pt x="3236379" y="6808720"/>
                  <a:pt x="3238884" y="6808872"/>
                </a:cubicBezTo>
                <a:lnTo>
                  <a:pt x="3260744" y="6746935"/>
                </a:lnTo>
                <a:lnTo>
                  <a:pt x="3257101" y="6732362"/>
                </a:lnTo>
                <a:lnTo>
                  <a:pt x="3242527" y="6714146"/>
                </a:lnTo>
                <a:lnTo>
                  <a:pt x="3224311" y="6732362"/>
                </a:lnTo>
                <a:lnTo>
                  <a:pt x="3213381" y="6808872"/>
                </a:lnTo>
                <a:cubicBezTo>
                  <a:pt x="3202147" y="6819043"/>
                  <a:pt x="3191825" y="6833312"/>
                  <a:pt x="3182413" y="6851681"/>
                </a:cubicBezTo>
                <a:cubicBezTo>
                  <a:pt x="3173001" y="6870049"/>
                  <a:pt x="3166321" y="6886140"/>
                  <a:pt x="3162374" y="6899954"/>
                </a:cubicBezTo>
                <a:cubicBezTo>
                  <a:pt x="3161919" y="6912554"/>
                  <a:pt x="3159187" y="6924699"/>
                  <a:pt x="3154177" y="6936388"/>
                </a:cubicBezTo>
                <a:cubicBezTo>
                  <a:pt x="3149167" y="6948076"/>
                  <a:pt x="3144613" y="6960221"/>
                  <a:pt x="3140515" y="6972821"/>
                </a:cubicBezTo>
                <a:cubicBezTo>
                  <a:pt x="3122905" y="6988001"/>
                  <a:pt x="3107117" y="7005003"/>
                  <a:pt x="3093151" y="7023827"/>
                </a:cubicBezTo>
                <a:lnTo>
                  <a:pt x="3067648" y="7096693"/>
                </a:lnTo>
                <a:cubicBezTo>
                  <a:pt x="3065447" y="7096542"/>
                  <a:pt x="3062563" y="7096845"/>
                  <a:pt x="3058995" y="7097604"/>
                </a:cubicBezTo>
                <a:cubicBezTo>
                  <a:pt x="3055428" y="7098363"/>
                  <a:pt x="3053454" y="7100488"/>
                  <a:pt x="3053075" y="7103980"/>
                </a:cubicBezTo>
                <a:cubicBezTo>
                  <a:pt x="3053455" y="7105953"/>
                  <a:pt x="3055428" y="7108382"/>
                  <a:pt x="3058995" y="7111267"/>
                </a:cubicBezTo>
                <a:cubicBezTo>
                  <a:pt x="3062563" y="7114151"/>
                  <a:pt x="3065447" y="7116579"/>
                  <a:pt x="3067649" y="7118553"/>
                </a:cubicBezTo>
                <a:lnTo>
                  <a:pt x="3027572" y="7140413"/>
                </a:lnTo>
                <a:lnTo>
                  <a:pt x="3002069" y="7140413"/>
                </a:lnTo>
                <a:cubicBezTo>
                  <a:pt x="3002828" y="7126903"/>
                  <a:pt x="3004953" y="7113847"/>
                  <a:pt x="3008445" y="7101248"/>
                </a:cubicBezTo>
                <a:cubicBezTo>
                  <a:pt x="3011936" y="7088648"/>
                  <a:pt x="3012240" y="7070128"/>
                  <a:pt x="3009356" y="7045687"/>
                </a:cubicBezTo>
                <a:cubicBezTo>
                  <a:pt x="3001614" y="7056314"/>
                  <a:pt x="2994326" y="7066939"/>
                  <a:pt x="2987496" y="7077566"/>
                </a:cubicBezTo>
                <a:cubicBezTo>
                  <a:pt x="2980664" y="7088192"/>
                  <a:pt x="2977021" y="7100640"/>
                  <a:pt x="2976566" y="7114910"/>
                </a:cubicBezTo>
                <a:cubicBezTo>
                  <a:pt x="2958956" y="7128876"/>
                  <a:pt x="2943169" y="7144664"/>
                  <a:pt x="2929203" y="7162273"/>
                </a:cubicBezTo>
                <a:cubicBezTo>
                  <a:pt x="2908936" y="7164095"/>
                  <a:pt x="2901194" y="7171381"/>
                  <a:pt x="2905976" y="7184133"/>
                </a:cubicBezTo>
                <a:cubicBezTo>
                  <a:pt x="2910758" y="7196885"/>
                  <a:pt x="2907570" y="7204171"/>
                  <a:pt x="2896413" y="7205993"/>
                </a:cubicBezTo>
                <a:lnTo>
                  <a:pt x="2881839" y="7205993"/>
                </a:lnTo>
                <a:cubicBezTo>
                  <a:pt x="2881232" y="7216240"/>
                  <a:pt x="2878803" y="7223981"/>
                  <a:pt x="2874553" y="7229219"/>
                </a:cubicBezTo>
                <a:cubicBezTo>
                  <a:pt x="2870302" y="7234456"/>
                  <a:pt x="2867873" y="7241288"/>
                  <a:pt x="2867266" y="7249712"/>
                </a:cubicBezTo>
                <a:lnTo>
                  <a:pt x="2841763" y="7271572"/>
                </a:lnTo>
                <a:lnTo>
                  <a:pt x="2827190" y="7242426"/>
                </a:lnTo>
                <a:cubicBezTo>
                  <a:pt x="2819903" y="7242427"/>
                  <a:pt x="2816260" y="7238783"/>
                  <a:pt x="2816260" y="7231496"/>
                </a:cubicBezTo>
                <a:cubicBezTo>
                  <a:pt x="2817322" y="7217150"/>
                  <a:pt x="2821573" y="7203033"/>
                  <a:pt x="2829011" y="7189142"/>
                </a:cubicBezTo>
                <a:cubicBezTo>
                  <a:pt x="2836450" y="7175252"/>
                  <a:pt x="2840700" y="7160224"/>
                  <a:pt x="2841763" y="7144057"/>
                </a:cubicBezTo>
                <a:cubicBezTo>
                  <a:pt x="2841839" y="7143753"/>
                  <a:pt x="2841687" y="7142539"/>
                  <a:pt x="2841308" y="7140413"/>
                </a:cubicBezTo>
                <a:cubicBezTo>
                  <a:pt x="2840928" y="7138287"/>
                  <a:pt x="2839865" y="7137073"/>
                  <a:pt x="2838120" y="7136770"/>
                </a:cubicBezTo>
                <a:cubicBezTo>
                  <a:pt x="2836146" y="7137605"/>
                  <a:pt x="2833717" y="7141400"/>
                  <a:pt x="2830833" y="7148155"/>
                </a:cubicBezTo>
                <a:cubicBezTo>
                  <a:pt x="2827949" y="7154910"/>
                  <a:pt x="2825520" y="7159616"/>
                  <a:pt x="2823546" y="7162273"/>
                </a:cubicBezTo>
                <a:cubicBezTo>
                  <a:pt x="2819296" y="7165917"/>
                  <a:pt x="2816867" y="7169560"/>
                  <a:pt x="2816260" y="7173203"/>
                </a:cubicBezTo>
                <a:cubicBezTo>
                  <a:pt x="2816715" y="7178895"/>
                  <a:pt x="2816715" y="7183905"/>
                  <a:pt x="2816260" y="7188232"/>
                </a:cubicBezTo>
                <a:cubicBezTo>
                  <a:pt x="2815805" y="7192558"/>
                  <a:pt x="2812161" y="7194835"/>
                  <a:pt x="2805330" y="7195063"/>
                </a:cubicBezTo>
                <a:lnTo>
                  <a:pt x="2790757" y="7202350"/>
                </a:lnTo>
                <a:lnTo>
                  <a:pt x="2754324" y="7205993"/>
                </a:lnTo>
                <a:lnTo>
                  <a:pt x="2743394" y="7235139"/>
                </a:lnTo>
                <a:cubicBezTo>
                  <a:pt x="2737853" y="7237189"/>
                  <a:pt x="2732539" y="7240377"/>
                  <a:pt x="2727454" y="7244703"/>
                </a:cubicBezTo>
                <a:cubicBezTo>
                  <a:pt x="2722369" y="7249030"/>
                  <a:pt x="2717966" y="7253128"/>
                  <a:pt x="2714247" y="7256999"/>
                </a:cubicBezTo>
                <a:cubicBezTo>
                  <a:pt x="2710300" y="7256923"/>
                  <a:pt x="2706353" y="7257986"/>
                  <a:pt x="2702406" y="7260187"/>
                </a:cubicBezTo>
                <a:cubicBezTo>
                  <a:pt x="2698459" y="7262388"/>
                  <a:pt x="2696334" y="7266183"/>
                  <a:pt x="2696031" y="7271572"/>
                </a:cubicBezTo>
                <a:lnTo>
                  <a:pt x="2699674" y="7286145"/>
                </a:lnTo>
                <a:lnTo>
                  <a:pt x="2666884" y="7286146"/>
                </a:lnTo>
                <a:cubicBezTo>
                  <a:pt x="2668326" y="7279086"/>
                  <a:pt x="2671817" y="7268612"/>
                  <a:pt x="2677358" y="7254722"/>
                </a:cubicBezTo>
                <a:cubicBezTo>
                  <a:pt x="2682899" y="7240832"/>
                  <a:pt x="2681837" y="7233090"/>
                  <a:pt x="2674171" y="7231496"/>
                </a:cubicBezTo>
                <a:cubicBezTo>
                  <a:pt x="2670451" y="7231724"/>
                  <a:pt x="2666960" y="7233090"/>
                  <a:pt x="2663696" y="7235595"/>
                </a:cubicBezTo>
                <a:cubicBezTo>
                  <a:pt x="2660432" y="7238099"/>
                  <a:pt x="2657852" y="7240377"/>
                  <a:pt x="2655954" y="7242426"/>
                </a:cubicBezTo>
                <a:lnTo>
                  <a:pt x="2648667" y="7286145"/>
                </a:lnTo>
                <a:lnTo>
                  <a:pt x="2630451" y="7311649"/>
                </a:lnTo>
                <a:cubicBezTo>
                  <a:pt x="2630451" y="7322427"/>
                  <a:pt x="2628629" y="7331839"/>
                  <a:pt x="2624986" y="7339884"/>
                </a:cubicBezTo>
                <a:cubicBezTo>
                  <a:pt x="2621342" y="7347930"/>
                  <a:pt x="2615878" y="7355520"/>
                  <a:pt x="2608591" y="7362655"/>
                </a:cubicBezTo>
                <a:lnTo>
                  <a:pt x="2608591" y="7391802"/>
                </a:lnTo>
                <a:cubicBezTo>
                  <a:pt x="2598268" y="7403339"/>
                  <a:pt x="2593411" y="7416698"/>
                  <a:pt x="2594018" y="7431878"/>
                </a:cubicBezTo>
                <a:cubicBezTo>
                  <a:pt x="2588173" y="7430132"/>
                  <a:pt x="2582557" y="7430891"/>
                  <a:pt x="2577167" y="7434155"/>
                </a:cubicBezTo>
                <a:cubicBezTo>
                  <a:pt x="2571778" y="7437419"/>
                  <a:pt x="2568894" y="7442732"/>
                  <a:pt x="2568514" y="7450095"/>
                </a:cubicBezTo>
                <a:lnTo>
                  <a:pt x="2546654" y="7482884"/>
                </a:lnTo>
                <a:lnTo>
                  <a:pt x="2517508" y="7471955"/>
                </a:lnTo>
                <a:cubicBezTo>
                  <a:pt x="2522290" y="7460114"/>
                  <a:pt x="2525478" y="7446451"/>
                  <a:pt x="2527072" y="7430967"/>
                </a:cubicBezTo>
                <a:cubicBezTo>
                  <a:pt x="2528666" y="7415483"/>
                  <a:pt x="2532764" y="7403643"/>
                  <a:pt x="2539368" y="7395445"/>
                </a:cubicBezTo>
                <a:cubicBezTo>
                  <a:pt x="2538761" y="7383908"/>
                  <a:pt x="2543619" y="7377836"/>
                  <a:pt x="2553941" y="7377228"/>
                </a:cubicBezTo>
                <a:cubicBezTo>
                  <a:pt x="2561835" y="7377760"/>
                  <a:pt x="2571550" y="7377608"/>
                  <a:pt x="2583088" y="7376773"/>
                </a:cubicBezTo>
                <a:cubicBezTo>
                  <a:pt x="2594625" y="7375938"/>
                  <a:pt x="2593410" y="7371232"/>
                  <a:pt x="2579444" y="7362655"/>
                </a:cubicBezTo>
                <a:lnTo>
                  <a:pt x="2594018" y="7326222"/>
                </a:lnTo>
                <a:lnTo>
                  <a:pt x="2579444" y="7326222"/>
                </a:lnTo>
                <a:lnTo>
                  <a:pt x="2594017" y="7308006"/>
                </a:lnTo>
                <a:lnTo>
                  <a:pt x="2594017" y="7271572"/>
                </a:lnTo>
                <a:lnTo>
                  <a:pt x="2619521" y="7253356"/>
                </a:lnTo>
                <a:lnTo>
                  <a:pt x="2619521" y="7220566"/>
                </a:lnTo>
                <a:cubicBezTo>
                  <a:pt x="2626200" y="7209029"/>
                  <a:pt x="2634702" y="7199313"/>
                  <a:pt x="2645024" y="7191420"/>
                </a:cubicBezTo>
                <a:lnTo>
                  <a:pt x="2655954" y="7162273"/>
                </a:lnTo>
                <a:cubicBezTo>
                  <a:pt x="2644569" y="7159388"/>
                  <a:pt x="2640926" y="7146941"/>
                  <a:pt x="2645024" y="7124929"/>
                </a:cubicBezTo>
                <a:cubicBezTo>
                  <a:pt x="2649122" y="7102917"/>
                  <a:pt x="2652766" y="7088648"/>
                  <a:pt x="2655954" y="7082120"/>
                </a:cubicBezTo>
                <a:cubicBezTo>
                  <a:pt x="2662786" y="7080450"/>
                  <a:pt x="2666428" y="7072860"/>
                  <a:pt x="2666884" y="7059349"/>
                </a:cubicBezTo>
                <a:cubicBezTo>
                  <a:pt x="2667339" y="7045839"/>
                  <a:pt x="2667339" y="7036427"/>
                  <a:pt x="2666884" y="7031114"/>
                </a:cubicBezTo>
                <a:cubicBezTo>
                  <a:pt x="2672273" y="7028988"/>
                  <a:pt x="2676068" y="7025042"/>
                  <a:pt x="2678269" y="7019273"/>
                </a:cubicBezTo>
                <a:cubicBezTo>
                  <a:pt x="2680471" y="7013505"/>
                  <a:pt x="2681533" y="7007736"/>
                  <a:pt x="2681457" y="7001968"/>
                </a:cubicBezTo>
                <a:cubicBezTo>
                  <a:pt x="2680850" y="6995136"/>
                  <a:pt x="2678421" y="6989671"/>
                  <a:pt x="2674170" y="6985572"/>
                </a:cubicBezTo>
                <a:cubicBezTo>
                  <a:pt x="2669920" y="6981474"/>
                  <a:pt x="2667491" y="6976008"/>
                  <a:pt x="2666884" y="6969177"/>
                </a:cubicBezTo>
                <a:cubicBezTo>
                  <a:pt x="2652842" y="6971910"/>
                  <a:pt x="2646314" y="6982839"/>
                  <a:pt x="2647302" y="7001967"/>
                </a:cubicBezTo>
                <a:cubicBezTo>
                  <a:pt x="2648288" y="7021095"/>
                  <a:pt x="2642671" y="7032025"/>
                  <a:pt x="2630451" y="7034757"/>
                </a:cubicBezTo>
                <a:cubicBezTo>
                  <a:pt x="2630071" y="7045915"/>
                  <a:pt x="2626276" y="7056389"/>
                  <a:pt x="2619066" y="7066181"/>
                </a:cubicBezTo>
                <a:cubicBezTo>
                  <a:pt x="2611855" y="7075972"/>
                  <a:pt x="2603506" y="7083714"/>
                  <a:pt x="2594018" y="7089407"/>
                </a:cubicBezTo>
                <a:lnTo>
                  <a:pt x="2594018" y="7136770"/>
                </a:lnTo>
                <a:cubicBezTo>
                  <a:pt x="2562063" y="7152179"/>
                  <a:pt x="2543087" y="7169635"/>
                  <a:pt x="2537091" y="7189142"/>
                </a:cubicBezTo>
                <a:cubicBezTo>
                  <a:pt x="2531095" y="7208649"/>
                  <a:pt x="2522138" y="7236126"/>
                  <a:pt x="2510222" y="7271572"/>
                </a:cubicBezTo>
                <a:cubicBezTo>
                  <a:pt x="2497925" y="7272635"/>
                  <a:pt x="2486995" y="7276886"/>
                  <a:pt x="2477432" y="7284324"/>
                </a:cubicBezTo>
                <a:cubicBezTo>
                  <a:pt x="2467868" y="7291763"/>
                  <a:pt x="2456938" y="7296013"/>
                  <a:pt x="2444642" y="7297076"/>
                </a:cubicBezTo>
                <a:lnTo>
                  <a:pt x="2444642" y="7337152"/>
                </a:lnTo>
                <a:lnTo>
                  <a:pt x="2433712" y="7337152"/>
                </a:lnTo>
                <a:cubicBezTo>
                  <a:pt x="2426729" y="7337152"/>
                  <a:pt x="2422479" y="7335330"/>
                  <a:pt x="2420960" y="7331687"/>
                </a:cubicBezTo>
                <a:cubicBezTo>
                  <a:pt x="2419442" y="7328044"/>
                  <a:pt x="2418835" y="7322579"/>
                  <a:pt x="2419139" y="7315292"/>
                </a:cubicBezTo>
                <a:lnTo>
                  <a:pt x="2430069" y="7286145"/>
                </a:lnTo>
                <a:cubicBezTo>
                  <a:pt x="2429841" y="7283489"/>
                  <a:pt x="2428475" y="7278783"/>
                  <a:pt x="2425970" y="7272027"/>
                </a:cubicBezTo>
                <a:cubicBezTo>
                  <a:pt x="2423465" y="7265272"/>
                  <a:pt x="2421188" y="7261477"/>
                  <a:pt x="2419139" y="7260642"/>
                </a:cubicBezTo>
                <a:lnTo>
                  <a:pt x="2419139" y="7271573"/>
                </a:lnTo>
                <a:cubicBezTo>
                  <a:pt x="2410789" y="7277493"/>
                  <a:pt x="2401074" y="7285690"/>
                  <a:pt x="2389992" y="7296165"/>
                </a:cubicBezTo>
                <a:cubicBezTo>
                  <a:pt x="2378911" y="7306639"/>
                  <a:pt x="2372839" y="7316658"/>
                  <a:pt x="2371776" y="7326222"/>
                </a:cubicBezTo>
                <a:cubicBezTo>
                  <a:pt x="2366386" y="7330169"/>
                  <a:pt x="2362592" y="7335937"/>
                  <a:pt x="2360390" y="7343528"/>
                </a:cubicBezTo>
                <a:cubicBezTo>
                  <a:pt x="2358189" y="7351118"/>
                  <a:pt x="2357126" y="7358708"/>
                  <a:pt x="2357202" y="7366298"/>
                </a:cubicBezTo>
                <a:lnTo>
                  <a:pt x="2331699" y="7380872"/>
                </a:lnTo>
                <a:cubicBezTo>
                  <a:pt x="2331775" y="7386716"/>
                  <a:pt x="2330712" y="7393244"/>
                  <a:pt x="2328511" y="7400455"/>
                </a:cubicBezTo>
                <a:cubicBezTo>
                  <a:pt x="2326310" y="7407665"/>
                  <a:pt x="2322515" y="7413282"/>
                  <a:pt x="2317126" y="7417305"/>
                </a:cubicBezTo>
                <a:lnTo>
                  <a:pt x="2317126" y="7446451"/>
                </a:lnTo>
                <a:lnTo>
                  <a:pt x="2302553" y="7457381"/>
                </a:lnTo>
                <a:cubicBezTo>
                  <a:pt x="2302173" y="7468463"/>
                  <a:pt x="2298378" y="7479089"/>
                  <a:pt x="2291168" y="7489261"/>
                </a:cubicBezTo>
                <a:cubicBezTo>
                  <a:pt x="2283957" y="7499431"/>
                  <a:pt x="2275608" y="7508236"/>
                  <a:pt x="2266119" y="7515674"/>
                </a:cubicBezTo>
                <a:cubicBezTo>
                  <a:pt x="2258681" y="7527288"/>
                  <a:pt x="2249876" y="7540494"/>
                  <a:pt x="2239706" y="7555296"/>
                </a:cubicBezTo>
                <a:cubicBezTo>
                  <a:pt x="2229535" y="7570096"/>
                  <a:pt x="2218908" y="7582392"/>
                  <a:pt x="2207826" y="7592184"/>
                </a:cubicBezTo>
                <a:cubicBezTo>
                  <a:pt x="2208054" y="7597877"/>
                  <a:pt x="2207599" y="7603797"/>
                  <a:pt x="2206460" y="7609945"/>
                </a:cubicBezTo>
                <a:cubicBezTo>
                  <a:pt x="2205322" y="7616093"/>
                  <a:pt x="2202134" y="7621103"/>
                  <a:pt x="2196896" y="7624974"/>
                </a:cubicBezTo>
                <a:cubicBezTo>
                  <a:pt x="2196593" y="7636207"/>
                  <a:pt x="2193557" y="7647441"/>
                  <a:pt x="2187788" y="7658674"/>
                </a:cubicBezTo>
                <a:cubicBezTo>
                  <a:pt x="2182020" y="7669908"/>
                  <a:pt x="2175340" y="7679320"/>
                  <a:pt x="2167750" y="7686910"/>
                </a:cubicBezTo>
                <a:cubicBezTo>
                  <a:pt x="2167750" y="7690706"/>
                  <a:pt x="2166840" y="7694045"/>
                  <a:pt x="2165017" y="7696929"/>
                </a:cubicBezTo>
                <a:cubicBezTo>
                  <a:pt x="2163196" y="7699813"/>
                  <a:pt x="2160463" y="7701331"/>
                  <a:pt x="2156820" y="7701483"/>
                </a:cubicBezTo>
                <a:lnTo>
                  <a:pt x="2145890" y="7697840"/>
                </a:lnTo>
                <a:lnTo>
                  <a:pt x="2156820" y="7661407"/>
                </a:lnTo>
                <a:cubicBezTo>
                  <a:pt x="2160463" y="7657536"/>
                  <a:pt x="2163196" y="7652526"/>
                  <a:pt x="2165017" y="7646378"/>
                </a:cubicBezTo>
                <a:cubicBezTo>
                  <a:pt x="2166840" y="7640230"/>
                  <a:pt x="2167750" y="7634310"/>
                  <a:pt x="2167750" y="7628617"/>
                </a:cubicBezTo>
                <a:lnTo>
                  <a:pt x="2182323" y="7595827"/>
                </a:lnTo>
                <a:cubicBezTo>
                  <a:pt x="2181564" y="7587630"/>
                  <a:pt x="2181261" y="7578521"/>
                  <a:pt x="2181412" y="7568502"/>
                </a:cubicBezTo>
                <a:cubicBezTo>
                  <a:pt x="2181564" y="7558483"/>
                  <a:pt x="2186726" y="7553018"/>
                  <a:pt x="2196897" y="7552108"/>
                </a:cubicBezTo>
                <a:cubicBezTo>
                  <a:pt x="2198111" y="7516585"/>
                  <a:pt x="2208434" y="7474687"/>
                  <a:pt x="2227865" y="7426413"/>
                </a:cubicBezTo>
                <a:cubicBezTo>
                  <a:pt x="2247296" y="7378140"/>
                  <a:pt x="2268548" y="7339884"/>
                  <a:pt x="2291623" y="7311649"/>
                </a:cubicBezTo>
                <a:cubicBezTo>
                  <a:pt x="2292078" y="7299201"/>
                  <a:pt x="2293900" y="7287663"/>
                  <a:pt x="2297088" y="7277037"/>
                </a:cubicBezTo>
                <a:cubicBezTo>
                  <a:pt x="2300275" y="7266411"/>
                  <a:pt x="2302097" y="7254874"/>
                  <a:pt x="2302553" y="7242426"/>
                </a:cubicBezTo>
                <a:cubicBezTo>
                  <a:pt x="2307942" y="7242198"/>
                  <a:pt x="2311737" y="7239921"/>
                  <a:pt x="2313938" y="7235595"/>
                </a:cubicBezTo>
                <a:cubicBezTo>
                  <a:pt x="2316139" y="7231268"/>
                  <a:pt x="2317202" y="7226259"/>
                  <a:pt x="2317126" y="7220566"/>
                </a:cubicBezTo>
                <a:cubicBezTo>
                  <a:pt x="2317733" y="7205765"/>
                  <a:pt x="2320162" y="7197112"/>
                  <a:pt x="2324413" y="7194607"/>
                </a:cubicBezTo>
                <a:cubicBezTo>
                  <a:pt x="2328663" y="7192102"/>
                  <a:pt x="2331092" y="7186182"/>
                  <a:pt x="2331699" y="7176847"/>
                </a:cubicBezTo>
                <a:lnTo>
                  <a:pt x="2349916" y="7140413"/>
                </a:lnTo>
                <a:cubicBezTo>
                  <a:pt x="2355305" y="7138440"/>
                  <a:pt x="2359100" y="7135100"/>
                  <a:pt x="2361301" y="7130394"/>
                </a:cubicBezTo>
                <a:cubicBezTo>
                  <a:pt x="2363502" y="7125688"/>
                  <a:pt x="2364565" y="7120526"/>
                  <a:pt x="2364489" y="7114910"/>
                </a:cubicBezTo>
                <a:lnTo>
                  <a:pt x="2360846" y="7096693"/>
                </a:lnTo>
                <a:lnTo>
                  <a:pt x="2393635" y="6983751"/>
                </a:lnTo>
                <a:lnTo>
                  <a:pt x="2408209" y="6972820"/>
                </a:lnTo>
                <a:lnTo>
                  <a:pt x="2419138" y="6954604"/>
                </a:lnTo>
                <a:cubicBezTo>
                  <a:pt x="2419139" y="6948760"/>
                  <a:pt x="2420049" y="6942232"/>
                  <a:pt x="2421871" y="6935021"/>
                </a:cubicBezTo>
                <a:cubicBezTo>
                  <a:pt x="2423693" y="6927811"/>
                  <a:pt x="2426425" y="6922194"/>
                  <a:pt x="2430069" y="6918171"/>
                </a:cubicBezTo>
                <a:cubicBezTo>
                  <a:pt x="2427943" y="6911567"/>
                  <a:pt x="2427640" y="6902915"/>
                  <a:pt x="2429158" y="6892213"/>
                </a:cubicBezTo>
                <a:cubicBezTo>
                  <a:pt x="2430676" y="6881510"/>
                  <a:pt x="2435837" y="6875590"/>
                  <a:pt x="2444642" y="6874452"/>
                </a:cubicBezTo>
                <a:cubicBezTo>
                  <a:pt x="2445932" y="6864432"/>
                  <a:pt x="2452460" y="6848037"/>
                  <a:pt x="2464225" y="6825266"/>
                </a:cubicBezTo>
                <a:cubicBezTo>
                  <a:pt x="2475989" y="6802496"/>
                  <a:pt x="2485250" y="6789744"/>
                  <a:pt x="2492005" y="6787012"/>
                </a:cubicBezTo>
                <a:lnTo>
                  <a:pt x="2502935" y="6761509"/>
                </a:lnTo>
                <a:cubicBezTo>
                  <a:pt x="2503997" y="6738738"/>
                  <a:pt x="2508248" y="6718699"/>
                  <a:pt x="2515686" y="6701394"/>
                </a:cubicBezTo>
                <a:cubicBezTo>
                  <a:pt x="2523125" y="6684088"/>
                  <a:pt x="2527375" y="6664050"/>
                  <a:pt x="2528438" y="6641279"/>
                </a:cubicBezTo>
                <a:lnTo>
                  <a:pt x="2539368" y="6626706"/>
                </a:lnTo>
                <a:cubicBezTo>
                  <a:pt x="2541038" y="6613196"/>
                  <a:pt x="2547717" y="6597408"/>
                  <a:pt x="2559406" y="6579343"/>
                </a:cubicBezTo>
                <a:cubicBezTo>
                  <a:pt x="2571095" y="6561278"/>
                  <a:pt x="2577775" y="6545490"/>
                  <a:pt x="2579445" y="6531980"/>
                </a:cubicBezTo>
                <a:cubicBezTo>
                  <a:pt x="2590223" y="6525149"/>
                  <a:pt x="2595080" y="6514219"/>
                  <a:pt x="2594018" y="6499190"/>
                </a:cubicBezTo>
                <a:cubicBezTo>
                  <a:pt x="2592955" y="6484161"/>
                  <a:pt x="2597812" y="6473231"/>
                  <a:pt x="2608591" y="6466400"/>
                </a:cubicBezTo>
                <a:cubicBezTo>
                  <a:pt x="2609692" y="6460632"/>
                  <a:pt x="2612557" y="6450536"/>
                  <a:pt x="2617187" y="6436115"/>
                </a:cubicBezTo>
                <a:lnTo>
                  <a:pt x="2629329" y="6400518"/>
                </a:lnTo>
                <a:lnTo>
                  <a:pt x="2625357" y="6400518"/>
                </a:lnTo>
                <a:cubicBezTo>
                  <a:pt x="2626115" y="6387007"/>
                  <a:pt x="2628241" y="6373952"/>
                  <a:pt x="2631732" y="6361353"/>
                </a:cubicBezTo>
                <a:cubicBezTo>
                  <a:pt x="2635224" y="6348753"/>
                  <a:pt x="2635528" y="6330233"/>
                  <a:pt x="2632644" y="6305792"/>
                </a:cubicBezTo>
                <a:cubicBezTo>
                  <a:pt x="2624902" y="6316418"/>
                  <a:pt x="2617614" y="6327044"/>
                  <a:pt x="2610784" y="6337671"/>
                </a:cubicBezTo>
                <a:cubicBezTo>
                  <a:pt x="2603952" y="6348297"/>
                  <a:pt x="2600309" y="6360745"/>
                  <a:pt x="2599854" y="6375015"/>
                </a:cubicBezTo>
                <a:cubicBezTo>
                  <a:pt x="2582244" y="6388981"/>
                  <a:pt x="2566457" y="6404769"/>
                  <a:pt x="2552491" y="6422378"/>
                </a:cubicBezTo>
                <a:cubicBezTo>
                  <a:pt x="2532224" y="6424200"/>
                  <a:pt x="2524482" y="6431486"/>
                  <a:pt x="2529264" y="6444238"/>
                </a:cubicBezTo>
                <a:cubicBezTo>
                  <a:pt x="2534046" y="6456989"/>
                  <a:pt x="2530858" y="6464276"/>
                  <a:pt x="2519701" y="6466098"/>
                </a:cubicBezTo>
                <a:lnTo>
                  <a:pt x="2505127" y="6466097"/>
                </a:lnTo>
                <a:cubicBezTo>
                  <a:pt x="2504520" y="6476344"/>
                  <a:pt x="2502091" y="6484086"/>
                  <a:pt x="2497841" y="6489324"/>
                </a:cubicBezTo>
                <a:cubicBezTo>
                  <a:pt x="2493590" y="6494561"/>
                  <a:pt x="2491161" y="6501393"/>
                  <a:pt x="2490554" y="6509817"/>
                </a:cubicBezTo>
                <a:lnTo>
                  <a:pt x="2465051" y="6531677"/>
                </a:lnTo>
                <a:lnTo>
                  <a:pt x="2450478" y="6502531"/>
                </a:lnTo>
                <a:cubicBezTo>
                  <a:pt x="2443191" y="6502531"/>
                  <a:pt x="2439548" y="6498887"/>
                  <a:pt x="2439548" y="6491601"/>
                </a:cubicBezTo>
                <a:cubicBezTo>
                  <a:pt x="2440610" y="6477255"/>
                  <a:pt x="2444861" y="6463137"/>
                  <a:pt x="2452299" y="6449247"/>
                </a:cubicBezTo>
                <a:cubicBezTo>
                  <a:pt x="2459738" y="6435357"/>
                  <a:pt x="2463988" y="6420329"/>
                  <a:pt x="2465051" y="6404162"/>
                </a:cubicBezTo>
                <a:cubicBezTo>
                  <a:pt x="2465127" y="6403858"/>
                  <a:pt x="2464975" y="6402643"/>
                  <a:pt x="2464595" y="6400518"/>
                </a:cubicBezTo>
                <a:cubicBezTo>
                  <a:pt x="2464216" y="6398392"/>
                  <a:pt x="2463153" y="6397178"/>
                  <a:pt x="2461408" y="6396875"/>
                </a:cubicBezTo>
                <a:cubicBezTo>
                  <a:pt x="2459434" y="6397710"/>
                  <a:pt x="2457005" y="6401505"/>
                  <a:pt x="2454121" y="6408260"/>
                </a:cubicBezTo>
                <a:cubicBezTo>
                  <a:pt x="2451237" y="6415015"/>
                  <a:pt x="2448808" y="6419721"/>
                  <a:pt x="2446834" y="6422378"/>
                </a:cubicBezTo>
                <a:cubicBezTo>
                  <a:pt x="2442584" y="6426021"/>
                  <a:pt x="2440155" y="6429664"/>
                  <a:pt x="2439548" y="6433308"/>
                </a:cubicBezTo>
                <a:cubicBezTo>
                  <a:pt x="2440003" y="6439000"/>
                  <a:pt x="2440003" y="6444010"/>
                  <a:pt x="2439548" y="6448337"/>
                </a:cubicBezTo>
                <a:cubicBezTo>
                  <a:pt x="2439092" y="6452663"/>
                  <a:pt x="2435449" y="6454940"/>
                  <a:pt x="2428618" y="6455167"/>
                </a:cubicBezTo>
                <a:lnTo>
                  <a:pt x="2414045" y="6462454"/>
                </a:lnTo>
                <a:lnTo>
                  <a:pt x="2377611" y="6466098"/>
                </a:lnTo>
                <a:lnTo>
                  <a:pt x="2366682" y="6495244"/>
                </a:lnTo>
                <a:cubicBezTo>
                  <a:pt x="2361141" y="6497293"/>
                  <a:pt x="2355827" y="6500481"/>
                  <a:pt x="2350742" y="6504808"/>
                </a:cubicBezTo>
                <a:cubicBezTo>
                  <a:pt x="2345657" y="6509135"/>
                  <a:pt x="2341254" y="6513232"/>
                  <a:pt x="2337535" y="6517104"/>
                </a:cubicBezTo>
                <a:cubicBezTo>
                  <a:pt x="2333588" y="6517028"/>
                  <a:pt x="2329641" y="6518091"/>
                  <a:pt x="2325694" y="6520292"/>
                </a:cubicBezTo>
                <a:cubicBezTo>
                  <a:pt x="2321747" y="6522493"/>
                  <a:pt x="2319622" y="6526288"/>
                  <a:pt x="2319318" y="6531677"/>
                </a:cubicBezTo>
                <a:lnTo>
                  <a:pt x="2322962" y="6546250"/>
                </a:lnTo>
                <a:lnTo>
                  <a:pt x="2290172" y="6546251"/>
                </a:lnTo>
                <a:cubicBezTo>
                  <a:pt x="2291614" y="6539191"/>
                  <a:pt x="2295105" y="6528717"/>
                  <a:pt x="2300646" y="6514827"/>
                </a:cubicBezTo>
                <a:cubicBezTo>
                  <a:pt x="2306187" y="6500937"/>
                  <a:pt x="2305125" y="6493195"/>
                  <a:pt x="2297459" y="6491601"/>
                </a:cubicBezTo>
                <a:cubicBezTo>
                  <a:pt x="2293739" y="6491829"/>
                  <a:pt x="2290248" y="6493195"/>
                  <a:pt x="2286984" y="6495700"/>
                </a:cubicBezTo>
                <a:cubicBezTo>
                  <a:pt x="2283720" y="6498204"/>
                  <a:pt x="2281140" y="6500482"/>
                  <a:pt x="2279242" y="6502531"/>
                </a:cubicBezTo>
                <a:lnTo>
                  <a:pt x="2271955" y="6546250"/>
                </a:lnTo>
                <a:lnTo>
                  <a:pt x="2253739" y="6571754"/>
                </a:lnTo>
                <a:cubicBezTo>
                  <a:pt x="2253739" y="6582531"/>
                  <a:pt x="2251917" y="6591944"/>
                  <a:pt x="2248274" y="6599989"/>
                </a:cubicBezTo>
                <a:cubicBezTo>
                  <a:pt x="2244630" y="6608035"/>
                  <a:pt x="2239166" y="6615625"/>
                  <a:pt x="2231879" y="6622760"/>
                </a:cubicBezTo>
                <a:lnTo>
                  <a:pt x="2231879" y="6651907"/>
                </a:lnTo>
                <a:cubicBezTo>
                  <a:pt x="2221556" y="6663443"/>
                  <a:pt x="2216699" y="6676802"/>
                  <a:pt x="2217306" y="6691983"/>
                </a:cubicBezTo>
                <a:cubicBezTo>
                  <a:pt x="2211461" y="6690237"/>
                  <a:pt x="2205845" y="6690996"/>
                  <a:pt x="2200455" y="6694260"/>
                </a:cubicBezTo>
                <a:cubicBezTo>
                  <a:pt x="2195066" y="6697524"/>
                  <a:pt x="2192182" y="6702837"/>
                  <a:pt x="2191802" y="6710200"/>
                </a:cubicBezTo>
                <a:lnTo>
                  <a:pt x="2169942" y="6742989"/>
                </a:lnTo>
                <a:lnTo>
                  <a:pt x="2140796" y="6732059"/>
                </a:lnTo>
                <a:cubicBezTo>
                  <a:pt x="2145578" y="6720219"/>
                  <a:pt x="2148766" y="6706556"/>
                  <a:pt x="2150360" y="6691072"/>
                </a:cubicBezTo>
                <a:cubicBezTo>
                  <a:pt x="2151954" y="6675588"/>
                  <a:pt x="2156052" y="6663748"/>
                  <a:pt x="2162656" y="6655550"/>
                </a:cubicBezTo>
                <a:cubicBezTo>
                  <a:pt x="2162049" y="6644013"/>
                  <a:pt x="2166907" y="6637941"/>
                  <a:pt x="2177229" y="6637333"/>
                </a:cubicBezTo>
                <a:cubicBezTo>
                  <a:pt x="2185123" y="6637865"/>
                  <a:pt x="2194838" y="6637712"/>
                  <a:pt x="2206376" y="6636878"/>
                </a:cubicBezTo>
                <a:cubicBezTo>
                  <a:pt x="2217913" y="6636043"/>
                  <a:pt x="2216698" y="6631337"/>
                  <a:pt x="2202732" y="6622760"/>
                </a:cubicBezTo>
                <a:lnTo>
                  <a:pt x="2217306" y="6586327"/>
                </a:lnTo>
                <a:lnTo>
                  <a:pt x="2202732" y="6586327"/>
                </a:lnTo>
                <a:lnTo>
                  <a:pt x="2217305" y="6568111"/>
                </a:lnTo>
                <a:lnTo>
                  <a:pt x="2217305" y="6531677"/>
                </a:lnTo>
                <a:lnTo>
                  <a:pt x="2242809" y="6513461"/>
                </a:lnTo>
                <a:lnTo>
                  <a:pt x="2242809" y="6480671"/>
                </a:lnTo>
                <a:cubicBezTo>
                  <a:pt x="2249488" y="6469134"/>
                  <a:pt x="2257989" y="6459418"/>
                  <a:pt x="2268312" y="6451525"/>
                </a:cubicBezTo>
                <a:lnTo>
                  <a:pt x="2279242" y="6422378"/>
                </a:lnTo>
                <a:cubicBezTo>
                  <a:pt x="2267857" y="6419493"/>
                  <a:pt x="2264214" y="6407046"/>
                  <a:pt x="2268312" y="6385034"/>
                </a:cubicBezTo>
                <a:cubicBezTo>
                  <a:pt x="2272410" y="6363022"/>
                  <a:pt x="2276054" y="6348752"/>
                  <a:pt x="2279242" y="6342225"/>
                </a:cubicBezTo>
                <a:cubicBezTo>
                  <a:pt x="2286073" y="6340555"/>
                  <a:pt x="2289716" y="6332965"/>
                  <a:pt x="2290172" y="6319454"/>
                </a:cubicBezTo>
                <a:cubicBezTo>
                  <a:pt x="2290627" y="6305944"/>
                  <a:pt x="2290627" y="6296532"/>
                  <a:pt x="2290172" y="6291219"/>
                </a:cubicBezTo>
                <a:cubicBezTo>
                  <a:pt x="2295561" y="6289093"/>
                  <a:pt x="2299356" y="6285146"/>
                  <a:pt x="2301557" y="6279378"/>
                </a:cubicBezTo>
                <a:cubicBezTo>
                  <a:pt x="2303759" y="6273609"/>
                  <a:pt x="2304821" y="6267841"/>
                  <a:pt x="2304745" y="6262072"/>
                </a:cubicBezTo>
                <a:cubicBezTo>
                  <a:pt x="2304138" y="6255241"/>
                  <a:pt x="2301709" y="6249776"/>
                  <a:pt x="2297458" y="6245677"/>
                </a:cubicBezTo>
                <a:cubicBezTo>
                  <a:pt x="2293208" y="6241578"/>
                  <a:pt x="2290779" y="6236113"/>
                  <a:pt x="2290172" y="6229282"/>
                </a:cubicBezTo>
                <a:cubicBezTo>
                  <a:pt x="2276130" y="6232015"/>
                  <a:pt x="2269602" y="6242944"/>
                  <a:pt x="2270589" y="6262072"/>
                </a:cubicBezTo>
                <a:cubicBezTo>
                  <a:pt x="2271576" y="6281200"/>
                  <a:pt x="2265959" y="6292129"/>
                  <a:pt x="2253739" y="6294862"/>
                </a:cubicBezTo>
                <a:cubicBezTo>
                  <a:pt x="2253359" y="6306020"/>
                  <a:pt x="2249564" y="6316494"/>
                  <a:pt x="2242354" y="6326285"/>
                </a:cubicBezTo>
                <a:cubicBezTo>
                  <a:pt x="2235143" y="6336077"/>
                  <a:pt x="2226794" y="6343819"/>
                  <a:pt x="2217305" y="6349512"/>
                </a:cubicBezTo>
                <a:lnTo>
                  <a:pt x="2217306" y="6396874"/>
                </a:lnTo>
                <a:cubicBezTo>
                  <a:pt x="2185351" y="6412283"/>
                  <a:pt x="2166375" y="6429740"/>
                  <a:pt x="2160379" y="6449247"/>
                </a:cubicBezTo>
                <a:cubicBezTo>
                  <a:pt x="2154383" y="6468754"/>
                  <a:pt x="2145426" y="6496231"/>
                  <a:pt x="2133510" y="6531677"/>
                </a:cubicBezTo>
                <a:cubicBezTo>
                  <a:pt x="2121213" y="6532740"/>
                  <a:pt x="2110283" y="6536991"/>
                  <a:pt x="2100719" y="6544429"/>
                </a:cubicBezTo>
                <a:cubicBezTo>
                  <a:pt x="2091156" y="6551867"/>
                  <a:pt x="2080226" y="6556118"/>
                  <a:pt x="2067930" y="6557180"/>
                </a:cubicBezTo>
                <a:lnTo>
                  <a:pt x="2067930" y="6597257"/>
                </a:lnTo>
                <a:lnTo>
                  <a:pt x="2057000" y="6597257"/>
                </a:lnTo>
                <a:cubicBezTo>
                  <a:pt x="2050017" y="6597256"/>
                  <a:pt x="2045767" y="6595435"/>
                  <a:pt x="2044248" y="6591792"/>
                </a:cubicBezTo>
                <a:cubicBezTo>
                  <a:pt x="2042730" y="6588149"/>
                  <a:pt x="2042123" y="6582684"/>
                  <a:pt x="2042427" y="6575397"/>
                </a:cubicBezTo>
                <a:lnTo>
                  <a:pt x="2053356" y="6546250"/>
                </a:lnTo>
                <a:cubicBezTo>
                  <a:pt x="2053129" y="6543594"/>
                  <a:pt x="2051763" y="6538888"/>
                  <a:pt x="2049258" y="6532132"/>
                </a:cubicBezTo>
                <a:cubicBezTo>
                  <a:pt x="2046753" y="6525377"/>
                  <a:pt x="2044476" y="6521582"/>
                  <a:pt x="2042427" y="6520747"/>
                </a:cubicBezTo>
                <a:lnTo>
                  <a:pt x="2042427" y="6531677"/>
                </a:lnTo>
                <a:cubicBezTo>
                  <a:pt x="2034077" y="6537598"/>
                  <a:pt x="2024362" y="6545795"/>
                  <a:pt x="2013280" y="6556270"/>
                </a:cubicBezTo>
                <a:cubicBezTo>
                  <a:pt x="2002199" y="6566744"/>
                  <a:pt x="1996127" y="6576763"/>
                  <a:pt x="1995064" y="6586327"/>
                </a:cubicBezTo>
                <a:cubicBezTo>
                  <a:pt x="1989674" y="6590274"/>
                  <a:pt x="1985879" y="6596042"/>
                  <a:pt x="1983678" y="6603633"/>
                </a:cubicBezTo>
                <a:cubicBezTo>
                  <a:pt x="1981477" y="6611223"/>
                  <a:pt x="1980414" y="6618813"/>
                  <a:pt x="1980490" y="6626403"/>
                </a:cubicBezTo>
                <a:lnTo>
                  <a:pt x="1954987" y="6640977"/>
                </a:lnTo>
                <a:cubicBezTo>
                  <a:pt x="1955063" y="6646821"/>
                  <a:pt x="1954000" y="6653349"/>
                  <a:pt x="1951799" y="6660559"/>
                </a:cubicBezTo>
                <a:cubicBezTo>
                  <a:pt x="1949598" y="6667770"/>
                  <a:pt x="1945803" y="6673387"/>
                  <a:pt x="1940414" y="6677410"/>
                </a:cubicBezTo>
                <a:lnTo>
                  <a:pt x="1940414" y="6706556"/>
                </a:lnTo>
                <a:lnTo>
                  <a:pt x="1925841" y="6717486"/>
                </a:lnTo>
                <a:cubicBezTo>
                  <a:pt x="1925461" y="6728568"/>
                  <a:pt x="1921666" y="6739194"/>
                  <a:pt x="1914456" y="6749365"/>
                </a:cubicBezTo>
                <a:cubicBezTo>
                  <a:pt x="1907244" y="6759536"/>
                  <a:pt x="1898896" y="6768341"/>
                  <a:pt x="1889407" y="6775779"/>
                </a:cubicBezTo>
                <a:cubicBezTo>
                  <a:pt x="1881969" y="6787392"/>
                  <a:pt x="1873164" y="6800599"/>
                  <a:pt x="1862994" y="6815400"/>
                </a:cubicBezTo>
                <a:cubicBezTo>
                  <a:pt x="1852823" y="6830201"/>
                  <a:pt x="1842196" y="6842497"/>
                  <a:pt x="1831114" y="6852289"/>
                </a:cubicBezTo>
                <a:cubicBezTo>
                  <a:pt x="1831342" y="6857981"/>
                  <a:pt x="1830887" y="6863902"/>
                  <a:pt x="1829748" y="6870050"/>
                </a:cubicBezTo>
                <a:cubicBezTo>
                  <a:pt x="1828610" y="6876198"/>
                  <a:pt x="1825422" y="6881208"/>
                  <a:pt x="1820184" y="6885078"/>
                </a:cubicBezTo>
                <a:cubicBezTo>
                  <a:pt x="1819881" y="6896312"/>
                  <a:pt x="1816845" y="6907546"/>
                  <a:pt x="1811076" y="6918779"/>
                </a:cubicBezTo>
                <a:cubicBezTo>
                  <a:pt x="1805308" y="6930012"/>
                  <a:pt x="1798628" y="6939425"/>
                  <a:pt x="1791038" y="6947015"/>
                </a:cubicBezTo>
                <a:cubicBezTo>
                  <a:pt x="1791038" y="6950810"/>
                  <a:pt x="1790127" y="6954150"/>
                  <a:pt x="1788305" y="6957034"/>
                </a:cubicBezTo>
                <a:cubicBezTo>
                  <a:pt x="1786484" y="6959918"/>
                  <a:pt x="1783751" y="6961436"/>
                  <a:pt x="1780108" y="6961588"/>
                </a:cubicBezTo>
                <a:lnTo>
                  <a:pt x="1769178" y="6957945"/>
                </a:lnTo>
                <a:lnTo>
                  <a:pt x="1780108" y="6921511"/>
                </a:lnTo>
                <a:cubicBezTo>
                  <a:pt x="1783751" y="6917640"/>
                  <a:pt x="1786484" y="6912631"/>
                  <a:pt x="1788305" y="6906483"/>
                </a:cubicBezTo>
                <a:cubicBezTo>
                  <a:pt x="1790128" y="6900335"/>
                  <a:pt x="1791038" y="6894414"/>
                  <a:pt x="1791038" y="6888722"/>
                </a:cubicBezTo>
                <a:lnTo>
                  <a:pt x="1805611" y="6855932"/>
                </a:lnTo>
                <a:cubicBezTo>
                  <a:pt x="1804852" y="6847734"/>
                  <a:pt x="1804549" y="6838626"/>
                  <a:pt x="1804700" y="6828607"/>
                </a:cubicBezTo>
                <a:cubicBezTo>
                  <a:pt x="1804852" y="6818588"/>
                  <a:pt x="1810014" y="6813123"/>
                  <a:pt x="1820184" y="6812212"/>
                </a:cubicBezTo>
                <a:cubicBezTo>
                  <a:pt x="1821399" y="6776690"/>
                  <a:pt x="1831721" y="6734792"/>
                  <a:pt x="1851153" y="6686518"/>
                </a:cubicBezTo>
                <a:cubicBezTo>
                  <a:pt x="1870584" y="6638244"/>
                  <a:pt x="1891836" y="6599989"/>
                  <a:pt x="1914911" y="6571754"/>
                </a:cubicBezTo>
                <a:cubicBezTo>
                  <a:pt x="1915366" y="6559306"/>
                  <a:pt x="1917188" y="6547768"/>
                  <a:pt x="1920376" y="6537142"/>
                </a:cubicBezTo>
                <a:cubicBezTo>
                  <a:pt x="1923563" y="6526516"/>
                  <a:pt x="1925385" y="6514979"/>
                  <a:pt x="1925841" y="6502531"/>
                </a:cubicBezTo>
                <a:cubicBezTo>
                  <a:pt x="1931230" y="6502303"/>
                  <a:pt x="1935025" y="6500026"/>
                  <a:pt x="1937226" y="6495700"/>
                </a:cubicBezTo>
                <a:cubicBezTo>
                  <a:pt x="1939427" y="6491373"/>
                  <a:pt x="1940490" y="6486364"/>
                  <a:pt x="1940414" y="6480671"/>
                </a:cubicBezTo>
                <a:cubicBezTo>
                  <a:pt x="1941021" y="6465870"/>
                  <a:pt x="1943450" y="6457217"/>
                  <a:pt x="1947701" y="6454712"/>
                </a:cubicBezTo>
                <a:cubicBezTo>
                  <a:pt x="1951951" y="6452207"/>
                  <a:pt x="1954380" y="6446287"/>
                  <a:pt x="1954987" y="6436951"/>
                </a:cubicBezTo>
                <a:lnTo>
                  <a:pt x="1973203" y="6400518"/>
                </a:lnTo>
                <a:cubicBezTo>
                  <a:pt x="1978593" y="6398545"/>
                  <a:pt x="1982388" y="6395205"/>
                  <a:pt x="1984589" y="6390498"/>
                </a:cubicBezTo>
                <a:cubicBezTo>
                  <a:pt x="1986790" y="6385793"/>
                  <a:pt x="1987853" y="6380631"/>
                  <a:pt x="1987777" y="6375015"/>
                </a:cubicBezTo>
                <a:lnTo>
                  <a:pt x="1984134" y="6356798"/>
                </a:lnTo>
                <a:lnTo>
                  <a:pt x="2016923" y="6243856"/>
                </a:lnTo>
                <a:lnTo>
                  <a:pt x="2031497" y="6232925"/>
                </a:lnTo>
                <a:lnTo>
                  <a:pt x="2042426" y="6214709"/>
                </a:lnTo>
                <a:cubicBezTo>
                  <a:pt x="2042427" y="6208865"/>
                  <a:pt x="2043337" y="6202337"/>
                  <a:pt x="2045159" y="6195126"/>
                </a:cubicBezTo>
                <a:cubicBezTo>
                  <a:pt x="2046981" y="6187916"/>
                  <a:pt x="2049713" y="6182299"/>
                  <a:pt x="2053357" y="6178276"/>
                </a:cubicBezTo>
                <a:cubicBezTo>
                  <a:pt x="2051231" y="6171672"/>
                  <a:pt x="2050928" y="6163020"/>
                  <a:pt x="2052446" y="6152318"/>
                </a:cubicBezTo>
                <a:cubicBezTo>
                  <a:pt x="2053964" y="6141615"/>
                  <a:pt x="2059125" y="6135695"/>
                  <a:pt x="2067930" y="6134557"/>
                </a:cubicBezTo>
                <a:cubicBezTo>
                  <a:pt x="2069220" y="6124537"/>
                  <a:pt x="2075748" y="6108142"/>
                  <a:pt x="2087513" y="6085371"/>
                </a:cubicBezTo>
                <a:cubicBezTo>
                  <a:pt x="2099277" y="6062601"/>
                  <a:pt x="2108538" y="6049849"/>
                  <a:pt x="2115293" y="6047116"/>
                </a:cubicBezTo>
                <a:lnTo>
                  <a:pt x="2126223" y="6021614"/>
                </a:lnTo>
                <a:cubicBezTo>
                  <a:pt x="2127285" y="5998843"/>
                  <a:pt x="2131536" y="5978804"/>
                  <a:pt x="2138974" y="5961499"/>
                </a:cubicBezTo>
                <a:lnTo>
                  <a:pt x="2147110" y="5923147"/>
                </a:lnTo>
                <a:lnTo>
                  <a:pt x="2142093" y="5918129"/>
                </a:lnTo>
                <a:cubicBezTo>
                  <a:pt x="2143155" y="5903784"/>
                  <a:pt x="2147406" y="5889666"/>
                  <a:pt x="2154844" y="5875776"/>
                </a:cubicBezTo>
                <a:cubicBezTo>
                  <a:pt x="2162283" y="5861886"/>
                  <a:pt x="2166533" y="5846857"/>
                  <a:pt x="2167596" y="5830690"/>
                </a:cubicBezTo>
                <a:cubicBezTo>
                  <a:pt x="2167672" y="5830387"/>
                  <a:pt x="2167520" y="5829172"/>
                  <a:pt x="2167140" y="5827047"/>
                </a:cubicBezTo>
                <a:cubicBezTo>
                  <a:pt x="2166761" y="5824921"/>
                  <a:pt x="2165698" y="5823707"/>
                  <a:pt x="2163952" y="5823403"/>
                </a:cubicBezTo>
                <a:cubicBezTo>
                  <a:pt x="2161979" y="5824239"/>
                  <a:pt x="2159550" y="5828033"/>
                  <a:pt x="2156666" y="5834789"/>
                </a:cubicBezTo>
                <a:cubicBezTo>
                  <a:pt x="2153782" y="5841544"/>
                  <a:pt x="2151352" y="5846250"/>
                  <a:pt x="2149379" y="5848907"/>
                </a:cubicBezTo>
                <a:cubicBezTo>
                  <a:pt x="2145129" y="5852550"/>
                  <a:pt x="2142700" y="5856193"/>
                  <a:pt x="2142093" y="5859837"/>
                </a:cubicBezTo>
                <a:cubicBezTo>
                  <a:pt x="2142548" y="5865529"/>
                  <a:pt x="2142548" y="5870539"/>
                  <a:pt x="2142093" y="5874865"/>
                </a:cubicBezTo>
                <a:cubicBezTo>
                  <a:pt x="2141637" y="5879192"/>
                  <a:pt x="2137994" y="5881469"/>
                  <a:pt x="2131163" y="5881696"/>
                </a:cubicBezTo>
                <a:lnTo>
                  <a:pt x="2116589" y="5888983"/>
                </a:lnTo>
                <a:lnTo>
                  <a:pt x="2080156" y="5892626"/>
                </a:lnTo>
                <a:lnTo>
                  <a:pt x="2069226" y="5921773"/>
                </a:lnTo>
                <a:cubicBezTo>
                  <a:pt x="2063685" y="5923822"/>
                  <a:pt x="2058372" y="5927010"/>
                  <a:pt x="2053287" y="5931336"/>
                </a:cubicBezTo>
                <a:cubicBezTo>
                  <a:pt x="2048201" y="5935663"/>
                  <a:pt x="2043799" y="5939761"/>
                  <a:pt x="2040080" y="5943632"/>
                </a:cubicBezTo>
                <a:cubicBezTo>
                  <a:pt x="2036133" y="5943557"/>
                  <a:pt x="2032186" y="5944619"/>
                  <a:pt x="2028239" y="5946821"/>
                </a:cubicBezTo>
                <a:cubicBezTo>
                  <a:pt x="2024292" y="5949022"/>
                  <a:pt x="2022167" y="5952817"/>
                  <a:pt x="2021863" y="5958206"/>
                </a:cubicBezTo>
                <a:lnTo>
                  <a:pt x="2025507" y="5972779"/>
                </a:lnTo>
                <a:lnTo>
                  <a:pt x="1992716" y="5972779"/>
                </a:lnTo>
                <a:cubicBezTo>
                  <a:pt x="1994159" y="5965720"/>
                  <a:pt x="1997650" y="5955246"/>
                  <a:pt x="2003191" y="5941356"/>
                </a:cubicBezTo>
                <a:cubicBezTo>
                  <a:pt x="2008732" y="5927466"/>
                  <a:pt x="2007670" y="5919723"/>
                  <a:pt x="2000003" y="5918129"/>
                </a:cubicBezTo>
                <a:cubicBezTo>
                  <a:pt x="1996284" y="5918357"/>
                  <a:pt x="1992793" y="5919724"/>
                  <a:pt x="1989529" y="5922229"/>
                </a:cubicBezTo>
                <a:cubicBezTo>
                  <a:pt x="1986265" y="5924733"/>
                  <a:pt x="1983684" y="5927010"/>
                  <a:pt x="1981787" y="5929060"/>
                </a:cubicBezTo>
                <a:lnTo>
                  <a:pt x="1974500" y="5972779"/>
                </a:lnTo>
                <a:lnTo>
                  <a:pt x="1956284" y="5998282"/>
                </a:lnTo>
                <a:cubicBezTo>
                  <a:pt x="1956284" y="6009060"/>
                  <a:pt x="1954462" y="6018473"/>
                  <a:pt x="1950819" y="6026518"/>
                </a:cubicBezTo>
                <a:cubicBezTo>
                  <a:pt x="1947175" y="6034564"/>
                  <a:pt x="1941711" y="6042154"/>
                  <a:pt x="1934424" y="6049289"/>
                </a:cubicBezTo>
                <a:lnTo>
                  <a:pt x="1934424" y="6078435"/>
                </a:lnTo>
                <a:cubicBezTo>
                  <a:pt x="1924101" y="6089972"/>
                  <a:pt x="1919244" y="6103331"/>
                  <a:pt x="1919851" y="6118512"/>
                </a:cubicBezTo>
                <a:cubicBezTo>
                  <a:pt x="1914006" y="6116766"/>
                  <a:pt x="1908390" y="6117525"/>
                  <a:pt x="1903000" y="6120789"/>
                </a:cubicBezTo>
                <a:cubicBezTo>
                  <a:pt x="1897611" y="6124053"/>
                  <a:pt x="1894727" y="6129366"/>
                  <a:pt x="1894347" y="6136728"/>
                </a:cubicBezTo>
                <a:lnTo>
                  <a:pt x="1872487" y="6169518"/>
                </a:lnTo>
                <a:lnTo>
                  <a:pt x="1843341" y="6158588"/>
                </a:lnTo>
                <a:cubicBezTo>
                  <a:pt x="1848123" y="6146747"/>
                  <a:pt x="1851311" y="6133085"/>
                  <a:pt x="1852904" y="6117601"/>
                </a:cubicBezTo>
                <a:cubicBezTo>
                  <a:pt x="1854499" y="6102117"/>
                  <a:pt x="1858597" y="6090276"/>
                  <a:pt x="1865201" y="6082079"/>
                </a:cubicBezTo>
                <a:cubicBezTo>
                  <a:pt x="1864594" y="6070541"/>
                  <a:pt x="1869451" y="6064469"/>
                  <a:pt x="1879774" y="6063862"/>
                </a:cubicBezTo>
                <a:cubicBezTo>
                  <a:pt x="1887668" y="6064393"/>
                  <a:pt x="1897383" y="6064241"/>
                  <a:pt x="1908920" y="6063407"/>
                </a:cubicBezTo>
                <a:cubicBezTo>
                  <a:pt x="1920457" y="6062572"/>
                  <a:pt x="1919243" y="6057866"/>
                  <a:pt x="1905277" y="6049289"/>
                </a:cubicBezTo>
                <a:lnTo>
                  <a:pt x="1919851" y="6012855"/>
                </a:lnTo>
                <a:lnTo>
                  <a:pt x="1905277" y="6012856"/>
                </a:lnTo>
                <a:lnTo>
                  <a:pt x="1919850" y="5994639"/>
                </a:lnTo>
                <a:lnTo>
                  <a:pt x="1919850" y="5958206"/>
                </a:lnTo>
                <a:lnTo>
                  <a:pt x="1945354" y="5939989"/>
                </a:lnTo>
                <a:lnTo>
                  <a:pt x="1945354" y="5907200"/>
                </a:lnTo>
                <a:cubicBezTo>
                  <a:pt x="1952033" y="5895663"/>
                  <a:pt x="1960534" y="5885947"/>
                  <a:pt x="1970857" y="5878053"/>
                </a:cubicBezTo>
                <a:lnTo>
                  <a:pt x="1981787" y="5848907"/>
                </a:lnTo>
                <a:cubicBezTo>
                  <a:pt x="1970402" y="5846022"/>
                  <a:pt x="1966758" y="5833574"/>
                  <a:pt x="1970857" y="5811563"/>
                </a:cubicBezTo>
                <a:cubicBezTo>
                  <a:pt x="1974955" y="5789551"/>
                  <a:pt x="1978599" y="5775281"/>
                  <a:pt x="1981787" y="5768754"/>
                </a:cubicBezTo>
                <a:cubicBezTo>
                  <a:pt x="1988618" y="5767084"/>
                  <a:pt x="1992261" y="5759494"/>
                  <a:pt x="1992717" y="5745983"/>
                </a:cubicBezTo>
                <a:cubicBezTo>
                  <a:pt x="1993172" y="5732473"/>
                  <a:pt x="1993172" y="5723060"/>
                  <a:pt x="1992717" y="5717747"/>
                </a:cubicBezTo>
                <a:cubicBezTo>
                  <a:pt x="1998106" y="5715622"/>
                  <a:pt x="2001901" y="5711675"/>
                  <a:pt x="2004102" y="5705906"/>
                </a:cubicBezTo>
                <a:cubicBezTo>
                  <a:pt x="2006303" y="5700138"/>
                  <a:pt x="2007366" y="5694369"/>
                  <a:pt x="2007290" y="5688601"/>
                </a:cubicBezTo>
                <a:cubicBezTo>
                  <a:pt x="2006683" y="5681769"/>
                  <a:pt x="2004254" y="5676305"/>
                  <a:pt x="2000003" y="5672206"/>
                </a:cubicBezTo>
                <a:cubicBezTo>
                  <a:pt x="1995753" y="5668107"/>
                  <a:pt x="1993324" y="5662642"/>
                  <a:pt x="1992717" y="5655811"/>
                </a:cubicBezTo>
                <a:cubicBezTo>
                  <a:pt x="1978675" y="5658544"/>
                  <a:pt x="1972147" y="5669473"/>
                  <a:pt x="1973134" y="5688601"/>
                </a:cubicBezTo>
                <a:cubicBezTo>
                  <a:pt x="1974121" y="5707728"/>
                  <a:pt x="1968504" y="5718658"/>
                  <a:pt x="1956283" y="5721391"/>
                </a:cubicBezTo>
                <a:cubicBezTo>
                  <a:pt x="1955904" y="5732549"/>
                  <a:pt x="1952109" y="5743023"/>
                  <a:pt x="1944899" y="5752814"/>
                </a:cubicBezTo>
                <a:cubicBezTo>
                  <a:pt x="1937687" y="5762606"/>
                  <a:pt x="1929338" y="5770348"/>
                  <a:pt x="1919850" y="5776041"/>
                </a:cubicBezTo>
                <a:lnTo>
                  <a:pt x="1919851" y="5823403"/>
                </a:lnTo>
                <a:cubicBezTo>
                  <a:pt x="1887896" y="5838812"/>
                  <a:pt x="1868920" y="5856269"/>
                  <a:pt x="1862924" y="5875776"/>
                </a:cubicBezTo>
                <a:cubicBezTo>
                  <a:pt x="1856928" y="5895283"/>
                  <a:pt x="1847971" y="5922760"/>
                  <a:pt x="1836054" y="5958206"/>
                </a:cubicBezTo>
                <a:cubicBezTo>
                  <a:pt x="1823758" y="5959269"/>
                  <a:pt x="1812828" y="5963519"/>
                  <a:pt x="1803264" y="5970958"/>
                </a:cubicBezTo>
                <a:cubicBezTo>
                  <a:pt x="1793701" y="5978396"/>
                  <a:pt x="1782771" y="5982647"/>
                  <a:pt x="1770475" y="5983709"/>
                </a:cubicBezTo>
                <a:lnTo>
                  <a:pt x="1770474" y="6023786"/>
                </a:lnTo>
                <a:lnTo>
                  <a:pt x="1759545" y="6023785"/>
                </a:lnTo>
                <a:cubicBezTo>
                  <a:pt x="1752562" y="6023785"/>
                  <a:pt x="1748311" y="6021964"/>
                  <a:pt x="1746793" y="6018321"/>
                </a:cubicBezTo>
                <a:cubicBezTo>
                  <a:pt x="1745275" y="6014677"/>
                  <a:pt x="1744668" y="6009212"/>
                  <a:pt x="1744971" y="6001926"/>
                </a:cubicBezTo>
                <a:lnTo>
                  <a:pt x="1755901" y="5972779"/>
                </a:lnTo>
                <a:cubicBezTo>
                  <a:pt x="1755674" y="5970123"/>
                  <a:pt x="1754307" y="5965417"/>
                  <a:pt x="1751803" y="5958661"/>
                </a:cubicBezTo>
                <a:cubicBezTo>
                  <a:pt x="1749298" y="5951906"/>
                  <a:pt x="1747021" y="5948111"/>
                  <a:pt x="1744971" y="5947276"/>
                </a:cubicBezTo>
                <a:lnTo>
                  <a:pt x="1744971" y="5958206"/>
                </a:lnTo>
                <a:cubicBezTo>
                  <a:pt x="1736622" y="5964127"/>
                  <a:pt x="1726907" y="5972324"/>
                  <a:pt x="1715825" y="5982798"/>
                </a:cubicBezTo>
                <a:cubicBezTo>
                  <a:pt x="1704743" y="5993273"/>
                  <a:pt x="1698671" y="6003292"/>
                  <a:pt x="1697609" y="6012856"/>
                </a:cubicBezTo>
                <a:cubicBezTo>
                  <a:pt x="1692219" y="6016803"/>
                  <a:pt x="1688424" y="6022571"/>
                  <a:pt x="1686223" y="6030161"/>
                </a:cubicBezTo>
                <a:cubicBezTo>
                  <a:pt x="1684022" y="6037752"/>
                  <a:pt x="1682959" y="6045342"/>
                  <a:pt x="1683035" y="6052932"/>
                </a:cubicBezTo>
                <a:lnTo>
                  <a:pt x="1657532" y="6067506"/>
                </a:lnTo>
                <a:cubicBezTo>
                  <a:pt x="1657608" y="6073350"/>
                  <a:pt x="1656545" y="6079878"/>
                  <a:pt x="1654344" y="6087088"/>
                </a:cubicBezTo>
                <a:cubicBezTo>
                  <a:pt x="1652143" y="6094299"/>
                  <a:pt x="1648348" y="6099916"/>
                  <a:pt x="1642959" y="6103939"/>
                </a:cubicBezTo>
                <a:lnTo>
                  <a:pt x="1642959" y="6133085"/>
                </a:lnTo>
                <a:lnTo>
                  <a:pt x="1628386" y="6144015"/>
                </a:lnTo>
                <a:cubicBezTo>
                  <a:pt x="1628006" y="6155097"/>
                  <a:pt x="1624211" y="6165723"/>
                  <a:pt x="1617000" y="6175894"/>
                </a:cubicBezTo>
                <a:cubicBezTo>
                  <a:pt x="1609789" y="6186065"/>
                  <a:pt x="1601440" y="6194870"/>
                  <a:pt x="1591952" y="6202308"/>
                </a:cubicBezTo>
                <a:cubicBezTo>
                  <a:pt x="1584514" y="6213921"/>
                  <a:pt x="1575709" y="6227128"/>
                  <a:pt x="1565538" y="6241929"/>
                </a:cubicBezTo>
                <a:cubicBezTo>
                  <a:pt x="1555368" y="6256730"/>
                  <a:pt x="1544741" y="6269026"/>
                  <a:pt x="1533659" y="6278817"/>
                </a:cubicBezTo>
                <a:cubicBezTo>
                  <a:pt x="1533887" y="6284510"/>
                  <a:pt x="1533432" y="6290431"/>
                  <a:pt x="1532293" y="6296578"/>
                </a:cubicBezTo>
                <a:cubicBezTo>
                  <a:pt x="1531154" y="6302727"/>
                  <a:pt x="1527967" y="6307736"/>
                  <a:pt x="1522729" y="6311607"/>
                </a:cubicBezTo>
                <a:cubicBezTo>
                  <a:pt x="1522426" y="6322841"/>
                  <a:pt x="1519389" y="6334074"/>
                  <a:pt x="1513621" y="6345308"/>
                </a:cubicBezTo>
                <a:cubicBezTo>
                  <a:pt x="1507853" y="6356541"/>
                  <a:pt x="1501173" y="6365954"/>
                  <a:pt x="1493583" y="6373543"/>
                </a:cubicBezTo>
                <a:cubicBezTo>
                  <a:pt x="1493583" y="6377339"/>
                  <a:pt x="1492672" y="6380679"/>
                  <a:pt x="1490850" y="6383563"/>
                </a:cubicBezTo>
                <a:cubicBezTo>
                  <a:pt x="1489029" y="6386447"/>
                  <a:pt x="1486296" y="6387965"/>
                  <a:pt x="1482653" y="6388117"/>
                </a:cubicBezTo>
                <a:lnTo>
                  <a:pt x="1471723" y="6384474"/>
                </a:lnTo>
                <a:lnTo>
                  <a:pt x="1482653" y="6348040"/>
                </a:lnTo>
                <a:cubicBezTo>
                  <a:pt x="1486296" y="6344169"/>
                  <a:pt x="1489028" y="6339160"/>
                  <a:pt x="1490850" y="6333012"/>
                </a:cubicBezTo>
                <a:cubicBezTo>
                  <a:pt x="1492672" y="6326864"/>
                  <a:pt x="1493583" y="6320943"/>
                  <a:pt x="1493583" y="6315251"/>
                </a:cubicBezTo>
                <a:lnTo>
                  <a:pt x="1508156" y="6282461"/>
                </a:lnTo>
                <a:cubicBezTo>
                  <a:pt x="1507397" y="6274263"/>
                  <a:pt x="1507093" y="6265155"/>
                  <a:pt x="1507245" y="6255136"/>
                </a:cubicBezTo>
                <a:cubicBezTo>
                  <a:pt x="1507397" y="6245117"/>
                  <a:pt x="1512559" y="6239652"/>
                  <a:pt x="1522729" y="6238741"/>
                </a:cubicBezTo>
                <a:cubicBezTo>
                  <a:pt x="1523944" y="6203219"/>
                  <a:pt x="1534266" y="6161321"/>
                  <a:pt x="1553698" y="6113047"/>
                </a:cubicBezTo>
                <a:cubicBezTo>
                  <a:pt x="1573129" y="6064773"/>
                  <a:pt x="1594381" y="6026518"/>
                  <a:pt x="1617455" y="5998282"/>
                </a:cubicBezTo>
                <a:cubicBezTo>
                  <a:pt x="1617911" y="5985834"/>
                  <a:pt x="1619733" y="5974297"/>
                  <a:pt x="1622920" y="5963671"/>
                </a:cubicBezTo>
                <a:cubicBezTo>
                  <a:pt x="1626108" y="5953045"/>
                  <a:pt x="1627930" y="5941507"/>
                  <a:pt x="1628386" y="5929060"/>
                </a:cubicBezTo>
                <a:cubicBezTo>
                  <a:pt x="1633775" y="5928832"/>
                  <a:pt x="1637570" y="5926555"/>
                  <a:pt x="1639771" y="5922229"/>
                </a:cubicBezTo>
                <a:cubicBezTo>
                  <a:pt x="1641972" y="5917902"/>
                  <a:pt x="1643035" y="5912892"/>
                  <a:pt x="1642958" y="5907200"/>
                </a:cubicBezTo>
                <a:cubicBezTo>
                  <a:pt x="1643566" y="5892398"/>
                  <a:pt x="1645995" y="5883746"/>
                  <a:pt x="1650245" y="5881241"/>
                </a:cubicBezTo>
                <a:cubicBezTo>
                  <a:pt x="1654496" y="5878736"/>
                  <a:pt x="1656925" y="5872816"/>
                  <a:pt x="1657532" y="5863480"/>
                </a:cubicBezTo>
                <a:lnTo>
                  <a:pt x="1675748" y="5827047"/>
                </a:lnTo>
                <a:cubicBezTo>
                  <a:pt x="1681138" y="5825073"/>
                  <a:pt x="1684933" y="5821734"/>
                  <a:pt x="1687134" y="5817027"/>
                </a:cubicBezTo>
                <a:cubicBezTo>
                  <a:pt x="1689335" y="5812322"/>
                  <a:pt x="1690398" y="5807160"/>
                  <a:pt x="1690322" y="5801544"/>
                </a:cubicBezTo>
                <a:lnTo>
                  <a:pt x="1686678" y="5783327"/>
                </a:lnTo>
                <a:lnTo>
                  <a:pt x="1719468" y="5670384"/>
                </a:lnTo>
                <a:lnTo>
                  <a:pt x="1734042" y="5659454"/>
                </a:lnTo>
                <a:lnTo>
                  <a:pt x="1744971" y="5641238"/>
                </a:lnTo>
                <a:cubicBezTo>
                  <a:pt x="1744971" y="5635393"/>
                  <a:pt x="1745882" y="5628866"/>
                  <a:pt x="1747704" y="5621655"/>
                </a:cubicBezTo>
                <a:cubicBezTo>
                  <a:pt x="1749525" y="5614444"/>
                  <a:pt x="1752258" y="5608828"/>
                  <a:pt x="1755902" y="5604805"/>
                </a:cubicBezTo>
                <a:cubicBezTo>
                  <a:pt x="1753776" y="5598201"/>
                  <a:pt x="1753473" y="5589548"/>
                  <a:pt x="1754991" y="5578846"/>
                </a:cubicBezTo>
                <a:cubicBezTo>
                  <a:pt x="1756509" y="5568144"/>
                  <a:pt x="1761670" y="5562223"/>
                  <a:pt x="1770475" y="5561085"/>
                </a:cubicBezTo>
                <a:cubicBezTo>
                  <a:pt x="1771765" y="5551066"/>
                  <a:pt x="1778293" y="5534671"/>
                  <a:pt x="1790057" y="5511900"/>
                </a:cubicBezTo>
                <a:cubicBezTo>
                  <a:pt x="1801822" y="5489129"/>
                  <a:pt x="1811083" y="5476378"/>
                  <a:pt x="1817838" y="5473645"/>
                </a:cubicBezTo>
                <a:lnTo>
                  <a:pt x="1828768" y="5448142"/>
                </a:lnTo>
                <a:cubicBezTo>
                  <a:pt x="1829830" y="5425372"/>
                  <a:pt x="1834081" y="5405333"/>
                  <a:pt x="1841519" y="5388028"/>
                </a:cubicBezTo>
                <a:cubicBezTo>
                  <a:pt x="1848958" y="5370722"/>
                  <a:pt x="1853208" y="5350684"/>
                  <a:pt x="1854271" y="5327913"/>
                </a:cubicBezTo>
                <a:lnTo>
                  <a:pt x="1865201" y="5313340"/>
                </a:lnTo>
                <a:cubicBezTo>
                  <a:pt x="1866870" y="5299829"/>
                  <a:pt x="1873550" y="5284041"/>
                  <a:pt x="1885239" y="5265976"/>
                </a:cubicBezTo>
                <a:cubicBezTo>
                  <a:pt x="1896928" y="5247912"/>
                  <a:pt x="1903607" y="5232124"/>
                  <a:pt x="1905277" y="5218613"/>
                </a:cubicBezTo>
                <a:cubicBezTo>
                  <a:pt x="1916055" y="5211782"/>
                  <a:pt x="1920913" y="5200852"/>
                  <a:pt x="1919850" y="5185823"/>
                </a:cubicBezTo>
                <a:cubicBezTo>
                  <a:pt x="1918788" y="5170795"/>
                  <a:pt x="1923645" y="5159865"/>
                  <a:pt x="1934423" y="5153034"/>
                </a:cubicBezTo>
                <a:cubicBezTo>
                  <a:pt x="1935524" y="5147265"/>
                  <a:pt x="1938390" y="5137170"/>
                  <a:pt x="1943020" y="5122749"/>
                </a:cubicBezTo>
                <a:lnTo>
                  <a:pt x="1955162" y="5087151"/>
                </a:lnTo>
                <a:lnTo>
                  <a:pt x="1951189" y="5087151"/>
                </a:lnTo>
                <a:cubicBezTo>
                  <a:pt x="1951948" y="5073641"/>
                  <a:pt x="1954074" y="5060586"/>
                  <a:pt x="1957565" y="5047986"/>
                </a:cubicBezTo>
                <a:cubicBezTo>
                  <a:pt x="1961057" y="5035386"/>
                  <a:pt x="1961361" y="5016866"/>
                  <a:pt x="1958476" y="4992425"/>
                </a:cubicBezTo>
                <a:cubicBezTo>
                  <a:pt x="1950734" y="5003052"/>
                  <a:pt x="1943447" y="5013678"/>
                  <a:pt x="1936616" y="5024305"/>
                </a:cubicBezTo>
                <a:cubicBezTo>
                  <a:pt x="1929785" y="5034930"/>
                  <a:pt x="1926141" y="5047379"/>
                  <a:pt x="1925686" y="5061648"/>
                </a:cubicBezTo>
                <a:cubicBezTo>
                  <a:pt x="1908077" y="5075615"/>
                  <a:pt x="1892289" y="5091402"/>
                  <a:pt x="1878323" y="5109012"/>
                </a:cubicBezTo>
                <a:cubicBezTo>
                  <a:pt x="1858057" y="5110833"/>
                  <a:pt x="1850315" y="5118120"/>
                  <a:pt x="1855097" y="5130871"/>
                </a:cubicBezTo>
                <a:cubicBezTo>
                  <a:pt x="1859879" y="5143623"/>
                  <a:pt x="1856691" y="5150910"/>
                  <a:pt x="1845533" y="5152731"/>
                </a:cubicBezTo>
                <a:lnTo>
                  <a:pt x="1830960" y="5152731"/>
                </a:lnTo>
                <a:cubicBezTo>
                  <a:pt x="1830353" y="5162978"/>
                  <a:pt x="1827924" y="5170720"/>
                  <a:pt x="1823674" y="5175958"/>
                </a:cubicBezTo>
                <a:cubicBezTo>
                  <a:pt x="1819423" y="5181195"/>
                  <a:pt x="1816994" y="5188026"/>
                  <a:pt x="1816387" y="5196451"/>
                </a:cubicBezTo>
                <a:lnTo>
                  <a:pt x="1790884" y="5218311"/>
                </a:lnTo>
                <a:lnTo>
                  <a:pt x="1776310" y="5189164"/>
                </a:lnTo>
                <a:cubicBezTo>
                  <a:pt x="1769024" y="5189165"/>
                  <a:pt x="1765381" y="5185521"/>
                  <a:pt x="1765381" y="5178234"/>
                </a:cubicBezTo>
                <a:cubicBezTo>
                  <a:pt x="1766443" y="5163889"/>
                  <a:pt x="1770694" y="5149771"/>
                  <a:pt x="1778132" y="5135881"/>
                </a:cubicBezTo>
                <a:cubicBezTo>
                  <a:pt x="1785571" y="5121990"/>
                  <a:pt x="1789821" y="5106962"/>
                  <a:pt x="1790884" y="5090795"/>
                </a:cubicBezTo>
                <a:cubicBezTo>
                  <a:pt x="1790960" y="5090491"/>
                  <a:pt x="1790808" y="5089277"/>
                  <a:pt x="1790428" y="5087151"/>
                </a:cubicBezTo>
                <a:lnTo>
                  <a:pt x="1788690" y="5085165"/>
                </a:lnTo>
                <a:lnTo>
                  <a:pt x="1780801" y="5093570"/>
                </a:lnTo>
                <a:lnTo>
                  <a:pt x="1779954" y="5094893"/>
                </a:lnTo>
                <a:cubicBezTo>
                  <a:pt x="1777070" y="5101649"/>
                  <a:pt x="1774640" y="5106355"/>
                  <a:pt x="1772667" y="5109012"/>
                </a:cubicBezTo>
                <a:cubicBezTo>
                  <a:pt x="1768417" y="5112655"/>
                  <a:pt x="1765988" y="5116298"/>
                  <a:pt x="1765381" y="5119941"/>
                </a:cubicBezTo>
                <a:cubicBezTo>
                  <a:pt x="1765836" y="5125634"/>
                  <a:pt x="1765836" y="5130644"/>
                  <a:pt x="1765380" y="5134970"/>
                </a:cubicBezTo>
                <a:cubicBezTo>
                  <a:pt x="1764925" y="5139297"/>
                  <a:pt x="1761282" y="5141574"/>
                  <a:pt x="1754451" y="5141801"/>
                </a:cubicBezTo>
                <a:lnTo>
                  <a:pt x="1753285" y="5142384"/>
                </a:lnTo>
                <a:lnTo>
                  <a:pt x="1739220" y="5178016"/>
                </a:lnTo>
                <a:cubicBezTo>
                  <a:pt x="1738612" y="5184999"/>
                  <a:pt x="1736184" y="5191071"/>
                  <a:pt x="1731933" y="5196232"/>
                </a:cubicBezTo>
                <a:cubicBezTo>
                  <a:pt x="1727683" y="5201394"/>
                  <a:pt x="1725254" y="5207466"/>
                  <a:pt x="1724647" y="5214449"/>
                </a:cubicBezTo>
                <a:lnTo>
                  <a:pt x="1713716" y="5243595"/>
                </a:lnTo>
                <a:lnTo>
                  <a:pt x="1717360" y="5243595"/>
                </a:lnTo>
                <a:cubicBezTo>
                  <a:pt x="1716753" y="5250579"/>
                  <a:pt x="1714324" y="5256651"/>
                  <a:pt x="1710073" y="5261812"/>
                </a:cubicBezTo>
                <a:cubicBezTo>
                  <a:pt x="1705823" y="5266973"/>
                  <a:pt x="1703394" y="5273046"/>
                  <a:pt x="1702787" y="5280028"/>
                </a:cubicBezTo>
                <a:cubicBezTo>
                  <a:pt x="1703090" y="5285721"/>
                  <a:pt x="1702483" y="5290731"/>
                  <a:pt x="1700965" y="5295057"/>
                </a:cubicBezTo>
                <a:cubicBezTo>
                  <a:pt x="1699447" y="5299384"/>
                  <a:pt x="1695197" y="5301661"/>
                  <a:pt x="1688213" y="5301889"/>
                </a:cubicBezTo>
                <a:cubicBezTo>
                  <a:pt x="1688669" y="5312515"/>
                  <a:pt x="1687758" y="5319498"/>
                  <a:pt x="1685481" y="5322837"/>
                </a:cubicBezTo>
                <a:cubicBezTo>
                  <a:pt x="1683204" y="5326177"/>
                  <a:pt x="1676828" y="5327695"/>
                  <a:pt x="1666353" y="5327391"/>
                </a:cubicBezTo>
                <a:lnTo>
                  <a:pt x="1666354" y="5367468"/>
                </a:lnTo>
                <a:lnTo>
                  <a:pt x="1648137" y="5360181"/>
                </a:lnTo>
                <a:lnTo>
                  <a:pt x="1626277" y="5411188"/>
                </a:lnTo>
                <a:lnTo>
                  <a:pt x="1633564" y="5418474"/>
                </a:lnTo>
                <a:lnTo>
                  <a:pt x="1618991" y="5429404"/>
                </a:lnTo>
                <a:lnTo>
                  <a:pt x="1611704" y="5443978"/>
                </a:lnTo>
                <a:lnTo>
                  <a:pt x="1622634" y="5469481"/>
                </a:lnTo>
                <a:lnTo>
                  <a:pt x="1618991" y="5498627"/>
                </a:lnTo>
                <a:cubicBezTo>
                  <a:pt x="1610034" y="5499842"/>
                  <a:pt x="1605177" y="5504700"/>
                  <a:pt x="1604417" y="5513200"/>
                </a:cubicBezTo>
                <a:cubicBezTo>
                  <a:pt x="1603658" y="5521702"/>
                  <a:pt x="1595157" y="5526559"/>
                  <a:pt x="1578914" y="5527773"/>
                </a:cubicBezTo>
                <a:lnTo>
                  <a:pt x="1578914" y="5509557"/>
                </a:lnTo>
                <a:lnTo>
                  <a:pt x="1567984" y="5513200"/>
                </a:lnTo>
                <a:cubicBezTo>
                  <a:pt x="1565707" y="5518362"/>
                  <a:pt x="1562064" y="5527166"/>
                  <a:pt x="1557054" y="5539614"/>
                </a:cubicBezTo>
                <a:cubicBezTo>
                  <a:pt x="1552045" y="5552062"/>
                  <a:pt x="1548401" y="5559045"/>
                  <a:pt x="1546124" y="5560563"/>
                </a:cubicBezTo>
                <a:cubicBezTo>
                  <a:pt x="1544378" y="5560260"/>
                  <a:pt x="1543316" y="5559046"/>
                  <a:pt x="1542936" y="5556920"/>
                </a:cubicBezTo>
                <a:cubicBezTo>
                  <a:pt x="1542557" y="5554795"/>
                  <a:pt x="1542405" y="5553581"/>
                  <a:pt x="1542481" y="5553277"/>
                </a:cubicBezTo>
                <a:cubicBezTo>
                  <a:pt x="1532462" y="5552669"/>
                  <a:pt x="1528818" y="5549330"/>
                  <a:pt x="1531551" y="5543258"/>
                </a:cubicBezTo>
                <a:cubicBezTo>
                  <a:pt x="1534284" y="5537185"/>
                  <a:pt x="1537927" y="5532024"/>
                  <a:pt x="1542481" y="5527774"/>
                </a:cubicBezTo>
                <a:lnTo>
                  <a:pt x="1527908" y="5494984"/>
                </a:lnTo>
                <a:lnTo>
                  <a:pt x="1542481" y="5469481"/>
                </a:lnTo>
                <a:lnTo>
                  <a:pt x="1516978" y="5458551"/>
                </a:lnTo>
                <a:cubicBezTo>
                  <a:pt x="1515916" y="5470771"/>
                  <a:pt x="1511665" y="5481852"/>
                  <a:pt x="1504226" y="5491796"/>
                </a:cubicBezTo>
                <a:cubicBezTo>
                  <a:pt x="1496788" y="5501739"/>
                  <a:pt x="1492538" y="5513732"/>
                  <a:pt x="1491475" y="5527774"/>
                </a:cubicBezTo>
                <a:cubicBezTo>
                  <a:pt x="1480621" y="5542499"/>
                  <a:pt x="1470449" y="5557679"/>
                  <a:pt x="1460962" y="5573315"/>
                </a:cubicBezTo>
                <a:cubicBezTo>
                  <a:pt x="1451474" y="5588951"/>
                  <a:pt x="1442214" y="5604131"/>
                  <a:pt x="1433182" y="5618856"/>
                </a:cubicBezTo>
                <a:cubicBezTo>
                  <a:pt x="1431360" y="5627661"/>
                  <a:pt x="1427717" y="5639198"/>
                  <a:pt x="1422252" y="5653468"/>
                </a:cubicBezTo>
                <a:cubicBezTo>
                  <a:pt x="1416787" y="5667738"/>
                  <a:pt x="1409500" y="5675631"/>
                  <a:pt x="1400392" y="5677149"/>
                </a:cubicBezTo>
                <a:cubicBezTo>
                  <a:pt x="1400847" y="5679958"/>
                  <a:pt x="1402669" y="5685271"/>
                  <a:pt x="1405857" y="5693089"/>
                </a:cubicBezTo>
                <a:cubicBezTo>
                  <a:pt x="1409045" y="5700907"/>
                  <a:pt x="1410866" y="5705310"/>
                  <a:pt x="1411322" y="5706296"/>
                </a:cubicBezTo>
                <a:cubicBezTo>
                  <a:pt x="1413067" y="5705841"/>
                  <a:pt x="1414130" y="5704019"/>
                  <a:pt x="1414510" y="5700831"/>
                </a:cubicBezTo>
                <a:cubicBezTo>
                  <a:pt x="1414889" y="5697643"/>
                  <a:pt x="1415041" y="5695821"/>
                  <a:pt x="1414965" y="5695366"/>
                </a:cubicBezTo>
                <a:cubicBezTo>
                  <a:pt x="1425287" y="5673886"/>
                  <a:pt x="1437432" y="5653088"/>
                  <a:pt x="1451398" y="5632974"/>
                </a:cubicBezTo>
                <a:cubicBezTo>
                  <a:pt x="1465364" y="5612860"/>
                  <a:pt x="1473865" y="5591152"/>
                  <a:pt x="1476902" y="5567850"/>
                </a:cubicBezTo>
                <a:lnTo>
                  <a:pt x="1495118" y="5567850"/>
                </a:lnTo>
                <a:cubicBezTo>
                  <a:pt x="1503467" y="5567471"/>
                  <a:pt x="1513183" y="5568229"/>
                  <a:pt x="1524264" y="5570127"/>
                </a:cubicBezTo>
                <a:cubicBezTo>
                  <a:pt x="1535346" y="5572025"/>
                  <a:pt x="1541418" y="5577338"/>
                  <a:pt x="1542481" y="5586067"/>
                </a:cubicBezTo>
                <a:cubicBezTo>
                  <a:pt x="1542101" y="5602613"/>
                  <a:pt x="1538306" y="5618705"/>
                  <a:pt x="1531096" y="5634341"/>
                </a:cubicBezTo>
                <a:cubicBezTo>
                  <a:pt x="1523885" y="5649976"/>
                  <a:pt x="1515536" y="5664246"/>
                  <a:pt x="1506048" y="5677149"/>
                </a:cubicBezTo>
                <a:cubicBezTo>
                  <a:pt x="1506503" y="5685954"/>
                  <a:pt x="1508325" y="5693848"/>
                  <a:pt x="1511513" y="5700831"/>
                </a:cubicBezTo>
                <a:cubicBezTo>
                  <a:pt x="1514701" y="5707814"/>
                  <a:pt x="1516523" y="5715708"/>
                  <a:pt x="1516978" y="5724513"/>
                </a:cubicBezTo>
                <a:lnTo>
                  <a:pt x="1491475" y="5717226"/>
                </a:lnTo>
                <a:cubicBezTo>
                  <a:pt x="1491626" y="5728459"/>
                  <a:pt x="1490412" y="5740604"/>
                  <a:pt x="1487831" y="5753659"/>
                </a:cubicBezTo>
                <a:cubicBezTo>
                  <a:pt x="1485251" y="5766714"/>
                  <a:pt x="1480393" y="5778859"/>
                  <a:pt x="1473258" y="5790092"/>
                </a:cubicBezTo>
                <a:lnTo>
                  <a:pt x="1455041" y="5764589"/>
                </a:lnTo>
                <a:lnTo>
                  <a:pt x="1465971" y="5731799"/>
                </a:lnTo>
                <a:cubicBezTo>
                  <a:pt x="1463922" y="5729978"/>
                  <a:pt x="1461645" y="5728156"/>
                  <a:pt x="1459140" y="5726335"/>
                </a:cubicBezTo>
                <a:cubicBezTo>
                  <a:pt x="1456636" y="5724512"/>
                  <a:pt x="1455269" y="5722691"/>
                  <a:pt x="1455042" y="5720869"/>
                </a:cubicBezTo>
                <a:cubicBezTo>
                  <a:pt x="1455724" y="5717378"/>
                  <a:pt x="1458912" y="5715253"/>
                  <a:pt x="1464605" y="5714493"/>
                </a:cubicBezTo>
                <a:cubicBezTo>
                  <a:pt x="1470298" y="5713734"/>
                  <a:pt x="1474397" y="5713431"/>
                  <a:pt x="1476901" y="5713583"/>
                </a:cubicBezTo>
                <a:lnTo>
                  <a:pt x="1498761" y="5651646"/>
                </a:lnTo>
                <a:lnTo>
                  <a:pt x="1495118" y="5637073"/>
                </a:lnTo>
                <a:lnTo>
                  <a:pt x="1480545" y="5618857"/>
                </a:lnTo>
                <a:lnTo>
                  <a:pt x="1462328" y="5637073"/>
                </a:lnTo>
                <a:lnTo>
                  <a:pt x="1451398" y="5713583"/>
                </a:lnTo>
                <a:cubicBezTo>
                  <a:pt x="1440165" y="5723754"/>
                  <a:pt x="1429842" y="5738023"/>
                  <a:pt x="1420430" y="5756392"/>
                </a:cubicBezTo>
                <a:cubicBezTo>
                  <a:pt x="1411018" y="5774760"/>
                  <a:pt x="1404338" y="5790851"/>
                  <a:pt x="1400392" y="5804665"/>
                </a:cubicBezTo>
                <a:cubicBezTo>
                  <a:pt x="1399936" y="5817265"/>
                  <a:pt x="1397204" y="5829409"/>
                  <a:pt x="1392194" y="5841098"/>
                </a:cubicBezTo>
                <a:cubicBezTo>
                  <a:pt x="1387185" y="5852788"/>
                  <a:pt x="1382630" y="5864932"/>
                  <a:pt x="1378532" y="5877531"/>
                </a:cubicBezTo>
                <a:cubicBezTo>
                  <a:pt x="1360923" y="5892712"/>
                  <a:pt x="1345135" y="5909714"/>
                  <a:pt x="1331169" y="5928538"/>
                </a:cubicBezTo>
                <a:lnTo>
                  <a:pt x="1305666" y="6001404"/>
                </a:lnTo>
                <a:cubicBezTo>
                  <a:pt x="1303464" y="6001253"/>
                  <a:pt x="1300580" y="6001556"/>
                  <a:pt x="1297013" y="6002315"/>
                </a:cubicBezTo>
                <a:cubicBezTo>
                  <a:pt x="1293445" y="6003074"/>
                  <a:pt x="1291472" y="6005199"/>
                  <a:pt x="1291092" y="6008691"/>
                </a:cubicBezTo>
                <a:cubicBezTo>
                  <a:pt x="1291472" y="6010664"/>
                  <a:pt x="1293445" y="6013093"/>
                  <a:pt x="1297013" y="6015978"/>
                </a:cubicBezTo>
                <a:cubicBezTo>
                  <a:pt x="1300580" y="6018862"/>
                  <a:pt x="1303464" y="6021290"/>
                  <a:pt x="1305666" y="6023264"/>
                </a:cubicBezTo>
                <a:lnTo>
                  <a:pt x="1265589" y="6045124"/>
                </a:lnTo>
                <a:lnTo>
                  <a:pt x="1240086" y="6045124"/>
                </a:lnTo>
                <a:cubicBezTo>
                  <a:pt x="1240845" y="6031614"/>
                  <a:pt x="1242970" y="6018558"/>
                  <a:pt x="1246462" y="6005958"/>
                </a:cubicBezTo>
                <a:cubicBezTo>
                  <a:pt x="1249953" y="5993359"/>
                  <a:pt x="1250257" y="5974838"/>
                  <a:pt x="1247373" y="5950398"/>
                </a:cubicBezTo>
                <a:cubicBezTo>
                  <a:pt x="1239631" y="5961024"/>
                  <a:pt x="1232344" y="5971650"/>
                  <a:pt x="1225513" y="5982277"/>
                </a:cubicBezTo>
                <a:cubicBezTo>
                  <a:pt x="1218682" y="5992903"/>
                  <a:pt x="1215038" y="6005351"/>
                  <a:pt x="1214583" y="6019621"/>
                </a:cubicBezTo>
                <a:cubicBezTo>
                  <a:pt x="1196974" y="6033587"/>
                  <a:pt x="1181186" y="6049375"/>
                  <a:pt x="1167220" y="6066984"/>
                </a:cubicBezTo>
                <a:cubicBezTo>
                  <a:pt x="1146954" y="6068806"/>
                  <a:pt x="1139212" y="6076092"/>
                  <a:pt x="1143994" y="6088844"/>
                </a:cubicBezTo>
                <a:cubicBezTo>
                  <a:pt x="1148776" y="6101595"/>
                  <a:pt x="1145587" y="6108882"/>
                  <a:pt x="1134430" y="6110704"/>
                </a:cubicBezTo>
                <a:lnTo>
                  <a:pt x="1119857" y="6110704"/>
                </a:lnTo>
                <a:cubicBezTo>
                  <a:pt x="1119250" y="6120951"/>
                  <a:pt x="1116821" y="6128692"/>
                  <a:pt x="1112570" y="6133930"/>
                </a:cubicBezTo>
                <a:cubicBezTo>
                  <a:pt x="1108320" y="6139167"/>
                  <a:pt x="1105891" y="6145998"/>
                  <a:pt x="1105283" y="6154423"/>
                </a:cubicBezTo>
                <a:lnTo>
                  <a:pt x="1079780" y="6176284"/>
                </a:lnTo>
                <a:lnTo>
                  <a:pt x="1065207" y="6147137"/>
                </a:lnTo>
                <a:cubicBezTo>
                  <a:pt x="1057920" y="6147137"/>
                  <a:pt x="1054277" y="6143494"/>
                  <a:pt x="1054277" y="6136207"/>
                </a:cubicBezTo>
                <a:cubicBezTo>
                  <a:pt x="1055340" y="6121862"/>
                  <a:pt x="1059590" y="6107744"/>
                  <a:pt x="1067029" y="6093854"/>
                </a:cubicBezTo>
                <a:cubicBezTo>
                  <a:pt x="1074467" y="6079963"/>
                  <a:pt x="1078718" y="6064935"/>
                  <a:pt x="1079780" y="6048767"/>
                </a:cubicBezTo>
                <a:cubicBezTo>
                  <a:pt x="1079856" y="6048464"/>
                  <a:pt x="1079705" y="6047250"/>
                  <a:pt x="1079325" y="6045124"/>
                </a:cubicBezTo>
                <a:cubicBezTo>
                  <a:pt x="1078945" y="6042999"/>
                  <a:pt x="1077882" y="6041784"/>
                  <a:pt x="1076137" y="6041480"/>
                </a:cubicBezTo>
                <a:cubicBezTo>
                  <a:pt x="1074164" y="6042316"/>
                  <a:pt x="1071735" y="6046111"/>
                  <a:pt x="1068850" y="6052866"/>
                </a:cubicBezTo>
                <a:cubicBezTo>
                  <a:pt x="1065966" y="6059621"/>
                  <a:pt x="1063537" y="6064327"/>
                  <a:pt x="1061564" y="6066984"/>
                </a:cubicBezTo>
                <a:cubicBezTo>
                  <a:pt x="1057314" y="6070628"/>
                  <a:pt x="1054884" y="6074271"/>
                  <a:pt x="1054277" y="6077914"/>
                </a:cubicBezTo>
                <a:cubicBezTo>
                  <a:pt x="1054733" y="6083607"/>
                  <a:pt x="1054733" y="6088616"/>
                  <a:pt x="1054277" y="6092943"/>
                </a:cubicBezTo>
                <a:cubicBezTo>
                  <a:pt x="1053822" y="6097269"/>
                  <a:pt x="1050179" y="6099546"/>
                  <a:pt x="1043347" y="6099774"/>
                </a:cubicBezTo>
                <a:lnTo>
                  <a:pt x="1028774" y="6107061"/>
                </a:lnTo>
                <a:lnTo>
                  <a:pt x="992341" y="6110704"/>
                </a:lnTo>
                <a:lnTo>
                  <a:pt x="981411" y="6139850"/>
                </a:lnTo>
                <a:cubicBezTo>
                  <a:pt x="975870" y="6141899"/>
                  <a:pt x="970557" y="6145088"/>
                  <a:pt x="965471" y="6149414"/>
                </a:cubicBezTo>
                <a:cubicBezTo>
                  <a:pt x="960386" y="6153740"/>
                  <a:pt x="955984" y="6157839"/>
                  <a:pt x="952264" y="6161710"/>
                </a:cubicBezTo>
                <a:cubicBezTo>
                  <a:pt x="948318" y="6161634"/>
                  <a:pt x="944370" y="6162697"/>
                  <a:pt x="940423" y="6164898"/>
                </a:cubicBezTo>
                <a:cubicBezTo>
                  <a:pt x="936477" y="6167099"/>
                  <a:pt x="934352" y="6170894"/>
                  <a:pt x="934048" y="6176283"/>
                </a:cubicBezTo>
                <a:lnTo>
                  <a:pt x="937691" y="6190857"/>
                </a:lnTo>
                <a:lnTo>
                  <a:pt x="904901" y="6190857"/>
                </a:lnTo>
                <a:cubicBezTo>
                  <a:pt x="906343" y="6183798"/>
                  <a:pt x="909835" y="6173323"/>
                  <a:pt x="915376" y="6159433"/>
                </a:cubicBezTo>
                <a:cubicBezTo>
                  <a:pt x="920916" y="6145543"/>
                  <a:pt x="919854" y="6137801"/>
                  <a:pt x="912188" y="6136207"/>
                </a:cubicBezTo>
                <a:cubicBezTo>
                  <a:pt x="908468" y="6136434"/>
                  <a:pt x="904977" y="6137801"/>
                  <a:pt x="901713" y="6140306"/>
                </a:cubicBezTo>
                <a:cubicBezTo>
                  <a:pt x="898450" y="6142810"/>
                  <a:pt x="895869" y="6145087"/>
                  <a:pt x="893971" y="6147137"/>
                </a:cubicBezTo>
                <a:lnTo>
                  <a:pt x="886685" y="6190857"/>
                </a:lnTo>
                <a:lnTo>
                  <a:pt x="868469" y="6216360"/>
                </a:lnTo>
                <a:cubicBezTo>
                  <a:pt x="868468" y="6227138"/>
                  <a:pt x="866647" y="6236550"/>
                  <a:pt x="863003" y="6244595"/>
                </a:cubicBezTo>
                <a:cubicBezTo>
                  <a:pt x="859360" y="6252641"/>
                  <a:pt x="853895" y="6260231"/>
                  <a:pt x="846609" y="6267366"/>
                </a:cubicBezTo>
                <a:lnTo>
                  <a:pt x="846608" y="6296512"/>
                </a:lnTo>
                <a:cubicBezTo>
                  <a:pt x="836286" y="6308050"/>
                  <a:pt x="831428" y="6321409"/>
                  <a:pt x="832035" y="6336589"/>
                </a:cubicBezTo>
                <a:cubicBezTo>
                  <a:pt x="826191" y="6334843"/>
                  <a:pt x="820574" y="6335602"/>
                  <a:pt x="815185" y="6338866"/>
                </a:cubicBezTo>
                <a:cubicBezTo>
                  <a:pt x="809796" y="6342130"/>
                  <a:pt x="806911" y="6347443"/>
                  <a:pt x="806532" y="6354806"/>
                </a:cubicBezTo>
                <a:lnTo>
                  <a:pt x="784672" y="6387595"/>
                </a:lnTo>
                <a:lnTo>
                  <a:pt x="755525" y="6376666"/>
                </a:lnTo>
                <a:cubicBezTo>
                  <a:pt x="760307" y="6364825"/>
                  <a:pt x="763495" y="6351162"/>
                  <a:pt x="765089" y="6335678"/>
                </a:cubicBezTo>
                <a:cubicBezTo>
                  <a:pt x="766684" y="6320194"/>
                  <a:pt x="770782" y="6308353"/>
                  <a:pt x="777385" y="6300156"/>
                </a:cubicBezTo>
                <a:cubicBezTo>
                  <a:pt x="776778" y="6288619"/>
                  <a:pt x="781636" y="6282546"/>
                  <a:pt x="791958" y="6281939"/>
                </a:cubicBezTo>
                <a:cubicBezTo>
                  <a:pt x="799852" y="6282471"/>
                  <a:pt x="809568" y="6282319"/>
                  <a:pt x="821105" y="6281484"/>
                </a:cubicBezTo>
                <a:cubicBezTo>
                  <a:pt x="832642" y="6280649"/>
                  <a:pt x="831428" y="6275943"/>
                  <a:pt x="817462" y="6267366"/>
                </a:cubicBezTo>
                <a:lnTo>
                  <a:pt x="832035" y="6230933"/>
                </a:lnTo>
                <a:lnTo>
                  <a:pt x="817462" y="6230933"/>
                </a:lnTo>
                <a:lnTo>
                  <a:pt x="832035" y="6212717"/>
                </a:lnTo>
                <a:lnTo>
                  <a:pt x="832035" y="6176283"/>
                </a:lnTo>
                <a:lnTo>
                  <a:pt x="857539" y="6158067"/>
                </a:lnTo>
                <a:lnTo>
                  <a:pt x="857538" y="6125277"/>
                </a:lnTo>
                <a:cubicBezTo>
                  <a:pt x="864217" y="6113740"/>
                  <a:pt x="872719" y="6104024"/>
                  <a:pt x="883041" y="6096131"/>
                </a:cubicBezTo>
                <a:lnTo>
                  <a:pt x="893971" y="6066984"/>
                </a:lnTo>
                <a:cubicBezTo>
                  <a:pt x="882586" y="6064099"/>
                  <a:pt x="878943" y="6051652"/>
                  <a:pt x="883041" y="6029640"/>
                </a:cubicBezTo>
                <a:cubicBezTo>
                  <a:pt x="887140" y="6007628"/>
                  <a:pt x="890784" y="5993359"/>
                  <a:pt x="893971" y="5986831"/>
                </a:cubicBezTo>
                <a:cubicBezTo>
                  <a:pt x="900803" y="5985161"/>
                  <a:pt x="904446" y="5977571"/>
                  <a:pt x="904901" y="5964060"/>
                </a:cubicBezTo>
                <a:cubicBezTo>
                  <a:pt x="905357" y="5950550"/>
                  <a:pt x="905357" y="5941138"/>
                  <a:pt x="904901" y="5935825"/>
                </a:cubicBezTo>
                <a:cubicBezTo>
                  <a:pt x="910290" y="5933700"/>
                  <a:pt x="914085" y="5929753"/>
                  <a:pt x="916287" y="5923984"/>
                </a:cubicBezTo>
                <a:cubicBezTo>
                  <a:pt x="918488" y="5918215"/>
                  <a:pt x="919550" y="5912447"/>
                  <a:pt x="919475" y="5906678"/>
                </a:cubicBezTo>
                <a:cubicBezTo>
                  <a:pt x="918867" y="5899847"/>
                  <a:pt x="916439" y="5894382"/>
                  <a:pt x="912188" y="5890283"/>
                </a:cubicBezTo>
                <a:cubicBezTo>
                  <a:pt x="907938" y="5886185"/>
                  <a:pt x="905509" y="5880719"/>
                  <a:pt x="904901" y="5873888"/>
                </a:cubicBezTo>
                <a:cubicBezTo>
                  <a:pt x="890859" y="5876621"/>
                  <a:pt x="884332" y="5887550"/>
                  <a:pt x="885319" y="5906678"/>
                </a:cubicBezTo>
                <a:cubicBezTo>
                  <a:pt x="886305" y="5925806"/>
                  <a:pt x="880689" y="5936736"/>
                  <a:pt x="868468" y="5939468"/>
                </a:cubicBezTo>
                <a:cubicBezTo>
                  <a:pt x="868089" y="5950626"/>
                  <a:pt x="864294" y="5961100"/>
                  <a:pt x="857083" y="5970892"/>
                </a:cubicBezTo>
                <a:cubicBezTo>
                  <a:pt x="849872" y="5980683"/>
                  <a:pt x="841523" y="5988425"/>
                  <a:pt x="832035" y="5994118"/>
                </a:cubicBezTo>
                <a:lnTo>
                  <a:pt x="832035" y="6041481"/>
                </a:lnTo>
                <a:cubicBezTo>
                  <a:pt x="800080" y="6056889"/>
                  <a:pt x="781104" y="6074347"/>
                  <a:pt x="775108" y="6093853"/>
                </a:cubicBezTo>
                <a:cubicBezTo>
                  <a:pt x="769112" y="6113360"/>
                  <a:pt x="760156" y="6140837"/>
                  <a:pt x="748239" y="6176283"/>
                </a:cubicBezTo>
                <a:cubicBezTo>
                  <a:pt x="735943" y="6177346"/>
                  <a:pt x="725013" y="6181596"/>
                  <a:pt x="715449" y="6189035"/>
                </a:cubicBezTo>
                <a:cubicBezTo>
                  <a:pt x="705885" y="6196474"/>
                  <a:pt x="694955" y="6200724"/>
                  <a:pt x="682660" y="6201787"/>
                </a:cubicBezTo>
                <a:lnTo>
                  <a:pt x="682659" y="6241863"/>
                </a:lnTo>
                <a:lnTo>
                  <a:pt x="671729" y="6241863"/>
                </a:lnTo>
                <a:cubicBezTo>
                  <a:pt x="664746" y="6241863"/>
                  <a:pt x="660496" y="6240041"/>
                  <a:pt x="658978" y="6236398"/>
                </a:cubicBezTo>
                <a:cubicBezTo>
                  <a:pt x="657460" y="6232755"/>
                  <a:pt x="656853" y="6227290"/>
                  <a:pt x="657156" y="6220004"/>
                </a:cubicBezTo>
                <a:lnTo>
                  <a:pt x="668086" y="6190856"/>
                </a:lnTo>
                <a:cubicBezTo>
                  <a:pt x="667858" y="6188200"/>
                  <a:pt x="666492" y="6183494"/>
                  <a:pt x="663987" y="6176739"/>
                </a:cubicBezTo>
                <a:cubicBezTo>
                  <a:pt x="661483" y="6169984"/>
                  <a:pt x="659206" y="6166188"/>
                  <a:pt x="657156" y="6165353"/>
                </a:cubicBezTo>
                <a:lnTo>
                  <a:pt x="657156" y="6176283"/>
                </a:lnTo>
                <a:cubicBezTo>
                  <a:pt x="648807" y="6182204"/>
                  <a:pt x="639091" y="6190401"/>
                  <a:pt x="628009" y="6200876"/>
                </a:cubicBezTo>
                <a:cubicBezTo>
                  <a:pt x="616928" y="6211350"/>
                  <a:pt x="610856" y="6221370"/>
                  <a:pt x="609793" y="6230933"/>
                </a:cubicBezTo>
                <a:cubicBezTo>
                  <a:pt x="604404" y="6234880"/>
                  <a:pt x="600609" y="6240648"/>
                  <a:pt x="598408" y="6248238"/>
                </a:cubicBezTo>
                <a:cubicBezTo>
                  <a:pt x="596207" y="6255829"/>
                  <a:pt x="595144" y="6263419"/>
                  <a:pt x="595220" y="6271009"/>
                </a:cubicBezTo>
                <a:lnTo>
                  <a:pt x="569716" y="6285583"/>
                </a:lnTo>
                <a:cubicBezTo>
                  <a:pt x="569792" y="6291427"/>
                  <a:pt x="568730" y="6297955"/>
                  <a:pt x="566529" y="6305166"/>
                </a:cubicBezTo>
                <a:cubicBezTo>
                  <a:pt x="564328" y="6312376"/>
                  <a:pt x="560532" y="6317993"/>
                  <a:pt x="555143" y="6322016"/>
                </a:cubicBezTo>
                <a:lnTo>
                  <a:pt x="555143" y="6351162"/>
                </a:lnTo>
                <a:lnTo>
                  <a:pt x="540570" y="6362092"/>
                </a:lnTo>
                <a:cubicBezTo>
                  <a:pt x="540190" y="6373174"/>
                  <a:pt x="536395" y="6383800"/>
                  <a:pt x="529185" y="6393972"/>
                </a:cubicBezTo>
                <a:cubicBezTo>
                  <a:pt x="521974" y="6404142"/>
                  <a:pt x="513625" y="6412947"/>
                  <a:pt x="504137" y="6420385"/>
                </a:cubicBezTo>
                <a:cubicBezTo>
                  <a:pt x="496698" y="6431999"/>
                  <a:pt x="487894" y="6445205"/>
                  <a:pt x="477723" y="6460007"/>
                </a:cubicBezTo>
                <a:cubicBezTo>
                  <a:pt x="467552" y="6474807"/>
                  <a:pt x="456926" y="6487103"/>
                  <a:pt x="445844" y="6496894"/>
                </a:cubicBezTo>
                <a:cubicBezTo>
                  <a:pt x="446071" y="6502588"/>
                  <a:pt x="445616" y="6508508"/>
                  <a:pt x="444477" y="6514656"/>
                </a:cubicBezTo>
                <a:cubicBezTo>
                  <a:pt x="443339" y="6520804"/>
                  <a:pt x="440151" y="6525814"/>
                  <a:pt x="434914" y="6529685"/>
                </a:cubicBezTo>
                <a:cubicBezTo>
                  <a:pt x="434611" y="6540918"/>
                  <a:pt x="431574" y="6552152"/>
                  <a:pt x="425805" y="6563385"/>
                </a:cubicBezTo>
                <a:cubicBezTo>
                  <a:pt x="420037" y="6574619"/>
                  <a:pt x="413358" y="6584031"/>
                  <a:pt x="405767" y="6591621"/>
                </a:cubicBezTo>
                <a:cubicBezTo>
                  <a:pt x="405767" y="6595416"/>
                  <a:pt x="404857" y="6598756"/>
                  <a:pt x="403035" y="6601640"/>
                </a:cubicBezTo>
                <a:cubicBezTo>
                  <a:pt x="401213" y="6604524"/>
                  <a:pt x="398481" y="6606042"/>
                  <a:pt x="394838" y="6606194"/>
                </a:cubicBezTo>
                <a:lnTo>
                  <a:pt x="383908" y="6602551"/>
                </a:lnTo>
                <a:lnTo>
                  <a:pt x="394838" y="6566118"/>
                </a:lnTo>
                <a:cubicBezTo>
                  <a:pt x="398481" y="6562247"/>
                  <a:pt x="401213" y="6557237"/>
                  <a:pt x="403035" y="6551089"/>
                </a:cubicBezTo>
                <a:cubicBezTo>
                  <a:pt x="404857" y="6544941"/>
                  <a:pt x="405768" y="6539021"/>
                  <a:pt x="405768" y="6533328"/>
                </a:cubicBezTo>
                <a:lnTo>
                  <a:pt x="420341" y="6500538"/>
                </a:lnTo>
                <a:cubicBezTo>
                  <a:pt x="419582" y="6492341"/>
                  <a:pt x="419278" y="6483232"/>
                  <a:pt x="419430" y="6473213"/>
                </a:cubicBezTo>
                <a:cubicBezTo>
                  <a:pt x="419582" y="6463194"/>
                  <a:pt x="424743" y="6457729"/>
                  <a:pt x="434914" y="6456819"/>
                </a:cubicBezTo>
                <a:cubicBezTo>
                  <a:pt x="436128" y="6421296"/>
                  <a:pt x="446451" y="6379398"/>
                  <a:pt x="465882" y="6331124"/>
                </a:cubicBezTo>
                <a:cubicBezTo>
                  <a:pt x="485313" y="6282850"/>
                  <a:pt x="506566" y="6244595"/>
                  <a:pt x="529640" y="6216360"/>
                </a:cubicBezTo>
                <a:cubicBezTo>
                  <a:pt x="530096" y="6203912"/>
                  <a:pt x="531917" y="6192375"/>
                  <a:pt x="535105" y="6181748"/>
                </a:cubicBezTo>
                <a:cubicBezTo>
                  <a:pt x="538293" y="6171122"/>
                  <a:pt x="540115" y="6159585"/>
                  <a:pt x="540570" y="6147137"/>
                </a:cubicBezTo>
                <a:cubicBezTo>
                  <a:pt x="545959" y="6146909"/>
                  <a:pt x="549754" y="6144632"/>
                  <a:pt x="551955" y="6140306"/>
                </a:cubicBezTo>
                <a:cubicBezTo>
                  <a:pt x="554157" y="6135979"/>
                  <a:pt x="555219" y="6130970"/>
                  <a:pt x="555143" y="6125277"/>
                </a:cubicBezTo>
                <a:cubicBezTo>
                  <a:pt x="555750" y="6110476"/>
                  <a:pt x="558179" y="6101823"/>
                  <a:pt x="562430" y="6099318"/>
                </a:cubicBezTo>
                <a:cubicBezTo>
                  <a:pt x="566681" y="6096813"/>
                  <a:pt x="569110" y="6090893"/>
                  <a:pt x="569717" y="6081557"/>
                </a:cubicBezTo>
                <a:lnTo>
                  <a:pt x="587933" y="6045124"/>
                </a:lnTo>
                <a:cubicBezTo>
                  <a:pt x="593322" y="6043151"/>
                  <a:pt x="597117" y="6039811"/>
                  <a:pt x="599318" y="6035105"/>
                </a:cubicBezTo>
                <a:cubicBezTo>
                  <a:pt x="601519" y="6030399"/>
                  <a:pt x="602582" y="6025238"/>
                  <a:pt x="602507" y="6019621"/>
                </a:cubicBezTo>
                <a:lnTo>
                  <a:pt x="598863" y="6001404"/>
                </a:lnTo>
                <a:lnTo>
                  <a:pt x="631653" y="5888462"/>
                </a:lnTo>
                <a:lnTo>
                  <a:pt x="646226" y="5877532"/>
                </a:lnTo>
                <a:lnTo>
                  <a:pt x="657156" y="5859315"/>
                </a:lnTo>
                <a:cubicBezTo>
                  <a:pt x="657156" y="5853471"/>
                  <a:pt x="658067" y="5846943"/>
                  <a:pt x="659888" y="5839733"/>
                </a:cubicBezTo>
                <a:cubicBezTo>
                  <a:pt x="661710" y="5832522"/>
                  <a:pt x="664443" y="5826905"/>
                  <a:pt x="668086" y="5822882"/>
                </a:cubicBezTo>
                <a:cubicBezTo>
                  <a:pt x="665961" y="5816278"/>
                  <a:pt x="665657" y="5807626"/>
                  <a:pt x="667175" y="5796923"/>
                </a:cubicBezTo>
                <a:cubicBezTo>
                  <a:pt x="668693" y="5786221"/>
                  <a:pt x="673855" y="5780301"/>
                  <a:pt x="682659" y="5779162"/>
                </a:cubicBezTo>
                <a:cubicBezTo>
                  <a:pt x="683950" y="5769143"/>
                  <a:pt x="690477" y="5752748"/>
                  <a:pt x="702242" y="5729978"/>
                </a:cubicBezTo>
                <a:cubicBezTo>
                  <a:pt x="714007" y="5707207"/>
                  <a:pt x="723267" y="5694455"/>
                  <a:pt x="730022" y="5691723"/>
                </a:cubicBezTo>
                <a:lnTo>
                  <a:pt x="740952" y="5666220"/>
                </a:lnTo>
                <a:cubicBezTo>
                  <a:pt x="742015" y="5643449"/>
                  <a:pt x="746266" y="5623410"/>
                  <a:pt x="753704" y="5606105"/>
                </a:cubicBezTo>
                <a:cubicBezTo>
                  <a:pt x="761142" y="5588800"/>
                  <a:pt x="765393" y="5568761"/>
                  <a:pt x="766456" y="5545991"/>
                </a:cubicBezTo>
                <a:lnTo>
                  <a:pt x="777385" y="5531417"/>
                </a:lnTo>
                <a:cubicBezTo>
                  <a:pt x="779055" y="5517907"/>
                  <a:pt x="785735" y="5502119"/>
                  <a:pt x="797423" y="5484054"/>
                </a:cubicBezTo>
                <a:cubicBezTo>
                  <a:pt x="809113" y="5465990"/>
                  <a:pt x="815792" y="5450201"/>
                  <a:pt x="817462" y="5436691"/>
                </a:cubicBezTo>
                <a:cubicBezTo>
                  <a:pt x="828240" y="5429860"/>
                  <a:pt x="833098" y="5418930"/>
                  <a:pt x="832035" y="5403901"/>
                </a:cubicBezTo>
                <a:cubicBezTo>
                  <a:pt x="830972" y="5388872"/>
                  <a:pt x="835830" y="5377943"/>
                  <a:pt x="846608" y="5371111"/>
                </a:cubicBezTo>
                <a:cubicBezTo>
                  <a:pt x="847709" y="5365343"/>
                  <a:pt x="850574" y="5355247"/>
                  <a:pt x="855204" y="5340827"/>
                </a:cubicBezTo>
                <a:lnTo>
                  <a:pt x="867346" y="5305229"/>
                </a:lnTo>
                <a:lnTo>
                  <a:pt x="863374" y="5305229"/>
                </a:lnTo>
                <a:cubicBezTo>
                  <a:pt x="864133" y="5291718"/>
                  <a:pt x="866258" y="5278663"/>
                  <a:pt x="869750" y="5266063"/>
                </a:cubicBezTo>
                <a:cubicBezTo>
                  <a:pt x="873241" y="5253464"/>
                  <a:pt x="873545" y="5234943"/>
                  <a:pt x="870661" y="5210503"/>
                </a:cubicBezTo>
                <a:cubicBezTo>
                  <a:pt x="862919" y="5221129"/>
                  <a:pt x="855632" y="5231755"/>
                  <a:pt x="848801" y="5242382"/>
                </a:cubicBezTo>
                <a:cubicBezTo>
                  <a:pt x="841970" y="5253008"/>
                  <a:pt x="838326" y="5265456"/>
                  <a:pt x="837871" y="5279726"/>
                </a:cubicBezTo>
                <a:cubicBezTo>
                  <a:pt x="820262" y="5293692"/>
                  <a:pt x="804474" y="5309479"/>
                  <a:pt x="790508" y="5327089"/>
                </a:cubicBezTo>
                <a:cubicBezTo>
                  <a:pt x="770242" y="5328911"/>
                  <a:pt x="762500" y="5336197"/>
                  <a:pt x="767282" y="5348949"/>
                </a:cubicBezTo>
                <a:cubicBezTo>
                  <a:pt x="772064" y="5361700"/>
                  <a:pt x="768875" y="5368987"/>
                  <a:pt x="757718" y="5370809"/>
                </a:cubicBezTo>
                <a:lnTo>
                  <a:pt x="743145" y="5370809"/>
                </a:lnTo>
                <a:cubicBezTo>
                  <a:pt x="742538" y="5381056"/>
                  <a:pt x="740109" y="5388797"/>
                  <a:pt x="735858" y="5394035"/>
                </a:cubicBezTo>
                <a:cubicBezTo>
                  <a:pt x="731608" y="5399272"/>
                  <a:pt x="729178" y="5406103"/>
                  <a:pt x="728571" y="5414528"/>
                </a:cubicBezTo>
                <a:lnTo>
                  <a:pt x="703068" y="5436388"/>
                </a:lnTo>
                <a:lnTo>
                  <a:pt x="688495" y="5407242"/>
                </a:lnTo>
                <a:cubicBezTo>
                  <a:pt x="681208" y="5407242"/>
                  <a:pt x="677565" y="5403598"/>
                  <a:pt x="677565" y="5396312"/>
                </a:cubicBezTo>
                <a:cubicBezTo>
                  <a:pt x="678628" y="5381966"/>
                  <a:pt x="682878" y="5367848"/>
                  <a:pt x="690317" y="5353958"/>
                </a:cubicBezTo>
                <a:cubicBezTo>
                  <a:pt x="697755" y="5340068"/>
                  <a:pt x="702006" y="5325040"/>
                  <a:pt x="703068" y="5308872"/>
                </a:cubicBezTo>
                <a:cubicBezTo>
                  <a:pt x="703144" y="5308569"/>
                  <a:pt x="702993" y="5307355"/>
                  <a:pt x="702613" y="5305229"/>
                </a:cubicBezTo>
                <a:cubicBezTo>
                  <a:pt x="702233" y="5303103"/>
                  <a:pt x="701170" y="5301889"/>
                  <a:pt x="699425" y="5301585"/>
                </a:cubicBezTo>
                <a:cubicBezTo>
                  <a:pt x="697452" y="5302421"/>
                  <a:pt x="695023" y="5306216"/>
                  <a:pt x="692138" y="5312971"/>
                </a:cubicBezTo>
                <a:cubicBezTo>
                  <a:pt x="689254" y="5319726"/>
                  <a:pt x="686825" y="5324432"/>
                  <a:pt x="684852" y="5327089"/>
                </a:cubicBezTo>
                <a:cubicBezTo>
                  <a:pt x="680601" y="5330732"/>
                  <a:pt x="678172" y="5334376"/>
                  <a:pt x="677565" y="5338019"/>
                </a:cubicBezTo>
                <a:cubicBezTo>
                  <a:pt x="678021" y="5343711"/>
                  <a:pt x="678021" y="5348721"/>
                  <a:pt x="677565" y="5353048"/>
                </a:cubicBezTo>
                <a:cubicBezTo>
                  <a:pt x="677110" y="5357374"/>
                  <a:pt x="673467" y="5359651"/>
                  <a:pt x="666635" y="5359878"/>
                </a:cubicBezTo>
                <a:lnTo>
                  <a:pt x="652062" y="5367166"/>
                </a:lnTo>
                <a:lnTo>
                  <a:pt x="615629" y="5370809"/>
                </a:lnTo>
                <a:lnTo>
                  <a:pt x="604699" y="5399955"/>
                </a:lnTo>
                <a:cubicBezTo>
                  <a:pt x="599158" y="5402004"/>
                  <a:pt x="593845" y="5405192"/>
                  <a:pt x="588759" y="5409519"/>
                </a:cubicBezTo>
                <a:cubicBezTo>
                  <a:pt x="583674" y="5413845"/>
                  <a:pt x="579272" y="5417944"/>
                  <a:pt x="575552" y="5421815"/>
                </a:cubicBezTo>
                <a:cubicBezTo>
                  <a:pt x="571605" y="5421739"/>
                  <a:pt x="567658" y="5422802"/>
                  <a:pt x="563711" y="5425003"/>
                </a:cubicBezTo>
                <a:cubicBezTo>
                  <a:pt x="559765" y="5427204"/>
                  <a:pt x="557639" y="5430999"/>
                  <a:pt x="557336" y="5436388"/>
                </a:cubicBezTo>
                <a:lnTo>
                  <a:pt x="560979" y="5450961"/>
                </a:lnTo>
                <a:lnTo>
                  <a:pt x="528189" y="5450962"/>
                </a:lnTo>
                <a:cubicBezTo>
                  <a:pt x="529631" y="5443902"/>
                  <a:pt x="533123" y="5433428"/>
                  <a:pt x="538664" y="5419538"/>
                </a:cubicBezTo>
                <a:cubicBezTo>
                  <a:pt x="544204" y="5405648"/>
                  <a:pt x="543142" y="5397905"/>
                  <a:pt x="535476" y="5396312"/>
                </a:cubicBezTo>
                <a:cubicBezTo>
                  <a:pt x="531756" y="5396539"/>
                  <a:pt x="528265" y="5397906"/>
                  <a:pt x="525001" y="5400411"/>
                </a:cubicBezTo>
                <a:cubicBezTo>
                  <a:pt x="521738" y="5402915"/>
                  <a:pt x="519157" y="5405192"/>
                  <a:pt x="517259" y="5407242"/>
                </a:cubicBezTo>
                <a:lnTo>
                  <a:pt x="509973" y="5450961"/>
                </a:lnTo>
                <a:lnTo>
                  <a:pt x="491756" y="5476465"/>
                </a:lnTo>
                <a:cubicBezTo>
                  <a:pt x="491756" y="5487242"/>
                  <a:pt x="489935" y="5496655"/>
                  <a:pt x="486291" y="5504700"/>
                </a:cubicBezTo>
                <a:cubicBezTo>
                  <a:pt x="482648" y="5512746"/>
                  <a:pt x="477183" y="5520336"/>
                  <a:pt x="469896" y="5527471"/>
                </a:cubicBezTo>
                <a:lnTo>
                  <a:pt x="469896" y="5556617"/>
                </a:lnTo>
                <a:cubicBezTo>
                  <a:pt x="459574" y="5568155"/>
                  <a:pt x="454716" y="5581514"/>
                  <a:pt x="455323" y="5596694"/>
                </a:cubicBezTo>
                <a:cubicBezTo>
                  <a:pt x="449479" y="5594948"/>
                  <a:pt x="443862" y="5595707"/>
                  <a:pt x="438473" y="5598971"/>
                </a:cubicBezTo>
                <a:cubicBezTo>
                  <a:pt x="433084" y="5602235"/>
                  <a:pt x="430199" y="5607548"/>
                  <a:pt x="429820" y="5614911"/>
                </a:cubicBezTo>
                <a:lnTo>
                  <a:pt x="407960" y="5647700"/>
                </a:lnTo>
                <a:lnTo>
                  <a:pt x="378813" y="5636770"/>
                </a:lnTo>
                <a:cubicBezTo>
                  <a:pt x="383595" y="5624930"/>
                  <a:pt x="386783" y="5611267"/>
                  <a:pt x="388377" y="5595783"/>
                </a:cubicBezTo>
                <a:cubicBezTo>
                  <a:pt x="389972" y="5580299"/>
                  <a:pt x="394070" y="5568458"/>
                  <a:pt x="400673" y="5560261"/>
                </a:cubicBezTo>
                <a:cubicBezTo>
                  <a:pt x="400066" y="5548724"/>
                  <a:pt x="404924" y="5542651"/>
                  <a:pt x="415246" y="5542044"/>
                </a:cubicBezTo>
                <a:cubicBezTo>
                  <a:pt x="423140" y="5542576"/>
                  <a:pt x="432856" y="5542423"/>
                  <a:pt x="444393" y="5541589"/>
                </a:cubicBezTo>
                <a:cubicBezTo>
                  <a:pt x="455930" y="5540754"/>
                  <a:pt x="454715" y="5536048"/>
                  <a:pt x="440750" y="5527471"/>
                </a:cubicBezTo>
                <a:lnTo>
                  <a:pt x="455323" y="5491038"/>
                </a:lnTo>
                <a:lnTo>
                  <a:pt x="440750" y="5491038"/>
                </a:lnTo>
                <a:lnTo>
                  <a:pt x="455323" y="5472822"/>
                </a:lnTo>
                <a:lnTo>
                  <a:pt x="455323" y="5436388"/>
                </a:lnTo>
                <a:lnTo>
                  <a:pt x="480827" y="5418172"/>
                </a:lnTo>
                <a:lnTo>
                  <a:pt x="480826" y="5385382"/>
                </a:lnTo>
                <a:cubicBezTo>
                  <a:pt x="487505" y="5373845"/>
                  <a:pt x="496007" y="5364129"/>
                  <a:pt x="506329" y="5356235"/>
                </a:cubicBezTo>
                <a:lnTo>
                  <a:pt x="517259" y="5327089"/>
                </a:lnTo>
                <a:cubicBezTo>
                  <a:pt x="505874" y="5324204"/>
                  <a:pt x="502231" y="5311756"/>
                  <a:pt x="506329" y="5289745"/>
                </a:cubicBezTo>
                <a:cubicBezTo>
                  <a:pt x="510428" y="5267733"/>
                  <a:pt x="514071" y="5253463"/>
                  <a:pt x="517259" y="5246936"/>
                </a:cubicBezTo>
                <a:cubicBezTo>
                  <a:pt x="524091" y="5245266"/>
                  <a:pt x="527734" y="5237676"/>
                  <a:pt x="528189" y="5224165"/>
                </a:cubicBezTo>
                <a:cubicBezTo>
                  <a:pt x="528645" y="5210655"/>
                  <a:pt x="528645" y="5201243"/>
                  <a:pt x="528189" y="5195929"/>
                </a:cubicBezTo>
                <a:cubicBezTo>
                  <a:pt x="533578" y="5193804"/>
                  <a:pt x="537373" y="5189858"/>
                  <a:pt x="539574" y="5184089"/>
                </a:cubicBezTo>
                <a:cubicBezTo>
                  <a:pt x="541776" y="5178320"/>
                  <a:pt x="542838" y="5172552"/>
                  <a:pt x="542762" y="5166783"/>
                </a:cubicBezTo>
                <a:cubicBezTo>
                  <a:pt x="542155" y="5159952"/>
                  <a:pt x="539726" y="5154487"/>
                  <a:pt x="535476" y="5150388"/>
                </a:cubicBezTo>
                <a:cubicBezTo>
                  <a:pt x="531226" y="5146290"/>
                  <a:pt x="528797" y="5140824"/>
                  <a:pt x="528189" y="5133993"/>
                </a:cubicBezTo>
                <a:cubicBezTo>
                  <a:pt x="514147" y="5136726"/>
                  <a:pt x="507620" y="5147655"/>
                  <a:pt x="508607" y="5166783"/>
                </a:cubicBezTo>
                <a:cubicBezTo>
                  <a:pt x="509593" y="5185911"/>
                  <a:pt x="503977" y="5196841"/>
                  <a:pt x="491756" y="5199573"/>
                </a:cubicBezTo>
                <a:cubicBezTo>
                  <a:pt x="491377" y="5210731"/>
                  <a:pt x="487581" y="5221205"/>
                  <a:pt x="480371" y="5230997"/>
                </a:cubicBezTo>
                <a:cubicBezTo>
                  <a:pt x="473160" y="5240788"/>
                  <a:pt x="464811" y="5248530"/>
                  <a:pt x="455323" y="5254223"/>
                </a:cubicBezTo>
                <a:lnTo>
                  <a:pt x="455323" y="5301585"/>
                </a:lnTo>
                <a:cubicBezTo>
                  <a:pt x="423368" y="5316994"/>
                  <a:pt x="404392" y="5334451"/>
                  <a:pt x="398396" y="5353958"/>
                </a:cubicBezTo>
                <a:cubicBezTo>
                  <a:pt x="392400" y="5373465"/>
                  <a:pt x="383444" y="5400942"/>
                  <a:pt x="371527" y="5436388"/>
                </a:cubicBezTo>
                <a:cubicBezTo>
                  <a:pt x="359231" y="5437451"/>
                  <a:pt x="348301" y="5441701"/>
                  <a:pt x="338737" y="5449140"/>
                </a:cubicBezTo>
                <a:cubicBezTo>
                  <a:pt x="329173" y="5456578"/>
                  <a:pt x="318243" y="5460829"/>
                  <a:pt x="305947" y="5461891"/>
                </a:cubicBezTo>
                <a:lnTo>
                  <a:pt x="305947" y="5501968"/>
                </a:lnTo>
                <a:lnTo>
                  <a:pt x="295017" y="5501967"/>
                </a:lnTo>
                <a:cubicBezTo>
                  <a:pt x="288034" y="5501968"/>
                  <a:pt x="283784" y="5500146"/>
                  <a:pt x="282266" y="5496503"/>
                </a:cubicBezTo>
                <a:cubicBezTo>
                  <a:pt x="280748" y="5492860"/>
                  <a:pt x="280140" y="5487395"/>
                  <a:pt x="280444" y="5480108"/>
                </a:cubicBezTo>
                <a:lnTo>
                  <a:pt x="291374" y="5450961"/>
                </a:lnTo>
                <a:cubicBezTo>
                  <a:pt x="291146" y="5448305"/>
                  <a:pt x="289780" y="5443599"/>
                  <a:pt x="287275" y="5436843"/>
                </a:cubicBezTo>
                <a:cubicBezTo>
                  <a:pt x="284771" y="5430088"/>
                  <a:pt x="282494" y="5426293"/>
                  <a:pt x="280444" y="5425458"/>
                </a:cubicBezTo>
                <a:lnTo>
                  <a:pt x="280444" y="5436388"/>
                </a:lnTo>
                <a:cubicBezTo>
                  <a:pt x="272095" y="5442309"/>
                  <a:pt x="262379" y="5450506"/>
                  <a:pt x="251297" y="5460981"/>
                </a:cubicBezTo>
                <a:cubicBezTo>
                  <a:pt x="240216" y="5471455"/>
                  <a:pt x="234144" y="5481474"/>
                  <a:pt x="233081" y="5491038"/>
                </a:cubicBezTo>
                <a:cubicBezTo>
                  <a:pt x="227692" y="5494985"/>
                  <a:pt x="223897" y="5500753"/>
                  <a:pt x="221696" y="5508343"/>
                </a:cubicBezTo>
                <a:cubicBezTo>
                  <a:pt x="219495" y="5515934"/>
                  <a:pt x="218432" y="5523524"/>
                  <a:pt x="218508" y="5531114"/>
                </a:cubicBezTo>
                <a:lnTo>
                  <a:pt x="193004" y="5545688"/>
                </a:lnTo>
                <a:cubicBezTo>
                  <a:pt x="193080" y="5551532"/>
                  <a:pt x="192018" y="5558060"/>
                  <a:pt x="189817" y="5565270"/>
                </a:cubicBezTo>
                <a:cubicBezTo>
                  <a:pt x="187615" y="5572481"/>
                  <a:pt x="183820" y="5578098"/>
                  <a:pt x="178431" y="5582121"/>
                </a:cubicBezTo>
                <a:lnTo>
                  <a:pt x="178431" y="5611267"/>
                </a:lnTo>
                <a:lnTo>
                  <a:pt x="163858" y="5622197"/>
                </a:lnTo>
                <a:cubicBezTo>
                  <a:pt x="163478" y="5633279"/>
                  <a:pt x="159683" y="5643905"/>
                  <a:pt x="152473" y="5654076"/>
                </a:cubicBezTo>
                <a:cubicBezTo>
                  <a:pt x="145262" y="5664247"/>
                  <a:pt x="136913" y="5673052"/>
                  <a:pt x="127425" y="5680490"/>
                </a:cubicBezTo>
                <a:cubicBezTo>
                  <a:pt x="119986" y="5692103"/>
                  <a:pt x="111181" y="5705310"/>
                  <a:pt x="101011" y="5720111"/>
                </a:cubicBezTo>
                <a:cubicBezTo>
                  <a:pt x="90840" y="5734912"/>
                  <a:pt x="80213" y="5747208"/>
                  <a:pt x="69132" y="5756999"/>
                </a:cubicBezTo>
                <a:cubicBezTo>
                  <a:pt x="69359" y="5762693"/>
                  <a:pt x="68904" y="5768613"/>
                  <a:pt x="67765" y="5774760"/>
                </a:cubicBezTo>
                <a:cubicBezTo>
                  <a:pt x="66627" y="5780909"/>
                  <a:pt x="63439" y="5785918"/>
                  <a:pt x="58202" y="5789789"/>
                </a:cubicBezTo>
                <a:cubicBezTo>
                  <a:pt x="57899" y="5801023"/>
                  <a:pt x="54862" y="5812256"/>
                  <a:pt x="49093" y="5823490"/>
                </a:cubicBezTo>
                <a:cubicBezTo>
                  <a:pt x="43325" y="5834724"/>
                  <a:pt x="36646" y="5844136"/>
                  <a:pt x="29055" y="5851726"/>
                </a:cubicBezTo>
                <a:cubicBezTo>
                  <a:pt x="29055" y="5855521"/>
                  <a:pt x="28145" y="5858861"/>
                  <a:pt x="26323" y="5861745"/>
                </a:cubicBezTo>
                <a:cubicBezTo>
                  <a:pt x="24501" y="5864629"/>
                  <a:pt x="21769" y="5866147"/>
                  <a:pt x="18126" y="5866299"/>
                </a:cubicBezTo>
                <a:lnTo>
                  <a:pt x="7195" y="5862656"/>
                </a:lnTo>
                <a:lnTo>
                  <a:pt x="18126" y="5826222"/>
                </a:lnTo>
                <a:cubicBezTo>
                  <a:pt x="21769" y="5822351"/>
                  <a:pt x="24501" y="5817342"/>
                  <a:pt x="26323" y="5811194"/>
                </a:cubicBezTo>
                <a:cubicBezTo>
                  <a:pt x="28145" y="5805046"/>
                  <a:pt x="29056" y="5799126"/>
                  <a:pt x="29055" y="5793433"/>
                </a:cubicBezTo>
                <a:lnTo>
                  <a:pt x="43628" y="5760643"/>
                </a:lnTo>
                <a:cubicBezTo>
                  <a:pt x="42870" y="5752446"/>
                  <a:pt x="42566" y="5743337"/>
                  <a:pt x="42718" y="5733318"/>
                </a:cubicBezTo>
                <a:cubicBezTo>
                  <a:pt x="42870" y="5723299"/>
                  <a:pt x="48031" y="5717834"/>
                  <a:pt x="58202" y="5716924"/>
                </a:cubicBezTo>
                <a:cubicBezTo>
                  <a:pt x="59416" y="5681401"/>
                  <a:pt x="69739" y="5639503"/>
                  <a:pt x="89170" y="5591229"/>
                </a:cubicBezTo>
                <a:cubicBezTo>
                  <a:pt x="108601" y="5542955"/>
                  <a:pt x="129854" y="5504700"/>
                  <a:pt x="152928" y="5476465"/>
                </a:cubicBezTo>
                <a:cubicBezTo>
                  <a:pt x="153384" y="5464017"/>
                  <a:pt x="155205" y="5452479"/>
                  <a:pt x="158393" y="5441853"/>
                </a:cubicBezTo>
                <a:cubicBezTo>
                  <a:pt x="161581" y="5431227"/>
                  <a:pt x="163403" y="5419690"/>
                  <a:pt x="163858" y="5407242"/>
                </a:cubicBezTo>
                <a:cubicBezTo>
                  <a:pt x="169247" y="5407014"/>
                  <a:pt x="173042" y="5404737"/>
                  <a:pt x="175243" y="5400411"/>
                </a:cubicBezTo>
                <a:cubicBezTo>
                  <a:pt x="177445" y="5396084"/>
                  <a:pt x="178507" y="5391075"/>
                  <a:pt x="178431" y="5385382"/>
                </a:cubicBezTo>
                <a:cubicBezTo>
                  <a:pt x="179038" y="5370581"/>
                  <a:pt x="181467" y="5361928"/>
                  <a:pt x="185718" y="5359423"/>
                </a:cubicBezTo>
                <a:cubicBezTo>
                  <a:pt x="189969" y="5356918"/>
                  <a:pt x="192398" y="5350998"/>
                  <a:pt x="193005" y="5341662"/>
                </a:cubicBezTo>
                <a:lnTo>
                  <a:pt x="211221" y="5305229"/>
                </a:lnTo>
                <a:cubicBezTo>
                  <a:pt x="216610" y="5303255"/>
                  <a:pt x="220405" y="5299916"/>
                  <a:pt x="222606" y="5295210"/>
                </a:cubicBezTo>
                <a:cubicBezTo>
                  <a:pt x="224807" y="5290504"/>
                  <a:pt x="225870" y="5285342"/>
                  <a:pt x="225795" y="5279726"/>
                </a:cubicBezTo>
                <a:lnTo>
                  <a:pt x="222151" y="5261509"/>
                </a:lnTo>
                <a:lnTo>
                  <a:pt x="254941" y="5148567"/>
                </a:lnTo>
                <a:lnTo>
                  <a:pt x="269514" y="5137636"/>
                </a:lnTo>
                <a:lnTo>
                  <a:pt x="280444" y="5119420"/>
                </a:lnTo>
                <a:cubicBezTo>
                  <a:pt x="280444" y="5113575"/>
                  <a:pt x="281355" y="5107048"/>
                  <a:pt x="283176" y="5099837"/>
                </a:cubicBezTo>
                <a:cubicBezTo>
                  <a:pt x="284998" y="5092626"/>
                  <a:pt x="287731" y="5087010"/>
                  <a:pt x="291374" y="5082987"/>
                </a:cubicBezTo>
                <a:cubicBezTo>
                  <a:pt x="289249" y="5076383"/>
                  <a:pt x="288945" y="5067731"/>
                  <a:pt x="290463" y="5057028"/>
                </a:cubicBezTo>
                <a:cubicBezTo>
                  <a:pt x="291981" y="5046326"/>
                  <a:pt x="297143" y="5040406"/>
                  <a:pt x="305947" y="5039267"/>
                </a:cubicBezTo>
                <a:cubicBezTo>
                  <a:pt x="307238" y="5029248"/>
                  <a:pt x="313765" y="5012853"/>
                  <a:pt x="325530" y="4990082"/>
                </a:cubicBezTo>
                <a:cubicBezTo>
                  <a:pt x="337295" y="4967312"/>
                  <a:pt x="346555" y="4954560"/>
                  <a:pt x="353310" y="4951828"/>
                </a:cubicBezTo>
                <a:lnTo>
                  <a:pt x="364240" y="4926325"/>
                </a:lnTo>
                <a:cubicBezTo>
                  <a:pt x="365303" y="4903554"/>
                  <a:pt x="369554" y="4883515"/>
                  <a:pt x="376992" y="4866210"/>
                </a:cubicBezTo>
                <a:cubicBezTo>
                  <a:pt x="384430" y="4848904"/>
                  <a:pt x="388681" y="4828866"/>
                  <a:pt x="389744" y="4806095"/>
                </a:cubicBezTo>
                <a:lnTo>
                  <a:pt x="400673" y="4791522"/>
                </a:lnTo>
                <a:cubicBezTo>
                  <a:pt x="402343" y="4778012"/>
                  <a:pt x="409023" y="4762224"/>
                  <a:pt x="420711" y="4744159"/>
                </a:cubicBezTo>
                <a:cubicBezTo>
                  <a:pt x="432401" y="4726094"/>
                  <a:pt x="439080" y="4710306"/>
                  <a:pt x="440750" y="4696796"/>
                </a:cubicBezTo>
                <a:cubicBezTo>
                  <a:pt x="451528" y="4689965"/>
                  <a:pt x="456386" y="4679034"/>
                  <a:pt x="455323" y="4664006"/>
                </a:cubicBezTo>
                <a:cubicBezTo>
                  <a:pt x="454260" y="4648977"/>
                  <a:pt x="459118" y="4638047"/>
                  <a:pt x="469896" y="4631216"/>
                </a:cubicBezTo>
                <a:cubicBezTo>
                  <a:pt x="472097" y="4619679"/>
                  <a:pt x="481357" y="4590836"/>
                  <a:pt x="497677" y="4544688"/>
                </a:cubicBezTo>
                <a:cubicBezTo>
                  <a:pt x="513996" y="4498539"/>
                  <a:pt x="524166" y="4471518"/>
                  <a:pt x="528190" y="4463624"/>
                </a:cubicBezTo>
                <a:cubicBezTo>
                  <a:pt x="526064" y="4457476"/>
                  <a:pt x="525760" y="4450644"/>
                  <a:pt x="527278" y="4443130"/>
                </a:cubicBezTo>
                <a:cubicBezTo>
                  <a:pt x="528797" y="4435616"/>
                  <a:pt x="533958" y="4431518"/>
                  <a:pt x="542763" y="4430834"/>
                </a:cubicBezTo>
                <a:cubicBezTo>
                  <a:pt x="553617" y="4405255"/>
                  <a:pt x="567431" y="4378993"/>
                  <a:pt x="584205" y="4352047"/>
                </a:cubicBezTo>
                <a:cubicBezTo>
                  <a:pt x="600980" y="4325102"/>
                  <a:pt x="610240" y="4297929"/>
                  <a:pt x="611985" y="4270528"/>
                </a:cubicBezTo>
                <a:cubicBezTo>
                  <a:pt x="614187" y="4268783"/>
                  <a:pt x="617071" y="4266809"/>
                  <a:pt x="620639" y="4264608"/>
                </a:cubicBezTo>
                <a:cubicBezTo>
                  <a:pt x="624206" y="4262407"/>
                  <a:pt x="626179" y="4259522"/>
                  <a:pt x="626559" y="4255955"/>
                </a:cubicBezTo>
                <a:cubicBezTo>
                  <a:pt x="626103" y="4254209"/>
                  <a:pt x="624282" y="4253147"/>
                  <a:pt x="621094" y="4252767"/>
                </a:cubicBezTo>
                <a:cubicBezTo>
                  <a:pt x="617906" y="4252388"/>
                  <a:pt x="616084" y="4252235"/>
                  <a:pt x="615629" y="4252312"/>
                </a:cubicBezTo>
                <a:lnTo>
                  <a:pt x="626558" y="4219522"/>
                </a:lnTo>
                <a:lnTo>
                  <a:pt x="641132" y="4212235"/>
                </a:lnTo>
                <a:cubicBezTo>
                  <a:pt x="648419" y="4202140"/>
                  <a:pt x="654795" y="4188630"/>
                  <a:pt x="660259" y="4171703"/>
                </a:cubicBezTo>
                <a:lnTo>
                  <a:pt x="662807" y="4163636"/>
                </a:lnTo>
                <a:lnTo>
                  <a:pt x="659440" y="4165740"/>
                </a:lnTo>
                <a:lnTo>
                  <a:pt x="644867" y="4173027"/>
                </a:lnTo>
                <a:lnTo>
                  <a:pt x="608434" y="4176670"/>
                </a:lnTo>
                <a:lnTo>
                  <a:pt x="597504" y="4205817"/>
                </a:lnTo>
                <a:cubicBezTo>
                  <a:pt x="591963" y="4207866"/>
                  <a:pt x="586650" y="4211054"/>
                  <a:pt x="581564" y="4215380"/>
                </a:cubicBezTo>
                <a:cubicBezTo>
                  <a:pt x="576479" y="4219707"/>
                  <a:pt x="572077" y="4223805"/>
                  <a:pt x="568357" y="4227676"/>
                </a:cubicBezTo>
                <a:cubicBezTo>
                  <a:pt x="564410" y="4227600"/>
                  <a:pt x="560463" y="4228663"/>
                  <a:pt x="556516" y="4230864"/>
                </a:cubicBezTo>
                <a:cubicBezTo>
                  <a:pt x="552570" y="4233065"/>
                  <a:pt x="550444" y="4236861"/>
                  <a:pt x="550141" y="4242250"/>
                </a:cubicBezTo>
                <a:lnTo>
                  <a:pt x="553784" y="4256823"/>
                </a:lnTo>
                <a:lnTo>
                  <a:pt x="520994" y="4256823"/>
                </a:lnTo>
                <a:cubicBezTo>
                  <a:pt x="522436" y="4249764"/>
                  <a:pt x="525928" y="4239289"/>
                  <a:pt x="531469" y="4225399"/>
                </a:cubicBezTo>
                <a:cubicBezTo>
                  <a:pt x="537009" y="4211509"/>
                  <a:pt x="535947" y="4203767"/>
                  <a:pt x="528281" y="4202173"/>
                </a:cubicBezTo>
                <a:cubicBezTo>
                  <a:pt x="524561" y="4202401"/>
                  <a:pt x="521070" y="4203767"/>
                  <a:pt x="517806" y="4206272"/>
                </a:cubicBezTo>
                <a:cubicBezTo>
                  <a:pt x="514543" y="4208777"/>
                  <a:pt x="511962" y="4211054"/>
                  <a:pt x="510064" y="4213104"/>
                </a:cubicBezTo>
                <a:lnTo>
                  <a:pt x="502778" y="4256823"/>
                </a:lnTo>
                <a:lnTo>
                  <a:pt x="484561" y="4282326"/>
                </a:lnTo>
                <a:cubicBezTo>
                  <a:pt x="484561" y="4293104"/>
                  <a:pt x="482739" y="4302516"/>
                  <a:pt x="479096" y="4310561"/>
                </a:cubicBezTo>
                <a:cubicBezTo>
                  <a:pt x="475453" y="4318607"/>
                  <a:pt x="469988" y="4326197"/>
                  <a:pt x="462701" y="4333332"/>
                </a:cubicBezTo>
                <a:lnTo>
                  <a:pt x="462701" y="4362479"/>
                </a:lnTo>
                <a:cubicBezTo>
                  <a:pt x="452379" y="4374016"/>
                  <a:pt x="447521" y="4387375"/>
                  <a:pt x="448128" y="4402556"/>
                </a:cubicBezTo>
                <a:cubicBezTo>
                  <a:pt x="442284" y="4400809"/>
                  <a:pt x="436667" y="4401569"/>
                  <a:pt x="431278" y="4404832"/>
                </a:cubicBezTo>
                <a:cubicBezTo>
                  <a:pt x="425889" y="4408096"/>
                  <a:pt x="423004" y="4413409"/>
                  <a:pt x="422625" y="4420772"/>
                </a:cubicBezTo>
                <a:lnTo>
                  <a:pt x="400765" y="4453562"/>
                </a:lnTo>
                <a:lnTo>
                  <a:pt x="371618" y="4442632"/>
                </a:lnTo>
                <a:cubicBezTo>
                  <a:pt x="376400" y="4430791"/>
                  <a:pt x="379588" y="4417128"/>
                  <a:pt x="381182" y="4401645"/>
                </a:cubicBezTo>
                <a:cubicBezTo>
                  <a:pt x="382777" y="4386161"/>
                  <a:pt x="386875" y="4374320"/>
                  <a:pt x="393478" y="4366122"/>
                </a:cubicBezTo>
                <a:cubicBezTo>
                  <a:pt x="392871" y="4354585"/>
                  <a:pt x="397729" y="4348513"/>
                  <a:pt x="408051" y="4347905"/>
                </a:cubicBezTo>
                <a:cubicBezTo>
                  <a:pt x="415945" y="4348437"/>
                  <a:pt x="425661" y="4348285"/>
                  <a:pt x="437198" y="4347451"/>
                </a:cubicBezTo>
                <a:cubicBezTo>
                  <a:pt x="448735" y="4346615"/>
                  <a:pt x="447520" y="4341909"/>
                  <a:pt x="433555" y="4333332"/>
                </a:cubicBezTo>
                <a:lnTo>
                  <a:pt x="448128" y="4296899"/>
                </a:lnTo>
                <a:lnTo>
                  <a:pt x="433554" y="4296899"/>
                </a:lnTo>
                <a:lnTo>
                  <a:pt x="448128" y="4278683"/>
                </a:lnTo>
                <a:lnTo>
                  <a:pt x="448128" y="4242250"/>
                </a:lnTo>
                <a:lnTo>
                  <a:pt x="473631" y="4224033"/>
                </a:lnTo>
                <a:lnTo>
                  <a:pt x="473631" y="4191243"/>
                </a:lnTo>
                <a:cubicBezTo>
                  <a:pt x="480310" y="4179706"/>
                  <a:pt x="488812" y="4169990"/>
                  <a:pt x="499134" y="4162097"/>
                </a:cubicBezTo>
                <a:lnTo>
                  <a:pt x="510064" y="4132951"/>
                </a:lnTo>
                <a:cubicBezTo>
                  <a:pt x="498679" y="4130066"/>
                  <a:pt x="495036" y="4117618"/>
                  <a:pt x="499134" y="4095606"/>
                </a:cubicBezTo>
                <a:cubicBezTo>
                  <a:pt x="503233" y="4073595"/>
                  <a:pt x="506877" y="4059325"/>
                  <a:pt x="510064" y="4052798"/>
                </a:cubicBezTo>
                <a:cubicBezTo>
                  <a:pt x="516896" y="4051128"/>
                  <a:pt x="520539" y="4043537"/>
                  <a:pt x="520994" y="4030026"/>
                </a:cubicBezTo>
                <a:cubicBezTo>
                  <a:pt x="521450" y="4016516"/>
                  <a:pt x="521450" y="4007104"/>
                  <a:pt x="520994" y="4001791"/>
                </a:cubicBezTo>
                <a:cubicBezTo>
                  <a:pt x="526383" y="3999666"/>
                  <a:pt x="530178" y="3995719"/>
                  <a:pt x="532379" y="3989950"/>
                </a:cubicBezTo>
                <a:cubicBezTo>
                  <a:pt x="534581" y="3984182"/>
                  <a:pt x="535643" y="3978413"/>
                  <a:pt x="535568" y="3972645"/>
                </a:cubicBezTo>
                <a:cubicBezTo>
                  <a:pt x="534960" y="3965813"/>
                  <a:pt x="532531" y="3960348"/>
                  <a:pt x="528281" y="3956249"/>
                </a:cubicBezTo>
                <a:cubicBezTo>
                  <a:pt x="524031" y="3952151"/>
                  <a:pt x="521602" y="3946686"/>
                  <a:pt x="520994" y="3939854"/>
                </a:cubicBezTo>
                <a:cubicBezTo>
                  <a:pt x="506952" y="3942587"/>
                  <a:pt x="500425" y="3953517"/>
                  <a:pt x="501412" y="3972644"/>
                </a:cubicBezTo>
                <a:cubicBezTo>
                  <a:pt x="502398" y="3991772"/>
                  <a:pt x="496782" y="4002702"/>
                  <a:pt x="484561" y="4005434"/>
                </a:cubicBezTo>
                <a:cubicBezTo>
                  <a:pt x="484182" y="4016592"/>
                  <a:pt x="480386" y="4027067"/>
                  <a:pt x="473176" y="4036858"/>
                </a:cubicBezTo>
                <a:cubicBezTo>
                  <a:pt x="465965" y="4046649"/>
                  <a:pt x="457616" y="4054391"/>
                  <a:pt x="448128" y="4060084"/>
                </a:cubicBezTo>
                <a:lnTo>
                  <a:pt x="448128" y="4107447"/>
                </a:lnTo>
                <a:cubicBezTo>
                  <a:pt x="416173" y="4122855"/>
                  <a:pt x="397197" y="4140313"/>
                  <a:pt x="391201" y="4159820"/>
                </a:cubicBezTo>
                <a:cubicBezTo>
                  <a:pt x="385205" y="4179326"/>
                  <a:pt x="376249" y="4206803"/>
                  <a:pt x="364332" y="4242249"/>
                </a:cubicBezTo>
                <a:cubicBezTo>
                  <a:pt x="352036" y="4243312"/>
                  <a:pt x="341106" y="4247563"/>
                  <a:pt x="331542" y="4255002"/>
                </a:cubicBezTo>
                <a:cubicBezTo>
                  <a:pt x="321978" y="4262440"/>
                  <a:pt x="311048" y="4266690"/>
                  <a:pt x="298752" y="4267753"/>
                </a:cubicBezTo>
                <a:lnTo>
                  <a:pt x="298752" y="4307829"/>
                </a:lnTo>
                <a:lnTo>
                  <a:pt x="287822" y="4307829"/>
                </a:lnTo>
                <a:cubicBezTo>
                  <a:pt x="280839" y="4307829"/>
                  <a:pt x="276589" y="4306007"/>
                  <a:pt x="275070" y="4302364"/>
                </a:cubicBezTo>
                <a:cubicBezTo>
                  <a:pt x="273553" y="4298721"/>
                  <a:pt x="272945" y="4293256"/>
                  <a:pt x="273249" y="4285970"/>
                </a:cubicBezTo>
                <a:lnTo>
                  <a:pt x="284179" y="4256823"/>
                </a:lnTo>
                <a:cubicBezTo>
                  <a:pt x="283951" y="4254166"/>
                  <a:pt x="282585" y="4249460"/>
                  <a:pt x="280080" y="4242705"/>
                </a:cubicBezTo>
                <a:cubicBezTo>
                  <a:pt x="277576" y="4235950"/>
                  <a:pt x="275299" y="4232155"/>
                  <a:pt x="273249" y="4231320"/>
                </a:cubicBezTo>
                <a:lnTo>
                  <a:pt x="273249" y="4242250"/>
                </a:lnTo>
                <a:cubicBezTo>
                  <a:pt x="264900" y="4248170"/>
                  <a:pt x="255184" y="4256367"/>
                  <a:pt x="244102" y="4266842"/>
                </a:cubicBezTo>
                <a:cubicBezTo>
                  <a:pt x="233021" y="4277317"/>
                  <a:pt x="226949" y="4287336"/>
                  <a:pt x="225886" y="4296899"/>
                </a:cubicBezTo>
                <a:cubicBezTo>
                  <a:pt x="220497" y="4300846"/>
                  <a:pt x="216702" y="4306615"/>
                  <a:pt x="214501" y="4314205"/>
                </a:cubicBezTo>
                <a:cubicBezTo>
                  <a:pt x="212300" y="4321795"/>
                  <a:pt x="211237" y="4329385"/>
                  <a:pt x="211313" y="4336976"/>
                </a:cubicBezTo>
                <a:lnTo>
                  <a:pt x="185809" y="4351549"/>
                </a:lnTo>
                <a:cubicBezTo>
                  <a:pt x="185885" y="4357394"/>
                  <a:pt x="184823" y="4363921"/>
                  <a:pt x="182622" y="4371132"/>
                </a:cubicBezTo>
                <a:cubicBezTo>
                  <a:pt x="180420" y="4378342"/>
                  <a:pt x="176625" y="4383959"/>
                  <a:pt x="171236" y="4387982"/>
                </a:cubicBezTo>
                <a:lnTo>
                  <a:pt x="171236" y="4417128"/>
                </a:lnTo>
                <a:lnTo>
                  <a:pt x="156663" y="4428058"/>
                </a:lnTo>
                <a:cubicBezTo>
                  <a:pt x="156283" y="4439140"/>
                  <a:pt x="152488" y="4449766"/>
                  <a:pt x="145278" y="4459938"/>
                </a:cubicBezTo>
                <a:cubicBezTo>
                  <a:pt x="138067" y="4470108"/>
                  <a:pt x="129718" y="4478913"/>
                  <a:pt x="120230" y="4486351"/>
                </a:cubicBezTo>
                <a:cubicBezTo>
                  <a:pt x="112791" y="4497965"/>
                  <a:pt x="103986" y="4511172"/>
                  <a:pt x="93816" y="4525973"/>
                </a:cubicBezTo>
                <a:cubicBezTo>
                  <a:pt x="83645" y="4540774"/>
                  <a:pt x="73018" y="4553070"/>
                  <a:pt x="61937" y="4562861"/>
                </a:cubicBezTo>
                <a:cubicBezTo>
                  <a:pt x="62164" y="4568554"/>
                  <a:pt x="61709" y="4574474"/>
                  <a:pt x="60570" y="4580622"/>
                </a:cubicBezTo>
                <a:cubicBezTo>
                  <a:pt x="59432" y="4586771"/>
                  <a:pt x="56244" y="4591780"/>
                  <a:pt x="51007" y="4595651"/>
                </a:cubicBezTo>
                <a:cubicBezTo>
                  <a:pt x="50703" y="4606885"/>
                  <a:pt x="47667" y="4618118"/>
                  <a:pt x="41898" y="4629351"/>
                </a:cubicBezTo>
                <a:cubicBezTo>
                  <a:pt x="36130" y="4640585"/>
                  <a:pt x="29450" y="4649997"/>
                  <a:pt x="21860" y="4657587"/>
                </a:cubicBezTo>
                <a:cubicBezTo>
                  <a:pt x="21860" y="4661382"/>
                  <a:pt x="20950" y="4664722"/>
                  <a:pt x="19128" y="4667607"/>
                </a:cubicBezTo>
                <a:cubicBezTo>
                  <a:pt x="17306" y="4670490"/>
                  <a:pt x="14574" y="4672009"/>
                  <a:pt x="10931" y="4672161"/>
                </a:cubicBezTo>
                <a:lnTo>
                  <a:pt x="0" y="4668517"/>
                </a:lnTo>
                <a:lnTo>
                  <a:pt x="10930" y="4632084"/>
                </a:lnTo>
                <a:cubicBezTo>
                  <a:pt x="14574" y="4628213"/>
                  <a:pt x="17306" y="4623203"/>
                  <a:pt x="19128" y="4617055"/>
                </a:cubicBezTo>
                <a:cubicBezTo>
                  <a:pt x="20950" y="4610907"/>
                  <a:pt x="21861" y="4604987"/>
                  <a:pt x="21860" y="4599294"/>
                </a:cubicBezTo>
                <a:lnTo>
                  <a:pt x="36433" y="4566504"/>
                </a:lnTo>
                <a:cubicBezTo>
                  <a:pt x="35674" y="4558307"/>
                  <a:pt x="35371" y="4549199"/>
                  <a:pt x="35522" y="4539179"/>
                </a:cubicBezTo>
                <a:cubicBezTo>
                  <a:pt x="35675" y="4529160"/>
                  <a:pt x="40836" y="4523696"/>
                  <a:pt x="51007" y="4522785"/>
                </a:cubicBezTo>
                <a:cubicBezTo>
                  <a:pt x="52221" y="4487262"/>
                  <a:pt x="62544" y="4445364"/>
                  <a:pt x="81975" y="4397090"/>
                </a:cubicBezTo>
                <a:cubicBezTo>
                  <a:pt x="101406" y="4348816"/>
                  <a:pt x="122659" y="4310562"/>
                  <a:pt x="145733" y="4282326"/>
                </a:cubicBezTo>
                <a:cubicBezTo>
                  <a:pt x="146189" y="4269878"/>
                  <a:pt x="148010" y="4258341"/>
                  <a:pt x="151198" y="4247715"/>
                </a:cubicBezTo>
                <a:cubicBezTo>
                  <a:pt x="154386" y="4237088"/>
                  <a:pt x="156208" y="4225551"/>
                  <a:pt x="156663" y="4213103"/>
                </a:cubicBezTo>
                <a:cubicBezTo>
                  <a:pt x="162052" y="4212875"/>
                  <a:pt x="165847" y="4210598"/>
                  <a:pt x="168048" y="4206272"/>
                </a:cubicBezTo>
                <a:cubicBezTo>
                  <a:pt x="170250" y="4201946"/>
                  <a:pt x="171312" y="4196936"/>
                  <a:pt x="171236" y="4191243"/>
                </a:cubicBezTo>
                <a:cubicBezTo>
                  <a:pt x="171843" y="4176442"/>
                  <a:pt x="174272" y="4167789"/>
                  <a:pt x="178523" y="4165285"/>
                </a:cubicBezTo>
                <a:cubicBezTo>
                  <a:pt x="182773" y="4162780"/>
                  <a:pt x="185203" y="4156860"/>
                  <a:pt x="185810" y="4147523"/>
                </a:cubicBezTo>
                <a:lnTo>
                  <a:pt x="204026" y="4111090"/>
                </a:lnTo>
                <a:cubicBezTo>
                  <a:pt x="209415" y="4109117"/>
                  <a:pt x="213210" y="4105777"/>
                  <a:pt x="215411" y="4101071"/>
                </a:cubicBezTo>
                <a:cubicBezTo>
                  <a:pt x="217612" y="4096365"/>
                  <a:pt x="218675" y="4091204"/>
                  <a:pt x="218600" y="4085587"/>
                </a:cubicBezTo>
                <a:lnTo>
                  <a:pt x="214956" y="4067371"/>
                </a:lnTo>
                <a:lnTo>
                  <a:pt x="247746" y="3954428"/>
                </a:lnTo>
                <a:lnTo>
                  <a:pt x="262319" y="3943498"/>
                </a:lnTo>
                <a:lnTo>
                  <a:pt x="273249" y="3925281"/>
                </a:lnTo>
                <a:cubicBezTo>
                  <a:pt x="273249" y="3919437"/>
                  <a:pt x="274160" y="3912910"/>
                  <a:pt x="275981" y="3905699"/>
                </a:cubicBezTo>
                <a:cubicBezTo>
                  <a:pt x="277803" y="3898488"/>
                  <a:pt x="280536" y="3892871"/>
                  <a:pt x="284179" y="3888848"/>
                </a:cubicBezTo>
                <a:cubicBezTo>
                  <a:pt x="282053" y="3882245"/>
                  <a:pt x="281750" y="3873592"/>
                  <a:pt x="283268" y="3862890"/>
                </a:cubicBezTo>
                <a:cubicBezTo>
                  <a:pt x="284786" y="3852187"/>
                  <a:pt x="289948" y="3846267"/>
                  <a:pt x="298752" y="3845129"/>
                </a:cubicBezTo>
                <a:cubicBezTo>
                  <a:pt x="300043" y="3835109"/>
                  <a:pt x="306570" y="3818715"/>
                  <a:pt x="318335" y="3795944"/>
                </a:cubicBezTo>
                <a:cubicBezTo>
                  <a:pt x="330100" y="3773173"/>
                  <a:pt x="339360" y="3760422"/>
                  <a:pt x="346115" y="3757689"/>
                </a:cubicBezTo>
                <a:lnTo>
                  <a:pt x="357045" y="3732186"/>
                </a:lnTo>
                <a:cubicBezTo>
                  <a:pt x="358108" y="3709415"/>
                  <a:pt x="362358" y="3689377"/>
                  <a:pt x="369797" y="3672071"/>
                </a:cubicBezTo>
                <a:cubicBezTo>
                  <a:pt x="377235" y="3654766"/>
                  <a:pt x="381485" y="3634727"/>
                  <a:pt x="382548" y="3611957"/>
                </a:cubicBezTo>
                <a:lnTo>
                  <a:pt x="393478" y="3597383"/>
                </a:lnTo>
                <a:cubicBezTo>
                  <a:pt x="395148" y="3583873"/>
                  <a:pt x="401828" y="3568085"/>
                  <a:pt x="413516" y="3550020"/>
                </a:cubicBezTo>
                <a:cubicBezTo>
                  <a:pt x="425206" y="3531956"/>
                  <a:pt x="431885" y="3516168"/>
                  <a:pt x="433555" y="3502657"/>
                </a:cubicBezTo>
                <a:cubicBezTo>
                  <a:pt x="444333" y="3495826"/>
                  <a:pt x="449191" y="3484896"/>
                  <a:pt x="448128" y="3469867"/>
                </a:cubicBezTo>
                <a:cubicBezTo>
                  <a:pt x="447065" y="3454838"/>
                  <a:pt x="451923" y="3443909"/>
                  <a:pt x="462701" y="3437078"/>
                </a:cubicBezTo>
                <a:cubicBezTo>
                  <a:pt x="464902" y="3425541"/>
                  <a:pt x="474162" y="3396697"/>
                  <a:pt x="490481" y="3350549"/>
                </a:cubicBezTo>
                <a:cubicBezTo>
                  <a:pt x="506800" y="3304400"/>
                  <a:pt x="516971" y="3277379"/>
                  <a:pt x="520994" y="3269485"/>
                </a:cubicBezTo>
                <a:cubicBezTo>
                  <a:pt x="518869" y="3263337"/>
                  <a:pt x="518565" y="3256506"/>
                  <a:pt x="520083" y="3248991"/>
                </a:cubicBezTo>
                <a:cubicBezTo>
                  <a:pt x="521601" y="3241477"/>
                  <a:pt x="526763" y="3237379"/>
                  <a:pt x="535567" y="3236695"/>
                </a:cubicBezTo>
                <a:cubicBezTo>
                  <a:pt x="546421" y="3211116"/>
                  <a:pt x="560236" y="3184854"/>
                  <a:pt x="577010" y="3157909"/>
                </a:cubicBezTo>
                <a:cubicBezTo>
                  <a:pt x="593785" y="3130964"/>
                  <a:pt x="603045" y="3103790"/>
                  <a:pt x="604790" y="3076389"/>
                </a:cubicBezTo>
                <a:cubicBezTo>
                  <a:pt x="606992" y="3074644"/>
                  <a:pt x="609876" y="3072670"/>
                  <a:pt x="613443" y="3070469"/>
                </a:cubicBezTo>
                <a:cubicBezTo>
                  <a:pt x="617010" y="3068268"/>
                  <a:pt x="618984" y="3065384"/>
                  <a:pt x="619364" y="3061816"/>
                </a:cubicBezTo>
                <a:cubicBezTo>
                  <a:pt x="618908" y="3060070"/>
                  <a:pt x="617087" y="3059008"/>
                  <a:pt x="613898" y="3058629"/>
                </a:cubicBezTo>
                <a:cubicBezTo>
                  <a:pt x="610711" y="3058249"/>
                  <a:pt x="608889" y="3058097"/>
                  <a:pt x="608434" y="3058173"/>
                </a:cubicBezTo>
                <a:lnTo>
                  <a:pt x="619363" y="3025383"/>
                </a:lnTo>
                <a:lnTo>
                  <a:pt x="633937" y="3018096"/>
                </a:lnTo>
                <a:cubicBezTo>
                  <a:pt x="641224" y="3008001"/>
                  <a:pt x="647599" y="2994491"/>
                  <a:pt x="653064" y="2977565"/>
                </a:cubicBezTo>
                <a:cubicBezTo>
                  <a:pt x="658530" y="2960639"/>
                  <a:pt x="663083" y="2946217"/>
                  <a:pt x="666727" y="2934301"/>
                </a:cubicBezTo>
                <a:cubicBezTo>
                  <a:pt x="664753" y="2926710"/>
                  <a:pt x="665057" y="2920031"/>
                  <a:pt x="667638" y="2914262"/>
                </a:cubicBezTo>
                <a:cubicBezTo>
                  <a:pt x="670218" y="2908494"/>
                  <a:pt x="675987" y="2905458"/>
                  <a:pt x="684943" y="2905154"/>
                </a:cubicBezTo>
                <a:lnTo>
                  <a:pt x="695873" y="2879651"/>
                </a:lnTo>
                <a:cubicBezTo>
                  <a:pt x="700124" y="2873655"/>
                  <a:pt x="705285" y="2860144"/>
                  <a:pt x="711357" y="2839119"/>
                </a:cubicBezTo>
                <a:cubicBezTo>
                  <a:pt x="717429" y="2818094"/>
                  <a:pt x="720769" y="2803673"/>
                  <a:pt x="721376" y="2795854"/>
                </a:cubicBezTo>
                <a:cubicBezTo>
                  <a:pt x="722439" y="2784165"/>
                  <a:pt x="726690" y="2775665"/>
                  <a:pt x="734128" y="2770351"/>
                </a:cubicBezTo>
                <a:cubicBezTo>
                  <a:pt x="741566" y="2765038"/>
                  <a:pt x="745817" y="2756537"/>
                  <a:pt x="746880" y="2744848"/>
                </a:cubicBezTo>
                <a:lnTo>
                  <a:pt x="776026" y="2693842"/>
                </a:lnTo>
                <a:cubicBezTo>
                  <a:pt x="777696" y="2686404"/>
                  <a:pt x="784375" y="2668490"/>
                  <a:pt x="796064" y="2640103"/>
                </a:cubicBezTo>
                <a:cubicBezTo>
                  <a:pt x="807754" y="2611716"/>
                  <a:pt x="814433" y="2595624"/>
                  <a:pt x="816103" y="2591829"/>
                </a:cubicBezTo>
                <a:cubicBezTo>
                  <a:pt x="815343" y="2583935"/>
                  <a:pt x="815040" y="2576041"/>
                  <a:pt x="815192" y="2568148"/>
                </a:cubicBezTo>
                <a:cubicBezTo>
                  <a:pt x="815343" y="2560254"/>
                  <a:pt x="820505" y="2556003"/>
                  <a:pt x="830675" y="2555396"/>
                </a:cubicBezTo>
                <a:cubicBezTo>
                  <a:pt x="841833" y="2529437"/>
                  <a:pt x="856862" y="2501202"/>
                  <a:pt x="875762" y="2470689"/>
                </a:cubicBezTo>
                <a:cubicBezTo>
                  <a:pt x="894661" y="2440176"/>
                  <a:pt x="905136" y="2410119"/>
                  <a:pt x="907185" y="2380517"/>
                </a:cubicBezTo>
                <a:cubicBezTo>
                  <a:pt x="909387" y="2378543"/>
                  <a:pt x="912271" y="2376114"/>
                  <a:pt x="915838" y="2373230"/>
                </a:cubicBezTo>
                <a:cubicBezTo>
                  <a:pt x="919405" y="2370346"/>
                  <a:pt x="921379" y="2367917"/>
                  <a:pt x="921758" y="2365944"/>
                </a:cubicBezTo>
                <a:cubicBezTo>
                  <a:pt x="921531" y="2362452"/>
                  <a:pt x="920164" y="2360327"/>
                  <a:pt x="917660" y="2359568"/>
                </a:cubicBezTo>
                <a:cubicBezTo>
                  <a:pt x="915155" y="2358808"/>
                  <a:pt x="912878" y="2358505"/>
                  <a:pt x="910828" y="2358657"/>
                </a:cubicBezTo>
                <a:lnTo>
                  <a:pt x="921758" y="2325867"/>
                </a:lnTo>
                <a:cubicBezTo>
                  <a:pt x="933296" y="2317973"/>
                  <a:pt x="943011" y="2308258"/>
                  <a:pt x="950905" y="2296721"/>
                </a:cubicBezTo>
                <a:lnTo>
                  <a:pt x="972765" y="2223855"/>
                </a:lnTo>
                <a:cubicBezTo>
                  <a:pt x="970943" y="2216264"/>
                  <a:pt x="971854" y="2209585"/>
                  <a:pt x="975497" y="2203816"/>
                </a:cubicBezTo>
                <a:cubicBezTo>
                  <a:pt x="979141" y="2198047"/>
                  <a:pt x="985516" y="2195012"/>
                  <a:pt x="994625" y="2194708"/>
                </a:cubicBezTo>
                <a:cubicBezTo>
                  <a:pt x="995080" y="2188028"/>
                  <a:pt x="996902" y="2183171"/>
                  <a:pt x="1000090" y="2180135"/>
                </a:cubicBezTo>
                <a:cubicBezTo>
                  <a:pt x="1003278" y="2177099"/>
                  <a:pt x="1005099" y="2172241"/>
                  <a:pt x="1005555" y="2165561"/>
                </a:cubicBezTo>
                <a:cubicBezTo>
                  <a:pt x="1008363" y="2160628"/>
                  <a:pt x="1013676" y="2145902"/>
                  <a:pt x="1021494" y="2121386"/>
                </a:cubicBezTo>
                <a:cubicBezTo>
                  <a:pt x="1029312" y="2096870"/>
                  <a:pt x="1033715" y="2081234"/>
                  <a:pt x="1034701" y="2074479"/>
                </a:cubicBezTo>
                <a:cubicBezTo>
                  <a:pt x="1035764" y="2062638"/>
                  <a:pt x="1040014" y="2053529"/>
                  <a:pt x="1047453" y="2047154"/>
                </a:cubicBezTo>
                <a:cubicBezTo>
                  <a:pt x="1054891" y="2040778"/>
                  <a:pt x="1059142" y="2031670"/>
                  <a:pt x="1060204" y="2019829"/>
                </a:cubicBezTo>
                <a:lnTo>
                  <a:pt x="1074778" y="1990683"/>
                </a:lnTo>
                <a:cubicBezTo>
                  <a:pt x="1075688" y="1982181"/>
                  <a:pt x="1079332" y="1975502"/>
                  <a:pt x="1085708" y="1970644"/>
                </a:cubicBezTo>
                <a:cubicBezTo>
                  <a:pt x="1092083" y="1965787"/>
                  <a:pt x="1095727" y="1959107"/>
                  <a:pt x="1096638" y="1950606"/>
                </a:cubicBezTo>
                <a:cubicBezTo>
                  <a:pt x="1107567" y="1949999"/>
                  <a:pt x="1114854" y="1943926"/>
                  <a:pt x="1118498" y="1932389"/>
                </a:cubicBezTo>
                <a:cubicBezTo>
                  <a:pt x="1118573" y="1930719"/>
                  <a:pt x="1118421" y="1929505"/>
                  <a:pt x="1118042" y="1928746"/>
                </a:cubicBezTo>
                <a:cubicBezTo>
                  <a:pt x="1117663" y="1927987"/>
                  <a:pt x="1116600" y="1926773"/>
                  <a:pt x="1114854" y="1925103"/>
                </a:cubicBezTo>
                <a:lnTo>
                  <a:pt x="1122141" y="1914173"/>
                </a:lnTo>
                <a:cubicBezTo>
                  <a:pt x="1123886" y="1910681"/>
                  <a:pt x="1124949" y="1907645"/>
                  <a:pt x="1125329" y="1905064"/>
                </a:cubicBezTo>
                <a:cubicBezTo>
                  <a:pt x="1125708" y="1902484"/>
                  <a:pt x="1125860" y="1899448"/>
                  <a:pt x="1125784" y="1895956"/>
                </a:cubicBezTo>
                <a:cubicBezTo>
                  <a:pt x="1140281" y="1873945"/>
                  <a:pt x="1153185" y="1850567"/>
                  <a:pt x="1164494" y="1825822"/>
                </a:cubicBezTo>
                <a:cubicBezTo>
                  <a:pt x="1175804" y="1801078"/>
                  <a:pt x="1185975" y="1775879"/>
                  <a:pt x="1195007" y="1750224"/>
                </a:cubicBezTo>
                <a:cubicBezTo>
                  <a:pt x="1195994" y="1744303"/>
                  <a:pt x="1200396" y="1732463"/>
                  <a:pt x="1208214" y="1714701"/>
                </a:cubicBezTo>
                <a:cubicBezTo>
                  <a:pt x="1216032" y="1696940"/>
                  <a:pt x="1221345" y="1686921"/>
                  <a:pt x="1224153" y="1684644"/>
                </a:cubicBezTo>
                <a:cubicBezTo>
                  <a:pt x="1224533" y="1672120"/>
                  <a:pt x="1227417" y="1660735"/>
                  <a:pt x="1232807" y="1650488"/>
                </a:cubicBezTo>
                <a:cubicBezTo>
                  <a:pt x="1238195" y="1640242"/>
                  <a:pt x="1243812" y="1629767"/>
                  <a:pt x="1249657" y="1619064"/>
                </a:cubicBezTo>
                <a:lnTo>
                  <a:pt x="1264230" y="1608134"/>
                </a:lnTo>
                <a:cubicBezTo>
                  <a:pt x="1264381" y="1606313"/>
                  <a:pt x="1264989" y="1604491"/>
                  <a:pt x="1266052" y="1602670"/>
                </a:cubicBezTo>
                <a:cubicBezTo>
                  <a:pt x="1267114" y="1600848"/>
                  <a:pt x="1267722" y="1599026"/>
                  <a:pt x="1267873" y="1597205"/>
                </a:cubicBezTo>
                <a:cubicBezTo>
                  <a:pt x="1269619" y="1591891"/>
                  <a:pt x="1270681" y="1587034"/>
                  <a:pt x="1271061" y="1582631"/>
                </a:cubicBezTo>
                <a:cubicBezTo>
                  <a:pt x="1271440" y="1578229"/>
                  <a:pt x="1271592" y="1573371"/>
                  <a:pt x="1271517" y="1568058"/>
                </a:cubicBezTo>
                <a:cubicBezTo>
                  <a:pt x="1275767" y="1567451"/>
                  <a:pt x="1278196" y="1565022"/>
                  <a:pt x="1278803" y="1560771"/>
                </a:cubicBezTo>
                <a:cubicBezTo>
                  <a:pt x="1278955" y="1558798"/>
                  <a:pt x="1279562" y="1556369"/>
                  <a:pt x="1280625" y="1553485"/>
                </a:cubicBezTo>
                <a:cubicBezTo>
                  <a:pt x="1281687" y="1550600"/>
                  <a:pt x="1282294" y="1548172"/>
                  <a:pt x="1282446" y="1546198"/>
                </a:cubicBezTo>
                <a:lnTo>
                  <a:pt x="1286090" y="1546198"/>
                </a:lnTo>
                <a:cubicBezTo>
                  <a:pt x="1286697" y="1542555"/>
                  <a:pt x="1289126" y="1538912"/>
                  <a:pt x="1293376" y="1535268"/>
                </a:cubicBezTo>
                <a:lnTo>
                  <a:pt x="1304306" y="1502478"/>
                </a:lnTo>
                <a:cubicBezTo>
                  <a:pt x="1306052" y="1494888"/>
                  <a:pt x="1307115" y="1487298"/>
                  <a:pt x="1307494" y="1479708"/>
                </a:cubicBezTo>
                <a:cubicBezTo>
                  <a:pt x="1307873" y="1472118"/>
                  <a:pt x="1308026" y="1466349"/>
                  <a:pt x="1307950" y="1462402"/>
                </a:cubicBezTo>
                <a:cubicBezTo>
                  <a:pt x="1311897" y="1462630"/>
                  <a:pt x="1315843" y="1462174"/>
                  <a:pt x="1319790" y="1461036"/>
                </a:cubicBezTo>
                <a:cubicBezTo>
                  <a:pt x="1323737" y="1459897"/>
                  <a:pt x="1325863" y="1456709"/>
                  <a:pt x="1326166" y="1451472"/>
                </a:cubicBezTo>
                <a:cubicBezTo>
                  <a:pt x="1325863" y="1446083"/>
                  <a:pt x="1326470" y="1442288"/>
                  <a:pt x="1327988" y="1440087"/>
                </a:cubicBezTo>
                <a:cubicBezTo>
                  <a:pt x="1329506" y="1437886"/>
                  <a:pt x="1333756" y="1436823"/>
                  <a:pt x="1340739" y="1436899"/>
                </a:cubicBezTo>
                <a:lnTo>
                  <a:pt x="1355313" y="1407753"/>
                </a:lnTo>
                <a:lnTo>
                  <a:pt x="1369886" y="1396822"/>
                </a:lnTo>
                <a:lnTo>
                  <a:pt x="1395389" y="1349459"/>
                </a:lnTo>
                <a:cubicBezTo>
                  <a:pt x="1395997" y="1342476"/>
                  <a:pt x="1398425" y="1336404"/>
                  <a:pt x="1402676" y="1331243"/>
                </a:cubicBezTo>
                <a:cubicBezTo>
                  <a:pt x="1406926" y="1326082"/>
                  <a:pt x="1409355" y="1320010"/>
                  <a:pt x="1409962" y="1313026"/>
                </a:cubicBezTo>
                <a:lnTo>
                  <a:pt x="1428179" y="1283880"/>
                </a:lnTo>
                <a:lnTo>
                  <a:pt x="1439109" y="1262020"/>
                </a:lnTo>
                <a:cubicBezTo>
                  <a:pt x="1440855" y="1249116"/>
                  <a:pt x="1443739" y="1236669"/>
                  <a:pt x="1447762" y="1224676"/>
                </a:cubicBezTo>
                <a:cubicBezTo>
                  <a:pt x="1451784" y="1212683"/>
                  <a:pt x="1457401" y="1202057"/>
                  <a:pt x="1464612" y="1192797"/>
                </a:cubicBezTo>
                <a:cubicBezTo>
                  <a:pt x="1473720" y="1168660"/>
                  <a:pt x="1481007" y="1145889"/>
                  <a:pt x="1486472" y="1124485"/>
                </a:cubicBezTo>
                <a:cubicBezTo>
                  <a:pt x="1491937" y="1103080"/>
                  <a:pt x="1495580" y="1085775"/>
                  <a:pt x="1497402" y="1072568"/>
                </a:cubicBezTo>
                <a:cubicBezTo>
                  <a:pt x="1501045" y="1075604"/>
                  <a:pt x="1504689" y="1076818"/>
                  <a:pt x="1508332" y="1076211"/>
                </a:cubicBezTo>
                <a:lnTo>
                  <a:pt x="1522905" y="1065281"/>
                </a:lnTo>
                <a:cubicBezTo>
                  <a:pt x="1524802" y="1063307"/>
                  <a:pt x="1525561" y="1060879"/>
                  <a:pt x="1525182" y="1057995"/>
                </a:cubicBezTo>
                <a:cubicBezTo>
                  <a:pt x="1524803" y="1055110"/>
                  <a:pt x="1522829" y="1052681"/>
                  <a:pt x="1519261" y="1050708"/>
                </a:cubicBezTo>
                <a:cubicBezTo>
                  <a:pt x="1529205" y="1038715"/>
                  <a:pt x="1539376" y="1022624"/>
                  <a:pt x="1549774" y="1002434"/>
                </a:cubicBezTo>
                <a:cubicBezTo>
                  <a:pt x="1560173" y="982244"/>
                  <a:pt x="1565790" y="964331"/>
                  <a:pt x="1566624" y="948695"/>
                </a:cubicBezTo>
                <a:cubicBezTo>
                  <a:pt x="1572318" y="944976"/>
                  <a:pt x="1576417" y="940573"/>
                  <a:pt x="1578921" y="935488"/>
                </a:cubicBezTo>
                <a:cubicBezTo>
                  <a:pt x="1581426" y="930403"/>
                  <a:pt x="1580970" y="925089"/>
                  <a:pt x="1577555" y="919549"/>
                </a:cubicBezTo>
                <a:cubicBezTo>
                  <a:pt x="1579984" y="907328"/>
                  <a:pt x="1585145" y="898068"/>
                  <a:pt x="1593039" y="891768"/>
                </a:cubicBezTo>
                <a:cubicBezTo>
                  <a:pt x="1600933" y="885468"/>
                  <a:pt x="1607916" y="878941"/>
                  <a:pt x="1613987" y="872186"/>
                </a:cubicBezTo>
                <a:cubicBezTo>
                  <a:pt x="1619149" y="868542"/>
                  <a:pt x="1621579" y="864899"/>
                  <a:pt x="1621275" y="861255"/>
                </a:cubicBezTo>
                <a:cubicBezTo>
                  <a:pt x="1620971" y="857612"/>
                  <a:pt x="1619756" y="853969"/>
                  <a:pt x="1617631" y="850326"/>
                </a:cubicBezTo>
                <a:lnTo>
                  <a:pt x="1650421" y="792033"/>
                </a:lnTo>
                <a:cubicBezTo>
                  <a:pt x="1652622" y="788389"/>
                  <a:pt x="1655506" y="783835"/>
                  <a:pt x="1659074" y="778370"/>
                </a:cubicBezTo>
                <a:cubicBezTo>
                  <a:pt x="1662641" y="772905"/>
                  <a:pt x="1664615" y="766529"/>
                  <a:pt x="1664995" y="759242"/>
                </a:cubicBezTo>
                <a:cubicBezTo>
                  <a:pt x="1681844" y="738066"/>
                  <a:pt x="1695507" y="713929"/>
                  <a:pt x="1705981" y="686832"/>
                </a:cubicBezTo>
                <a:cubicBezTo>
                  <a:pt x="1716456" y="659735"/>
                  <a:pt x="1731940" y="636509"/>
                  <a:pt x="1752434" y="617153"/>
                </a:cubicBezTo>
                <a:lnTo>
                  <a:pt x="1748790" y="591651"/>
                </a:lnTo>
                <a:lnTo>
                  <a:pt x="1788867" y="529714"/>
                </a:lnTo>
                <a:cubicBezTo>
                  <a:pt x="1789550" y="520226"/>
                  <a:pt x="1794560" y="503680"/>
                  <a:pt x="1803895" y="480074"/>
                </a:cubicBezTo>
                <a:cubicBezTo>
                  <a:pt x="1813232" y="456468"/>
                  <a:pt x="1822796" y="439011"/>
                  <a:pt x="1832587" y="427701"/>
                </a:cubicBezTo>
                <a:cubicBezTo>
                  <a:pt x="1832587" y="413735"/>
                  <a:pt x="1839874" y="401591"/>
                  <a:pt x="1854447" y="391268"/>
                </a:cubicBezTo>
                <a:cubicBezTo>
                  <a:pt x="1849588" y="383982"/>
                  <a:pt x="1849286" y="377606"/>
                  <a:pt x="1853536" y="372141"/>
                </a:cubicBezTo>
                <a:cubicBezTo>
                  <a:pt x="1857786" y="366676"/>
                  <a:pt x="1862948" y="362122"/>
                  <a:pt x="1869020" y="358478"/>
                </a:cubicBezTo>
                <a:lnTo>
                  <a:pt x="2003822" y="121663"/>
                </a:lnTo>
                <a:cubicBezTo>
                  <a:pt x="2012096" y="112327"/>
                  <a:pt x="2018319" y="102763"/>
                  <a:pt x="2022495" y="92972"/>
                </a:cubicBezTo>
                <a:cubicBezTo>
                  <a:pt x="2026669" y="83181"/>
                  <a:pt x="2033804" y="74527"/>
                  <a:pt x="2043899" y="67013"/>
                </a:cubicBezTo>
                <a:cubicBezTo>
                  <a:pt x="2044050" y="61321"/>
                  <a:pt x="2045569" y="55400"/>
                  <a:pt x="2048453" y="49252"/>
                </a:cubicBezTo>
                <a:cubicBezTo>
                  <a:pt x="2051337" y="43104"/>
                  <a:pt x="2054677" y="38094"/>
                  <a:pt x="2058472" y="34223"/>
                </a:cubicBezTo>
                <a:lnTo>
                  <a:pt x="2073046" y="8720"/>
                </a:lnTo>
                <a:cubicBezTo>
                  <a:pt x="2076993" y="5001"/>
                  <a:pt x="2081850" y="2421"/>
                  <a:pt x="2087619" y="978"/>
                </a:cubicBezTo>
                <a:close/>
              </a:path>
            </a:pathLst>
          </a:custGeom>
          <a:blipFill dpi="0" rotWithShape="0">
            <a:blip r:embed="rId2">
              <a:alphaModFix amt="78000"/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GB" sz="34400" dirty="0">
              <a:latin typeface="Road Rage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0054CA-5517-4D68-8C48-071908B06266}"/>
              </a:ext>
            </a:extLst>
          </p:cNvPr>
          <p:cNvSpPr txBox="1"/>
          <p:nvPr/>
        </p:nvSpPr>
        <p:spPr>
          <a:xfrm>
            <a:off x="7497231" y="5968181"/>
            <a:ext cx="2731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pc="600" dirty="0"/>
              <a:t>KEMAHIRAN HKI</a:t>
            </a:r>
            <a:endParaRPr lang="en-ID" spc="600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248541D-97D3-43DB-A8CA-6746C5B19799}"/>
              </a:ext>
            </a:extLst>
          </p:cNvPr>
          <p:cNvSpPr/>
          <p:nvPr/>
        </p:nvSpPr>
        <p:spPr>
          <a:xfrm>
            <a:off x="4149213" y="1101213"/>
            <a:ext cx="8013290" cy="5810864"/>
          </a:xfrm>
          <a:custGeom>
            <a:avLst/>
            <a:gdLst>
              <a:gd name="connsiteX0" fmla="*/ 0 w 8013290"/>
              <a:gd name="connsiteY0" fmla="*/ 5810864 h 5810864"/>
              <a:gd name="connsiteX1" fmla="*/ 3048000 w 8013290"/>
              <a:gd name="connsiteY1" fmla="*/ 3785419 h 5810864"/>
              <a:gd name="connsiteX2" fmla="*/ 3048000 w 8013290"/>
              <a:gd name="connsiteY2" fmla="*/ 3067664 h 5810864"/>
              <a:gd name="connsiteX3" fmla="*/ 3716593 w 8013290"/>
              <a:gd name="connsiteY3" fmla="*/ 3067664 h 5810864"/>
              <a:gd name="connsiteX4" fmla="*/ 8013290 w 8013290"/>
              <a:gd name="connsiteY4" fmla="*/ 0 h 5810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3290" h="5810864">
                <a:moveTo>
                  <a:pt x="0" y="5810864"/>
                </a:moveTo>
                <a:lnTo>
                  <a:pt x="3048000" y="3785419"/>
                </a:lnTo>
                <a:lnTo>
                  <a:pt x="3048000" y="3067664"/>
                </a:lnTo>
                <a:lnTo>
                  <a:pt x="3716593" y="3067664"/>
                </a:lnTo>
                <a:lnTo>
                  <a:pt x="8013290" y="0"/>
                </a:lnTo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29901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BF51BE0-8D1D-470B-9DC0-6C98B25C39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7" r="68575"/>
          <a:stretch/>
        </p:blipFill>
        <p:spPr>
          <a:xfrm>
            <a:off x="10001291" y="0"/>
            <a:ext cx="2190709" cy="685800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0A77766-596E-4B24-B5FB-B896A738D348}"/>
              </a:ext>
            </a:extLst>
          </p:cNvPr>
          <p:cNvSpPr/>
          <p:nvPr/>
        </p:nvSpPr>
        <p:spPr>
          <a:xfrm>
            <a:off x="9188773" y="0"/>
            <a:ext cx="1769806" cy="685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72B17125-2A31-427B-B8C0-B1B2F451CA7B}"/>
              </a:ext>
            </a:extLst>
          </p:cNvPr>
          <p:cNvSpPr/>
          <p:nvPr/>
        </p:nvSpPr>
        <p:spPr>
          <a:xfrm rot="2700000">
            <a:off x="602870" y="242537"/>
            <a:ext cx="757084" cy="862781"/>
          </a:xfrm>
          <a:prstGeom prst="triangl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C3C321A9-548F-421E-9BF9-1279C8430D56}"/>
              </a:ext>
            </a:extLst>
          </p:cNvPr>
          <p:cNvSpPr/>
          <p:nvPr/>
        </p:nvSpPr>
        <p:spPr>
          <a:xfrm rot="2700000">
            <a:off x="605939" y="3092472"/>
            <a:ext cx="757084" cy="862781"/>
          </a:xfrm>
          <a:prstGeom prst="triangl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156155" y="508205"/>
            <a:ext cx="7678993" cy="2493317"/>
          </a:xfrm>
        </p:spPr>
        <p:txBody>
          <a:bodyPr>
            <a:noAutofit/>
          </a:bodyPr>
          <a:lstStyle/>
          <a:p>
            <a:r>
              <a:rPr lang="en-US" dirty="0" err="1">
                <a:latin typeface="Arial Nova Cond" panose="020B0506020202020204" pitchFamily="34" charset="0"/>
              </a:rPr>
              <a:t>Indikasi</a:t>
            </a:r>
            <a:r>
              <a:rPr lang="en-US" dirty="0">
                <a:latin typeface="Arial Nova Cond" panose="020B0506020202020204" pitchFamily="34" charset="0"/>
              </a:rPr>
              <a:t> </a:t>
            </a:r>
            <a:r>
              <a:rPr lang="en-US" dirty="0" err="1">
                <a:latin typeface="Arial Nova Cond" panose="020B0506020202020204" pitchFamily="34" charset="0"/>
              </a:rPr>
              <a:t>Geografis</a:t>
            </a:r>
            <a:r>
              <a:rPr lang="en-US" dirty="0">
                <a:latin typeface="Arial Nova Cond" panose="020B0506020202020204" pitchFamily="34" charset="0"/>
              </a:rPr>
              <a:t> (IG) </a:t>
            </a:r>
            <a:r>
              <a:rPr lang="en-US" dirty="0" err="1">
                <a:latin typeface="Arial Nova Cond" panose="020B0506020202020204" pitchFamily="34" charset="0"/>
              </a:rPr>
              <a:t>adalah</a:t>
            </a:r>
            <a:r>
              <a:rPr lang="en-US" dirty="0">
                <a:latin typeface="Arial Nova Cond" panose="020B0506020202020204" pitchFamily="34" charset="0"/>
              </a:rPr>
              <a:t> </a:t>
            </a:r>
            <a:r>
              <a:rPr lang="en-US" dirty="0" err="1">
                <a:latin typeface="Arial Nova Cond" panose="020B0506020202020204" pitchFamily="34" charset="0"/>
              </a:rPr>
              <a:t>suatu</a:t>
            </a:r>
            <a:r>
              <a:rPr lang="en-US" dirty="0">
                <a:latin typeface="Arial Nova Cond" panose="020B0506020202020204" pitchFamily="34" charset="0"/>
              </a:rPr>
              <a:t> </a:t>
            </a:r>
            <a:r>
              <a:rPr lang="en-US" dirty="0" err="1">
                <a:latin typeface="Arial Nova Cond" panose="020B0506020202020204" pitchFamily="34" charset="0"/>
              </a:rPr>
              <a:t>tanda</a:t>
            </a:r>
            <a:r>
              <a:rPr lang="en-US" dirty="0">
                <a:latin typeface="Arial Nova Cond" panose="020B0506020202020204" pitchFamily="34" charset="0"/>
              </a:rPr>
              <a:t> yang </a:t>
            </a:r>
            <a:r>
              <a:rPr lang="en-US" dirty="0" err="1">
                <a:latin typeface="Arial Nova Cond" panose="020B0506020202020204" pitchFamily="34" charset="0"/>
              </a:rPr>
              <a:t>menunjukkan</a:t>
            </a:r>
            <a:r>
              <a:rPr lang="en-US" dirty="0">
                <a:latin typeface="Arial Nova Cond" panose="020B0506020202020204" pitchFamily="34" charset="0"/>
              </a:rPr>
              <a:t> </a:t>
            </a:r>
            <a:r>
              <a:rPr lang="en-US" dirty="0" err="1">
                <a:latin typeface="Arial Nova Cond" panose="020B0506020202020204" pitchFamily="34" charset="0"/>
              </a:rPr>
              <a:t>daerah</a:t>
            </a:r>
            <a:r>
              <a:rPr lang="en-US" dirty="0">
                <a:latin typeface="Arial Nova Cond" panose="020B0506020202020204" pitchFamily="34" charset="0"/>
              </a:rPr>
              <a:t> </a:t>
            </a:r>
            <a:r>
              <a:rPr lang="en-US" dirty="0" err="1">
                <a:latin typeface="Arial Nova Cond" panose="020B0506020202020204" pitchFamily="34" charset="0"/>
              </a:rPr>
              <a:t>asal</a:t>
            </a:r>
            <a:r>
              <a:rPr lang="en-US" dirty="0">
                <a:latin typeface="Arial Nova Cond" panose="020B0506020202020204" pitchFamily="34" charset="0"/>
              </a:rPr>
              <a:t> </a:t>
            </a:r>
            <a:r>
              <a:rPr lang="en-US" dirty="0" err="1">
                <a:latin typeface="Arial Nova Cond" panose="020B0506020202020204" pitchFamily="34" charset="0"/>
              </a:rPr>
              <a:t>suatu</a:t>
            </a:r>
            <a:r>
              <a:rPr lang="en-US" dirty="0">
                <a:latin typeface="Arial Nova Cond" panose="020B0506020202020204" pitchFamily="34" charset="0"/>
              </a:rPr>
              <a:t> </a:t>
            </a:r>
            <a:r>
              <a:rPr lang="en-US" dirty="0" err="1">
                <a:latin typeface="Arial Nova Cond" panose="020B0506020202020204" pitchFamily="34" charset="0"/>
              </a:rPr>
              <a:t>barang</a:t>
            </a:r>
            <a:r>
              <a:rPr lang="en-US" dirty="0">
                <a:latin typeface="Arial Nova Cond" panose="020B0506020202020204" pitchFamily="34" charset="0"/>
              </a:rPr>
              <a:t> dan/</a:t>
            </a:r>
            <a:r>
              <a:rPr lang="en-US" dirty="0" err="1">
                <a:latin typeface="Arial Nova Cond" panose="020B0506020202020204" pitchFamily="34" charset="0"/>
              </a:rPr>
              <a:t>atau</a:t>
            </a:r>
            <a:r>
              <a:rPr lang="en-US" dirty="0">
                <a:latin typeface="Arial Nova Cond" panose="020B0506020202020204" pitchFamily="34" charset="0"/>
              </a:rPr>
              <a:t> </a:t>
            </a:r>
            <a:r>
              <a:rPr lang="en-US" dirty="0" err="1">
                <a:latin typeface="Arial Nova Cond" panose="020B0506020202020204" pitchFamily="34" charset="0"/>
              </a:rPr>
              <a:t>produk</a:t>
            </a:r>
            <a:r>
              <a:rPr lang="en-US" dirty="0">
                <a:latin typeface="Arial Nova Cond" panose="020B0506020202020204" pitchFamily="34" charset="0"/>
              </a:rPr>
              <a:t> yang </a:t>
            </a:r>
            <a:r>
              <a:rPr lang="en-US" dirty="0" err="1">
                <a:latin typeface="Arial Nova Cond" panose="020B0506020202020204" pitchFamily="34" charset="0"/>
              </a:rPr>
              <a:t>karena</a:t>
            </a:r>
            <a:r>
              <a:rPr lang="en-US" dirty="0">
                <a:latin typeface="Arial Nova Cond" panose="020B0506020202020204" pitchFamily="34" charset="0"/>
              </a:rPr>
              <a:t> </a:t>
            </a:r>
            <a:r>
              <a:rPr lang="en-US" dirty="0" err="1">
                <a:latin typeface="Arial Nova Cond" panose="020B0506020202020204" pitchFamily="34" charset="0"/>
              </a:rPr>
              <a:t>faktor</a:t>
            </a:r>
            <a:r>
              <a:rPr lang="en-US" dirty="0">
                <a:latin typeface="Arial Nova Cond" panose="020B0506020202020204" pitchFamily="34" charset="0"/>
              </a:rPr>
              <a:t> </a:t>
            </a:r>
            <a:r>
              <a:rPr lang="en-US" dirty="0" err="1">
                <a:latin typeface="Arial Nova Cond" panose="020B0506020202020204" pitchFamily="34" charset="0"/>
              </a:rPr>
              <a:t>lingkungan</a:t>
            </a:r>
            <a:r>
              <a:rPr lang="en-US" dirty="0">
                <a:latin typeface="Arial Nova Cond" panose="020B0506020202020204" pitchFamily="34" charset="0"/>
              </a:rPr>
              <a:t> </a:t>
            </a:r>
            <a:r>
              <a:rPr lang="en-US" dirty="0" err="1">
                <a:latin typeface="Arial Nova Cond" panose="020B0506020202020204" pitchFamily="34" charset="0"/>
              </a:rPr>
              <a:t>geografis</a:t>
            </a:r>
            <a:r>
              <a:rPr lang="en-US" dirty="0">
                <a:latin typeface="Arial Nova Cond" panose="020B0506020202020204" pitchFamily="34" charset="0"/>
              </a:rPr>
              <a:t> </a:t>
            </a:r>
            <a:r>
              <a:rPr lang="en-US" dirty="0" err="1">
                <a:latin typeface="Arial Nova Cond" panose="020B0506020202020204" pitchFamily="34" charset="0"/>
              </a:rPr>
              <a:t>termasuk</a:t>
            </a:r>
            <a:r>
              <a:rPr lang="en-US" dirty="0">
                <a:latin typeface="Arial Nova Cond" panose="020B0506020202020204" pitchFamily="34" charset="0"/>
              </a:rPr>
              <a:t> </a:t>
            </a:r>
            <a:r>
              <a:rPr lang="en-US" dirty="0" err="1">
                <a:latin typeface="Arial Nova Cond" panose="020B0506020202020204" pitchFamily="34" charset="0"/>
              </a:rPr>
              <a:t>faktor</a:t>
            </a:r>
            <a:r>
              <a:rPr lang="en-US" dirty="0">
                <a:latin typeface="Arial Nova Cond" panose="020B0506020202020204" pitchFamily="34" charset="0"/>
              </a:rPr>
              <a:t> </a:t>
            </a:r>
            <a:r>
              <a:rPr lang="en-US" dirty="0" err="1">
                <a:latin typeface="Arial Nova Cond" panose="020B0506020202020204" pitchFamily="34" charset="0"/>
              </a:rPr>
              <a:t>alam</a:t>
            </a:r>
            <a:r>
              <a:rPr lang="en-US" dirty="0">
                <a:latin typeface="Arial Nova Cond" panose="020B0506020202020204" pitchFamily="34" charset="0"/>
              </a:rPr>
              <a:t>, </a:t>
            </a:r>
            <a:r>
              <a:rPr lang="en-US" dirty="0" err="1">
                <a:latin typeface="Arial Nova Cond" panose="020B0506020202020204" pitchFamily="34" charset="0"/>
              </a:rPr>
              <a:t>faktor</a:t>
            </a:r>
            <a:r>
              <a:rPr lang="en-US" dirty="0">
                <a:latin typeface="Arial Nova Cond" panose="020B0506020202020204" pitchFamily="34" charset="0"/>
              </a:rPr>
              <a:t> </a:t>
            </a:r>
            <a:r>
              <a:rPr lang="en-US" dirty="0" err="1">
                <a:latin typeface="Arial Nova Cond" panose="020B0506020202020204" pitchFamily="34" charset="0"/>
              </a:rPr>
              <a:t>manusia</a:t>
            </a:r>
            <a:r>
              <a:rPr lang="en-US" dirty="0">
                <a:latin typeface="Arial Nova Cond" panose="020B0506020202020204" pitchFamily="34" charset="0"/>
              </a:rPr>
              <a:t> </a:t>
            </a:r>
            <a:r>
              <a:rPr lang="en-US" dirty="0" err="1">
                <a:latin typeface="Arial Nova Cond" panose="020B0506020202020204" pitchFamily="34" charset="0"/>
              </a:rPr>
              <a:t>atau</a:t>
            </a:r>
            <a:r>
              <a:rPr lang="en-US" dirty="0">
                <a:latin typeface="Arial Nova Cond" panose="020B0506020202020204" pitchFamily="34" charset="0"/>
              </a:rPr>
              <a:t> </a:t>
            </a:r>
            <a:r>
              <a:rPr lang="en-US" dirty="0" err="1">
                <a:latin typeface="Arial Nova Cond" panose="020B0506020202020204" pitchFamily="34" charset="0"/>
              </a:rPr>
              <a:t>kombinasi</a:t>
            </a:r>
            <a:r>
              <a:rPr lang="en-US" dirty="0">
                <a:latin typeface="Arial Nova Cond" panose="020B0506020202020204" pitchFamily="34" charset="0"/>
              </a:rPr>
              <a:t> </a:t>
            </a:r>
            <a:r>
              <a:rPr lang="en-US" dirty="0" err="1">
                <a:latin typeface="Arial Nova Cond" panose="020B0506020202020204" pitchFamily="34" charset="0"/>
              </a:rPr>
              <a:t>dari</a:t>
            </a:r>
            <a:r>
              <a:rPr lang="en-US" dirty="0">
                <a:latin typeface="Arial Nova Cond" panose="020B0506020202020204" pitchFamily="34" charset="0"/>
              </a:rPr>
              <a:t> </a:t>
            </a:r>
            <a:r>
              <a:rPr lang="en-US" dirty="0" err="1">
                <a:latin typeface="Arial Nova Cond" panose="020B0506020202020204" pitchFamily="34" charset="0"/>
              </a:rPr>
              <a:t>kedua</a:t>
            </a:r>
            <a:r>
              <a:rPr lang="en-US" dirty="0">
                <a:latin typeface="Arial Nova Cond" panose="020B0506020202020204" pitchFamily="34" charset="0"/>
              </a:rPr>
              <a:t> </a:t>
            </a:r>
            <a:r>
              <a:rPr lang="en-US" dirty="0" err="1">
                <a:latin typeface="Arial Nova Cond" panose="020B0506020202020204" pitchFamily="34" charset="0"/>
              </a:rPr>
              <a:t>faktor</a:t>
            </a:r>
            <a:r>
              <a:rPr lang="en-US" dirty="0">
                <a:latin typeface="Arial Nova Cond" panose="020B0506020202020204" pitchFamily="34" charset="0"/>
              </a:rPr>
              <a:t> </a:t>
            </a:r>
            <a:r>
              <a:rPr lang="en-US" dirty="0" err="1">
                <a:latin typeface="Arial Nova Cond" panose="020B0506020202020204" pitchFamily="34" charset="0"/>
              </a:rPr>
              <a:t>tersebut</a:t>
            </a:r>
            <a:r>
              <a:rPr lang="en-US" dirty="0">
                <a:latin typeface="Arial Nova Cond" panose="020B0506020202020204" pitchFamily="34" charset="0"/>
              </a:rPr>
              <a:t> </a:t>
            </a:r>
            <a:r>
              <a:rPr lang="en-US" dirty="0" err="1">
                <a:latin typeface="Arial Nova Cond" panose="020B0506020202020204" pitchFamily="34" charset="0"/>
              </a:rPr>
              <a:t>memberikan</a:t>
            </a:r>
            <a:r>
              <a:rPr lang="en-US" dirty="0">
                <a:latin typeface="Arial Nova Cond" panose="020B0506020202020204" pitchFamily="34" charset="0"/>
              </a:rPr>
              <a:t> </a:t>
            </a:r>
            <a:r>
              <a:rPr lang="en-US" dirty="0" err="1">
                <a:latin typeface="Arial Nova Cond" panose="020B0506020202020204" pitchFamily="34" charset="0"/>
              </a:rPr>
              <a:t>reputasi</a:t>
            </a:r>
            <a:r>
              <a:rPr lang="en-US" dirty="0">
                <a:latin typeface="Arial Nova Cond" panose="020B0506020202020204" pitchFamily="34" charset="0"/>
              </a:rPr>
              <a:t>, </a:t>
            </a:r>
            <a:r>
              <a:rPr lang="en-US" dirty="0" err="1">
                <a:latin typeface="Arial Nova Cond" panose="020B0506020202020204" pitchFamily="34" charset="0"/>
              </a:rPr>
              <a:t>kualitas</a:t>
            </a:r>
            <a:r>
              <a:rPr lang="en-US" dirty="0">
                <a:latin typeface="Arial Nova Cond" panose="020B0506020202020204" pitchFamily="34" charset="0"/>
              </a:rPr>
              <a:t>, dan </a:t>
            </a:r>
            <a:r>
              <a:rPr lang="en-US" dirty="0" err="1">
                <a:latin typeface="Arial Nova Cond" panose="020B0506020202020204" pitchFamily="34" charset="0"/>
              </a:rPr>
              <a:t>karakteristik</a:t>
            </a:r>
            <a:r>
              <a:rPr lang="en-US" dirty="0">
                <a:latin typeface="Arial Nova Cond" panose="020B0506020202020204" pitchFamily="34" charset="0"/>
              </a:rPr>
              <a:t> </a:t>
            </a:r>
            <a:r>
              <a:rPr lang="en-US" dirty="0" err="1">
                <a:latin typeface="Arial Nova Cond" panose="020B0506020202020204" pitchFamily="34" charset="0"/>
              </a:rPr>
              <a:t>tertentu</a:t>
            </a:r>
            <a:r>
              <a:rPr lang="en-US" dirty="0">
                <a:latin typeface="Arial Nova Cond" panose="020B0506020202020204" pitchFamily="34" charset="0"/>
              </a:rPr>
              <a:t> pada </a:t>
            </a:r>
            <a:r>
              <a:rPr lang="en-US" dirty="0" err="1">
                <a:latin typeface="Arial Nova Cond" panose="020B0506020202020204" pitchFamily="34" charset="0"/>
              </a:rPr>
              <a:t>barang</a:t>
            </a:r>
            <a:r>
              <a:rPr lang="en-US" dirty="0">
                <a:latin typeface="Arial Nova Cond" panose="020B0506020202020204" pitchFamily="34" charset="0"/>
              </a:rPr>
              <a:t> dan/</a:t>
            </a:r>
            <a:r>
              <a:rPr lang="en-US" dirty="0" err="1">
                <a:latin typeface="Arial Nova Cond" panose="020B0506020202020204" pitchFamily="34" charset="0"/>
              </a:rPr>
              <a:t>atau</a:t>
            </a:r>
            <a:r>
              <a:rPr lang="en-US" dirty="0">
                <a:latin typeface="Arial Nova Cond" panose="020B0506020202020204" pitchFamily="34" charset="0"/>
              </a:rPr>
              <a:t> </a:t>
            </a:r>
            <a:r>
              <a:rPr lang="en-US" dirty="0" err="1">
                <a:latin typeface="Arial Nova Cond" panose="020B0506020202020204" pitchFamily="34" charset="0"/>
              </a:rPr>
              <a:t>produk</a:t>
            </a:r>
            <a:r>
              <a:rPr lang="en-US" dirty="0">
                <a:latin typeface="Arial Nova Cond" panose="020B0506020202020204" pitchFamily="34" charset="0"/>
              </a:rPr>
              <a:t> yang </a:t>
            </a:r>
            <a:r>
              <a:rPr lang="en-US" dirty="0" err="1">
                <a:latin typeface="Arial Nova Cond" panose="020B0506020202020204" pitchFamily="34" charset="0"/>
              </a:rPr>
              <a:t>dihasilkan</a:t>
            </a:r>
            <a:r>
              <a:rPr lang="en-US" dirty="0">
                <a:latin typeface="Arial Nova Cond" panose="020B0506020202020204" pitchFamily="34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101D2C-255B-4D7E-8160-E1DA4B7DB520}"/>
              </a:ext>
            </a:extLst>
          </p:cNvPr>
          <p:cNvSpPr txBox="1"/>
          <p:nvPr/>
        </p:nvSpPr>
        <p:spPr>
          <a:xfrm>
            <a:off x="816078" y="508205"/>
            <a:ext cx="1553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Montserrat" panose="02000505000000020004" pitchFamily="2" charset="0"/>
              </a:rPr>
              <a:t>DEFINISI</a:t>
            </a:r>
            <a:endParaRPr lang="en-ID" sz="2400" dirty="0">
              <a:latin typeface="Montserrat" panose="02000505000000020004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221FE7-3826-494C-864E-21A4C28E650B}"/>
              </a:ext>
            </a:extLst>
          </p:cNvPr>
          <p:cNvSpPr txBox="1"/>
          <p:nvPr/>
        </p:nvSpPr>
        <p:spPr>
          <a:xfrm>
            <a:off x="816078" y="3429000"/>
            <a:ext cx="2201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Montserrat" panose="02000505000000020004" pitchFamily="2" charset="0"/>
              </a:rPr>
              <a:t>HAK ATAS IG</a:t>
            </a:r>
            <a:endParaRPr lang="en-ID" sz="2400" dirty="0">
              <a:latin typeface="Montserrat" panose="02000505000000020004" pitchFamily="2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9E3C9D7-A685-4303-A95A-1B4A1A15C3B4}"/>
              </a:ext>
            </a:extLst>
          </p:cNvPr>
          <p:cNvSpPr txBox="1">
            <a:spLocks/>
          </p:cNvSpPr>
          <p:nvPr/>
        </p:nvSpPr>
        <p:spPr>
          <a:xfrm>
            <a:off x="3156155" y="3429000"/>
            <a:ext cx="7678993" cy="30141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atin typeface="Arial Nova Cond" panose="020B0506020202020204" pitchFamily="34" charset="0"/>
              </a:rPr>
              <a:t>Hak</a:t>
            </a:r>
            <a:r>
              <a:rPr lang="en-US" dirty="0">
                <a:latin typeface="Arial Nova Cond" panose="020B0506020202020204" pitchFamily="34" charset="0"/>
              </a:rPr>
              <a:t> </a:t>
            </a:r>
            <a:r>
              <a:rPr lang="en-US" dirty="0" err="1">
                <a:latin typeface="Arial Nova Cond" panose="020B0506020202020204" pitchFamily="34" charset="0"/>
              </a:rPr>
              <a:t>atas</a:t>
            </a:r>
            <a:r>
              <a:rPr lang="en-US" dirty="0">
                <a:latin typeface="Arial Nova Cond" panose="020B0506020202020204" pitchFamily="34" charset="0"/>
              </a:rPr>
              <a:t> </a:t>
            </a:r>
            <a:r>
              <a:rPr lang="en-US" dirty="0" err="1">
                <a:latin typeface="Arial Nova Cond" panose="020B0506020202020204" pitchFamily="34" charset="0"/>
              </a:rPr>
              <a:t>Indikasi</a:t>
            </a:r>
            <a:r>
              <a:rPr lang="en-US" dirty="0">
                <a:latin typeface="Arial Nova Cond" panose="020B0506020202020204" pitchFamily="34" charset="0"/>
              </a:rPr>
              <a:t> </a:t>
            </a:r>
            <a:r>
              <a:rPr lang="en-US" dirty="0" err="1">
                <a:latin typeface="Arial Nova Cond" panose="020B0506020202020204" pitchFamily="34" charset="0"/>
              </a:rPr>
              <a:t>Geografis</a:t>
            </a:r>
            <a:r>
              <a:rPr lang="en-US" dirty="0">
                <a:latin typeface="Arial Nova Cond" panose="020B0506020202020204" pitchFamily="34" charset="0"/>
              </a:rPr>
              <a:t> </a:t>
            </a:r>
            <a:r>
              <a:rPr lang="en-US" dirty="0" err="1">
                <a:latin typeface="Arial Nova Cond" panose="020B0506020202020204" pitchFamily="34" charset="0"/>
              </a:rPr>
              <a:t>adalah</a:t>
            </a:r>
            <a:r>
              <a:rPr lang="en-US" dirty="0">
                <a:latin typeface="Arial Nova Cond" panose="020B0506020202020204" pitchFamily="34" charset="0"/>
              </a:rPr>
              <a:t> </a:t>
            </a:r>
            <a:r>
              <a:rPr lang="en-US" dirty="0" err="1">
                <a:latin typeface="Arial Nova Cond" panose="020B0506020202020204" pitchFamily="34" charset="0"/>
              </a:rPr>
              <a:t>hak</a:t>
            </a:r>
            <a:r>
              <a:rPr lang="en-US" dirty="0">
                <a:latin typeface="Arial Nova Cond" panose="020B0506020202020204" pitchFamily="34" charset="0"/>
              </a:rPr>
              <a:t> </a:t>
            </a:r>
            <a:r>
              <a:rPr lang="en-US" dirty="0" err="1">
                <a:latin typeface="Arial Nova Cond" panose="020B0506020202020204" pitchFamily="34" charset="0"/>
              </a:rPr>
              <a:t>eksklusif</a:t>
            </a:r>
            <a:r>
              <a:rPr lang="en-US" dirty="0">
                <a:latin typeface="Arial Nova Cond" panose="020B0506020202020204" pitchFamily="34" charset="0"/>
              </a:rPr>
              <a:t> yang </a:t>
            </a:r>
            <a:r>
              <a:rPr lang="en-US" dirty="0" err="1">
                <a:latin typeface="Arial Nova Cond" panose="020B0506020202020204" pitchFamily="34" charset="0"/>
              </a:rPr>
              <a:t>diberikan</a:t>
            </a:r>
            <a:r>
              <a:rPr lang="en-US" dirty="0">
                <a:latin typeface="Arial Nova Cond" panose="020B0506020202020204" pitchFamily="34" charset="0"/>
              </a:rPr>
              <a:t> oleh negara </a:t>
            </a:r>
            <a:r>
              <a:rPr lang="en-US" dirty="0" err="1">
                <a:latin typeface="Arial Nova Cond" panose="020B0506020202020204" pitchFamily="34" charset="0"/>
              </a:rPr>
              <a:t>kepada</a:t>
            </a:r>
            <a:r>
              <a:rPr lang="en-US" dirty="0">
                <a:latin typeface="Arial Nova Cond" panose="020B0506020202020204" pitchFamily="34" charset="0"/>
              </a:rPr>
              <a:t> </a:t>
            </a:r>
            <a:r>
              <a:rPr lang="en-US" dirty="0" err="1">
                <a:latin typeface="Arial Nova Cond" panose="020B0506020202020204" pitchFamily="34" charset="0"/>
              </a:rPr>
              <a:t>pemegang</a:t>
            </a:r>
            <a:r>
              <a:rPr lang="en-US" dirty="0">
                <a:latin typeface="Arial Nova Cond" panose="020B0506020202020204" pitchFamily="34" charset="0"/>
              </a:rPr>
              <a:t> </a:t>
            </a:r>
            <a:r>
              <a:rPr lang="en-US" dirty="0" err="1">
                <a:latin typeface="Arial Nova Cond" panose="020B0506020202020204" pitchFamily="34" charset="0"/>
              </a:rPr>
              <a:t>hak</a:t>
            </a:r>
            <a:r>
              <a:rPr lang="en-US" dirty="0">
                <a:latin typeface="Arial Nova Cond" panose="020B0506020202020204" pitchFamily="34" charset="0"/>
              </a:rPr>
              <a:t> </a:t>
            </a:r>
            <a:r>
              <a:rPr lang="en-US" dirty="0" err="1">
                <a:latin typeface="Arial Nova Cond" panose="020B0506020202020204" pitchFamily="34" charset="0"/>
              </a:rPr>
              <a:t>Indikasi</a:t>
            </a:r>
            <a:r>
              <a:rPr lang="en-US" dirty="0">
                <a:latin typeface="Arial Nova Cond" panose="020B0506020202020204" pitchFamily="34" charset="0"/>
              </a:rPr>
              <a:t> </a:t>
            </a:r>
            <a:r>
              <a:rPr lang="en-US" dirty="0" err="1">
                <a:latin typeface="Arial Nova Cond" panose="020B0506020202020204" pitchFamily="34" charset="0"/>
              </a:rPr>
              <a:t>Geografis</a:t>
            </a:r>
            <a:r>
              <a:rPr lang="en-US" dirty="0">
                <a:latin typeface="Arial Nova Cond" panose="020B0506020202020204" pitchFamily="34" charset="0"/>
              </a:rPr>
              <a:t> yang </a:t>
            </a:r>
            <a:r>
              <a:rPr lang="en-US" dirty="0" err="1">
                <a:latin typeface="Arial Nova Cond" panose="020B0506020202020204" pitchFamily="34" charset="0"/>
              </a:rPr>
              <a:t>terdaftar</a:t>
            </a:r>
            <a:r>
              <a:rPr lang="en-US" dirty="0">
                <a:latin typeface="Arial Nova Cond" panose="020B0506020202020204" pitchFamily="34" charset="0"/>
              </a:rPr>
              <a:t>, </a:t>
            </a:r>
            <a:r>
              <a:rPr lang="en-US" dirty="0" err="1">
                <a:latin typeface="Arial Nova Cond" panose="020B0506020202020204" pitchFamily="34" charset="0"/>
              </a:rPr>
              <a:t>selama</a:t>
            </a:r>
            <a:r>
              <a:rPr lang="en-US" dirty="0">
                <a:latin typeface="Arial Nova Cond" panose="020B0506020202020204" pitchFamily="34" charset="0"/>
              </a:rPr>
              <a:t> </a:t>
            </a:r>
            <a:r>
              <a:rPr lang="en-US" dirty="0" err="1">
                <a:latin typeface="Arial Nova Cond" panose="020B0506020202020204" pitchFamily="34" charset="0"/>
              </a:rPr>
              <a:t>reputasi</a:t>
            </a:r>
            <a:r>
              <a:rPr lang="en-US" dirty="0">
                <a:latin typeface="Arial Nova Cond" panose="020B0506020202020204" pitchFamily="34" charset="0"/>
              </a:rPr>
              <a:t>, </a:t>
            </a:r>
            <a:r>
              <a:rPr lang="en-US" dirty="0" err="1">
                <a:latin typeface="Arial Nova Cond" panose="020B0506020202020204" pitchFamily="34" charset="0"/>
              </a:rPr>
              <a:t>kualitas</a:t>
            </a:r>
            <a:r>
              <a:rPr lang="en-US" dirty="0">
                <a:latin typeface="Arial Nova Cond" panose="020B0506020202020204" pitchFamily="34" charset="0"/>
              </a:rPr>
              <a:t>, dan </a:t>
            </a:r>
            <a:r>
              <a:rPr lang="en-US" dirty="0" err="1">
                <a:latin typeface="Arial Nova Cond" panose="020B0506020202020204" pitchFamily="34" charset="0"/>
              </a:rPr>
              <a:t>karakteristik</a:t>
            </a:r>
            <a:r>
              <a:rPr lang="en-US" dirty="0">
                <a:latin typeface="Arial Nova Cond" panose="020B0506020202020204" pitchFamily="34" charset="0"/>
              </a:rPr>
              <a:t> yang </a:t>
            </a:r>
            <a:r>
              <a:rPr lang="en-US" dirty="0" err="1">
                <a:latin typeface="Arial Nova Cond" panose="020B0506020202020204" pitchFamily="34" charset="0"/>
              </a:rPr>
              <a:t>menjadi</a:t>
            </a:r>
            <a:r>
              <a:rPr lang="en-US" dirty="0">
                <a:latin typeface="Arial Nova Cond" panose="020B0506020202020204" pitchFamily="34" charset="0"/>
              </a:rPr>
              <a:t> </a:t>
            </a:r>
            <a:r>
              <a:rPr lang="en-US" dirty="0" err="1">
                <a:latin typeface="Arial Nova Cond" panose="020B0506020202020204" pitchFamily="34" charset="0"/>
              </a:rPr>
              <a:t>dasar</a:t>
            </a:r>
            <a:r>
              <a:rPr lang="en-US" dirty="0">
                <a:latin typeface="Arial Nova Cond" panose="020B0506020202020204" pitchFamily="34" charset="0"/>
              </a:rPr>
              <a:t> </a:t>
            </a:r>
            <a:r>
              <a:rPr lang="en-US" dirty="0" err="1">
                <a:latin typeface="Arial Nova Cond" panose="020B0506020202020204" pitchFamily="34" charset="0"/>
              </a:rPr>
              <a:t>diberikannya</a:t>
            </a:r>
            <a:r>
              <a:rPr lang="en-US" dirty="0">
                <a:latin typeface="Arial Nova Cond" panose="020B0506020202020204" pitchFamily="34" charset="0"/>
              </a:rPr>
              <a:t> </a:t>
            </a:r>
            <a:r>
              <a:rPr lang="en-US" dirty="0" err="1">
                <a:latin typeface="Arial Nova Cond" panose="020B0506020202020204" pitchFamily="34" charset="0"/>
              </a:rPr>
              <a:t>pelindungan</a:t>
            </a:r>
            <a:r>
              <a:rPr lang="en-US" dirty="0">
                <a:latin typeface="Arial Nova Cond" panose="020B0506020202020204" pitchFamily="34" charset="0"/>
              </a:rPr>
              <a:t> </a:t>
            </a:r>
            <a:r>
              <a:rPr lang="en-US" dirty="0" err="1">
                <a:latin typeface="Arial Nova Cond" panose="020B0506020202020204" pitchFamily="34" charset="0"/>
              </a:rPr>
              <a:t>atas</a:t>
            </a:r>
            <a:r>
              <a:rPr lang="en-US" dirty="0">
                <a:latin typeface="Arial Nova Cond" panose="020B0506020202020204" pitchFamily="34" charset="0"/>
              </a:rPr>
              <a:t> </a:t>
            </a:r>
            <a:r>
              <a:rPr lang="en-US" dirty="0" err="1">
                <a:latin typeface="Arial Nova Cond" panose="020B0506020202020204" pitchFamily="34" charset="0"/>
              </a:rPr>
              <a:t>Indikasi</a:t>
            </a:r>
            <a:r>
              <a:rPr lang="en-US" dirty="0">
                <a:latin typeface="Arial Nova Cond" panose="020B0506020202020204" pitchFamily="34" charset="0"/>
              </a:rPr>
              <a:t> </a:t>
            </a:r>
            <a:r>
              <a:rPr lang="en-US" dirty="0" err="1">
                <a:latin typeface="Arial Nova Cond" panose="020B0506020202020204" pitchFamily="34" charset="0"/>
              </a:rPr>
              <a:t>Geografis</a:t>
            </a:r>
            <a:r>
              <a:rPr lang="en-US" dirty="0">
                <a:latin typeface="Arial Nova Cond" panose="020B0506020202020204" pitchFamily="34" charset="0"/>
              </a:rPr>
              <a:t> </a:t>
            </a:r>
            <a:r>
              <a:rPr lang="en-US" dirty="0" err="1">
                <a:latin typeface="Arial Nova Cond" panose="020B0506020202020204" pitchFamily="34" charset="0"/>
              </a:rPr>
              <a:t>tersebut</a:t>
            </a:r>
            <a:r>
              <a:rPr lang="en-US" dirty="0">
                <a:latin typeface="Arial Nova Cond" panose="020B0506020202020204" pitchFamily="34" charset="0"/>
              </a:rPr>
              <a:t> </a:t>
            </a:r>
            <a:r>
              <a:rPr lang="en-US" dirty="0" err="1">
                <a:latin typeface="Arial Nova Cond" panose="020B0506020202020204" pitchFamily="34" charset="0"/>
              </a:rPr>
              <a:t>masih</a:t>
            </a:r>
            <a:r>
              <a:rPr lang="en-US" dirty="0">
                <a:latin typeface="Arial Nova Cond" panose="020B0506020202020204" pitchFamily="34" charset="0"/>
              </a:rPr>
              <a:t> </a:t>
            </a:r>
            <a:r>
              <a:rPr lang="en-US" dirty="0" err="1">
                <a:latin typeface="Arial Nova Cond" panose="020B0506020202020204" pitchFamily="34" charset="0"/>
              </a:rPr>
              <a:t>ada</a:t>
            </a:r>
            <a:r>
              <a:rPr lang="en-US" dirty="0">
                <a:latin typeface="Arial Nova Cond" panose="020B0506020202020204" pitchFamily="34" charset="0"/>
              </a:rPr>
              <a:t>.</a:t>
            </a:r>
          </a:p>
          <a:p>
            <a:r>
              <a:rPr lang="en-US" dirty="0" err="1">
                <a:latin typeface="Arial Nova Cond" panose="020B0506020202020204" pitchFamily="34" charset="0"/>
              </a:rPr>
              <a:t>Indikasi</a:t>
            </a:r>
            <a:r>
              <a:rPr lang="en-US" dirty="0">
                <a:latin typeface="Arial Nova Cond" panose="020B0506020202020204" pitchFamily="34" charset="0"/>
              </a:rPr>
              <a:t> </a:t>
            </a:r>
            <a:r>
              <a:rPr lang="en-US" dirty="0" err="1">
                <a:latin typeface="Arial Nova Cond" panose="020B0506020202020204" pitchFamily="34" charset="0"/>
              </a:rPr>
              <a:t>Geografis</a:t>
            </a:r>
            <a:r>
              <a:rPr lang="en-US" dirty="0">
                <a:latin typeface="Arial Nova Cond" panose="020B0506020202020204" pitchFamily="34" charset="0"/>
              </a:rPr>
              <a:t> </a:t>
            </a:r>
            <a:r>
              <a:rPr lang="en-US" dirty="0" err="1">
                <a:latin typeface="Arial Nova Cond" panose="020B0506020202020204" pitchFamily="34" charset="0"/>
              </a:rPr>
              <a:t>dilindungi</a:t>
            </a:r>
            <a:r>
              <a:rPr lang="en-US" dirty="0">
                <a:latin typeface="Arial Nova Cond" panose="020B0506020202020204" pitchFamily="34" charset="0"/>
              </a:rPr>
              <a:t> </a:t>
            </a:r>
            <a:r>
              <a:rPr lang="en-US" dirty="0" err="1">
                <a:latin typeface="Arial Nova Cond" panose="020B0506020202020204" pitchFamily="34" charset="0"/>
              </a:rPr>
              <a:t>setelah</a:t>
            </a:r>
            <a:r>
              <a:rPr lang="en-US" dirty="0">
                <a:latin typeface="Arial Nova Cond" panose="020B0506020202020204" pitchFamily="34" charset="0"/>
              </a:rPr>
              <a:t> </a:t>
            </a:r>
            <a:r>
              <a:rPr lang="en-US" dirty="0" err="1">
                <a:latin typeface="Arial Nova Cond" panose="020B0506020202020204" pitchFamily="34" charset="0"/>
              </a:rPr>
              <a:t>Indikasi</a:t>
            </a:r>
            <a:r>
              <a:rPr lang="en-US" dirty="0">
                <a:latin typeface="Arial Nova Cond" panose="020B0506020202020204" pitchFamily="34" charset="0"/>
              </a:rPr>
              <a:t> </a:t>
            </a:r>
            <a:r>
              <a:rPr lang="en-US" dirty="0" err="1">
                <a:latin typeface="Arial Nova Cond" panose="020B0506020202020204" pitchFamily="34" charset="0"/>
              </a:rPr>
              <a:t>Geografis</a:t>
            </a:r>
            <a:r>
              <a:rPr lang="en-US" dirty="0">
                <a:latin typeface="Arial Nova Cond" panose="020B0506020202020204" pitchFamily="34" charset="0"/>
              </a:rPr>
              <a:t> </a:t>
            </a:r>
            <a:r>
              <a:rPr lang="en-US" dirty="0" err="1">
                <a:latin typeface="Arial Nova Cond" panose="020B0506020202020204" pitchFamily="34" charset="0"/>
              </a:rPr>
              <a:t>didaftar</a:t>
            </a:r>
            <a:r>
              <a:rPr lang="en-US" dirty="0">
                <a:latin typeface="Arial Nova Cond" panose="020B0506020202020204" pitchFamily="34" charset="0"/>
              </a:rPr>
              <a:t> oleh Menteri</a:t>
            </a:r>
          </a:p>
        </p:txBody>
      </p:sp>
    </p:spTree>
    <p:extLst>
      <p:ext uri="{BB962C8B-B14F-4D97-AF65-F5344CB8AC3E}">
        <p14:creationId xmlns:p14="http://schemas.microsoft.com/office/powerpoint/2010/main" val="739145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4A3ABF-96A4-4DE3-B844-A419A5463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213" y="1243781"/>
            <a:ext cx="11597574" cy="4370438"/>
          </a:xfrm>
          <a:prstGeom prst="roundRect">
            <a:avLst>
              <a:gd name="adj" fmla="val 13742"/>
            </a:avLst>
          </a:prstGeom>
        </p:spPr>
      </p:pic>
      <p:pic>
        <p:nvPicPr>
          <p:cNvPr id="4" name="Content Placeholder 3" descr="SalakPondoh.bmp">
            <a:extLst>
              <a:ext uri="{FF2B5EF4-FFF2-40B4-BE49-F238E27FC236}">
                <a16:creationId xmlns:a16="http://schemas.microsoft.com/office/drawing/2014/main" id="{3C7B785C-98DE-45CD-AFA5-5780157C976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684903" y="5279923"/>
            <a:ext cx="2044007" cy="1302774"/>
          </a:xfrm>
          <a:prstGeom prst="roundRect">
            <a:avLst/>
          </a:prstGeom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4CB19F5E-71D0-4459-8D30-B692D173F234}"/>
              </a:ext>
            </a:extLst>
          </p:cNvPr>
          <p:cNvCxnSpPr>
            <a:cxnSpLocks/>
            <a:stCxn id="4" idx="3"/>
            <a:endCxn id="46" idx="4"/>
          </p:cNvCxnSpPr>
          <p:nvPr/>
        </p:nvCxnSpPr>
        <p:spPr>
          <a:xfrm flipV="1">
            <a:off x="3728910" y="4935794"/>
            <a:ext cx="533919" cy="995516"/>
          </a:xfrm>
          <a:prstGeom prst="curvedConnector2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FEF13C8-0CAD-4497-A317-D7505F7DC5CA}"/>
              </a:ext>
            </a:extLst>
          </p:cNvPr>
          <p:cNvSpPr txBox="1"/>
          <p:nvPr/>
        </p:nvSpPr>
        <p:spPr>
          <a:xfrm>
            <a:off x="3814916" y="5931310"/>
            <a:ext cx="204400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sz="1400" dirty="0">
                <a:solidFill>
                  <a:srgbClr val="FF0000"/>
                </a:solidFill>
                <a:latin typeface="Montserrat" panose="02000505000000020004" pitchFamily="2" charset="0"/>
              </a:rPr>
              <a:t>SALAK PONDOH</a:t>
            </a:r>
            <a:endParaRPr lang="en-US" sz="1400" dirty="0">
              <a:solidFill>
                <a:srgbClr val="FF0000"/>
              </a:solidFill>
              <a:latin typeface="Montserrat" panose="02000505000000020004" pitchFamily="2" charset="0"/>
            </a:endParaRPr>
          </a:p>
          <a:p>
            <a:r>
              <a:rPr lang="en-US" sz="1200" dirty="0" err="1">
                <a:solidFill>
                  <a:schemeClr val="tx2"/>
                </a:solidFill>
                <a:latin typeface="Arial Nova Cond" panose="020B0506020202020204" pitchFamily="34" charset="0"/>
              </a:rPr>
              <a:t>Sleman</a:t>
            </a:r>
            <a:r>
              <a:rPr lang="en-US" sz="1200" dirty="0">
                <a:solidFill>
                  <a:schemeClr val="tx2"/>
                </a:solidFill>
                <a:latin typeface="Arial Nova Cond" panose="020B0506020202020204" pitchFamily="34" charset="0"/>
              </a:rPr>
              <a:t> - Yogyakarta</a:t>
            </a:r>
            <a:endParaRPr lang="id-ID" sz="1400" dirty="0">
              <a:solidFill>
                <a:schemeClr val="tx2"/>
              </a:solidFill>
              <a:latin typeface="Arial Nova Cond" panose="020B0506020202020204" pitchFamily="34" charset="0"/>
            </a:endParaRPr>
          </a:p>
        </p:txBody>
      </p:sp>
      <p:pic>
        <p:nvPicPr>
          <p:cNvPr id="10" name="Picture 2" descr="Image result for indikasi geografis gula semut kulonprogo">
            <a:extLst>
              <a:ext uri="{FF2B5EF4-FFF2-40B4-BE49-F238E27FC236}">
                <a16:creationId xmlns:a16="http://schemas.microsoft.com/office/drawing/2014/main" id="{33829BA7-731F-4AB6-B53A-3FBD348DC1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5" t="5034" r="4052" b="5034"/>
          <a:stretch/>
        </p:blipFill>
        <p:spPr bwMode="auto">
          <a:xfrm>
            <a:off x="1297074" y="303598"/>
            <a:ext cx="1386348" cy="119828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CB130670-1B4E-45E4-B99F-52E604328F52}"/>
              </a:ext>
            </a:extLst>
          </p:cNvPr>
          <p:cNvCxnSpPr>
            <a:cxnSpLocks/>
            <a:stCxn id="10" idx="2"/>
            <a:endCxn id="48" idx="0"/>
          </p:cNvCxnSpPr>
          <p:nvPr/>
        </p:nvCxnSpPr>
        <p:spPr>
          <a:xfrm rot="16200000" flipH="1">
            <a:off x="1426195" y="2065931"/>
            <a:ext cx="3292162" cy="2164056"/>
          </a:xfrm>
          <a:prstGeom prst="curvedConnector3">
            <a:avLst>
              <a:gd name="adj1" fmla="val 50000"/>
            </a:avLst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132E26C-8B0B-401F-B8F4-086E0245365E}"/>
              </a:ext>
            </a:extLst>
          </p:cNvPr>
          <p:cNvSpPr txBox="1"/>
          <p:nvPr/>
        </p:nvSpPr>
        <p:spPr>
          <a:xfrm>
            <a:off x="2767440" y="305198"/>
            <a:ext cx="204400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Montserrat" panose="02000505000000020004" pitchFamily="2" charset="0"/>
              </a:rPr>
              <a:t>GULA KELAPA</a:t>
            </a:r>
          </a:p>
          <a:p>
            <a:r>
              <a:rPr lang="en-US" sz="1200" dirty="0" err="1">
                <a:solidFill>
                  <a:schemeClr val="tx2"/>
                </a:solidFill>
                <a:latin typeface="Arial Nova Cond" panose="020B0506020202020204" pitchFamily="34" charset="0"/>
              </a:rPr>
              <a:t>Kulonprogo</a:t>
            </a:r>
            <a:r>
              <a:rPr lang="en-US" sz="1200" dirty="0">
                <a:solidFill>
                  <a:schemeClr val="tx2"/>
                </a:solidFill>
                <a:latin typeface="Arial Nova Cond" panose="020B0506020202020204" pitchFamily="34" charset="0"/>
              </a:rPr>
              <a:t> - Yogyakarta</a:t>
            </a:r>
            <a:endParaRPr lang="id-ID" sz="1400" dirty="0">
              <a:solidFill>
                <a:schemeClr val="tx2"/>
              </a:solidFill>
              <a:latin typeface="Arial Nova Cond" panose="020B0506020202020204" pitchFamily="34" charset="0"/>
            </a:endParaRPr>
          </a:p>
        </p:txBody>
      </p:sp>
      <p:pic>
        <p:nvPicPr>
          <p:cNvPr id="17" name="Content Placeholder 5">
            <a:extLst>
              <a:ext uri="{FF2B5EF4-FFF2-40B4-BE49-F238E27FC236}">
                <a16:creationId xmlns:a16="http://schemas.microsoft.com/office/drawing/2014/main" id="{DA81870C-D819-4BAD-99A9-87D4EAA552B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51057" y="303598"/>
            <a:ext cx="1303444" cy="1274479"/>
          </a:xfrm>
          <a:prstGeom prst="rect">
            <a:avLst/>
          </a:prstGeom>
          <a:ln w="6350" cap="sq">
            <a:solidFill>
              <a:schemeClr val="bg1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</p:spPr>
      </p:pic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id="{4A95FB27-8EC7-4BA6-999C-8857BE9E5FCE}"/>
              </a:ext>
            </a:extLst>
          </p:cNvPr>
          <p:cNvCxnSpPr>
            <a:cxnSpLocks/>
            <a:stCxn id="17" idx="2"/>
            <a:endCxn id="52" idx="0"/>
          </p:cNvCxnSpPr>
          <p:nvPr/>
        </p:nvCxnSpPr>
        <p:spPr>
          <a:xfrm rot="5400000">
            <a:off x="3542756" y="2682034"/>
            <a:ext cx="3063980" cy="856066"/>
          </a:xfrm>
          <a:prstGeom prst="curvedConnector3">
            <a:avLst>
              <a:gd name="adj1" fmla="val 50000"/>
            </a:avLst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7E2D2812-C10A-416C-B3E8-9C9C71773121}"/>
              </a:ext>
            </a:extLst>
          </p:cNvPr>
          <p:cNvSpPr txBox="1"/>
          <p:nvPr/>
        </p:nvSpPr>
        <p:spPr>
          <a:xfrm>
            <a:off x="6204159" y="343498"/>
            <a:ext cx="204400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Montserrat" panose="02000505000000020004" pitchFamily="2" charset="0"/>
              </a:rPr>
              <a:t>APEL</a:t>
            </a:r>
          </a:p>
          <a:p>
            <a:r>
              <a:rPr lang="en-US" sz="1200" dirty="0">
                <a:solidFill>
                  <a:schemeClr val="tx2"/>
                </a:solidFill>
                <a:latin typeface="Arial Nova Cond" panose="020B0506020202020204" pitchFamily="34" charset="0"/>
              </a:rPr>
              <a:t>Malang – </a:t>
            </a:r>
            <a:r>
              <a:rPr lang="en-US" sz="1200" dirty="0" err="1">
                <a:solidFill>
                  <a:schemeClr val="tx2"/>
                </a:solidFill>
                <a:latin typeface="Arial Nova Cond" panose="020B0506020202020204" pitchFamily="34" charset="0"/>
              </a:rPr>
              <a:t>Jawa</a:t>
            </a:r>
            <a:r>
              <a:rPr lang="en-US" sz="1200" dirty="0">
                <a:solidFill>
                  <a:schemeClr val="tx2"/>
                </a:solidFill>
                <a:latin typeface="Arial Nova Cond" panose="020B0506020202020204" pitchFamily="34" charset="0"/>
              </a:rPr>
              <a:t> Timur</a:t>
            </a:r>
            <a:endParaRPr lang="id-ID" sz="1400" dirty="0">
              <a:solidFill>
                <a:schemeClr val="tx2"/>
              </a:solidFill>
              <a:latin typeface="Arial Nova Cond" panose="020B0506020202020204" pitchFamily="34" charset="0"/>
            </a:endParaRP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BA31FF78-F3B4-4D97-88F7-87C039090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48307" y="143798"/>
            <a:ext cx="1842355" cy="184772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24" name="Connector: Curved 23">
            <a:extLst>
              <a:ext uri="{FF2B5EF4-FFF2-40B4-BE49-F238E27FC236}">
                <a16:creationId xmlns:a16="http://schemas.microsoft.com/office/drawing/2014/main" id="{0D7444B0-E906-4623-824A-7C9C77EB5512}"/>
              </a:ext>
            </a:extLst>
          </p:cNvPr>
          <p:cNvCxnSpPr>
            <a:cxnSpLocks/>
            <a:stCxn id="22" idx="1"/>
            <a:endCxn id="54" idx="5"/>
          </p:cNvCxnSpPr>
          <p:nvPr/>
        </p:nvCxnSpPr>
        <p:spPr>
          <a:xfrm rot="10800000" flipV="1">
            <a:off x="6317281" y="1067661"/>
            <a:ext cx="2331026" cy="2478832"/>
          </a:xfrm>
          <a:prstGeom prst="curvedConnector4">
            <a:avLst>
              <a:gd name="adj1" fmla="val 49568"/>
              <a:gd name="adj2" fmla="val 110035"/>
            </a:avLst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ECFB6F2D-FEC4-47D4-BAA2-A56A62C1C602}"/>
              </a:ext>
            </a:extLst>
          </p:cNvPr>
          <p:cNvSpPr txBox="1"/>
          <p:nvPr/>
        </p:nvSpPr>
        <p:spPr>
          <a:xfrm>
            <a:off x="10574680" y="247263"/>
            <a:ext cx="204400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Montserrat" panose="02000505000000020004" pitchFamily="2" charset="0"/>
              </a:rPr>
              <a:t>KOPI TORAJA</a:t>
            </a:r>
          </a:p>
          <a:p>
            <a:r>
              <a:rPr lang="en-US" sz="1200" dirty="0" err="1">
                <a:solidFill>
                  <a:schemeClr val="tx2"/>
                </a:solidFill>
                <a:latin typeface="Arial Nova Cond" panose="020B0506020202020204" pitchFamily="34" charset="0"/>
              </a:rPr>
              <a:t>Toraja</a:t>
            </a:r>
            <a:r>
              <a:rPr lang="en-US" sz="1200" dirty="0">
                <a:solidFill>
                  <a:schemeClr val="tx2"/>
                </a:solidFill>
                <a:latin typeface="Arial Nova Cond" panose="020B0506020202020204" pitchFamily="34" charset="0"/>
              </a:rPr>
              <a:t> – Sulawesi Selatan</a:t>
            </a:r>
            <a:endParaRPr lang="id-ID" sz="1400" dirty="0">
              <a:solidFill>
                <a:schemeClr val="tx2"/>
              </a:solidFill>
              <a:latin typeface="Arial Nova Cond" panose="020B0506020202020204" pitchFamily="34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E97490E0-E8CB-41FA-A780-3EAB72005D8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813" y="5315074"/>
            <a:ext cx="2044008" cy="1362672"/>
          </a:xfrm>
          <a:prstGeom prst="round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B2B81B83-387A-4863-8E18-8396C5D570EF}"/>
              </a:ext>
            </a:extLst>
          </p:cNvPr>
          <p:cNvSpPr txBox="1"/>
          <p:nvPr/>
        </p:nvSpPr>
        <p:spPr>
          <a:xfrm>
            <a:off x="9406718" y="5953604"/>
            <a:ext cx="204400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Montserrat" panose="02000505000000020004" pitchFamily="2" charset="0"/>
              </a:rPr>
              <a:t>KOPI KHINTAMANI</a:t>
            </a:r>
          </a:p>
          <a:p>
            <a:r>
              <a:rPr lang="en-US" sz="1200" dirty="0" err="1">
                <a:solidFill>
                  <a:schemeClr val="tx2"/>
                </a:solidFill>
                <a:latin typeface="Arial Nova Cond" panose="020B0506020202020204" pitchFamily="34" charset="0"/>
              </a:rPr>
              <a:t>Khintamani</a:t>
            </a:r>
            <a:r>
              <a:rPr lang="en-US" sz="1200" dirty="0">
                <a:solidFill>
                  <a:schemeClr val="tx2"/>
                </a:solidFill>
                <a:latin typeface="Arial Nova Cond" panose="020B0506020202020204" pitchFamily="34" charset="0"/>
              </a:rPr>
              <a:t> - Bali</a:t>
            </a:r>
            <a:endParaRPr lang="id-ID" sz="1400" dirty="0">
              <a:solidFill>
                <a:schemeClr val="tx2"/>
              </a:solidFill>
              <a:latin typeface="Arial Nova Cond" panose="020B0506020202020204" pitchFamily="34" charset="0"/>
            </a:endParaRPr>
          </a:p>
        </p:txBody>
      </p:sp>
      <p:cxnSp>
        <p:nvCxnSpPr>
          <p:cNvPr id="38" name="Connector: Curved 37">
            <a:extLst>
              <a:ext uri="{FF2B5EF4-FFF2-40B4-BE49-F238E27FC236}">
                <a16:creationId xmlns:a16="http://schemas.microsoft.com/office/drawing/2014/main" id="{3135B79A-74A3-4666-9363-5410D651FECA}"/>
              </a:ext>
            </a:extLst>
          </p:cNvPr>
          <p:cNvCxnSpPr>
            <a:cxnSpLocks/>
            <a:stCxn id="36" idx="1"/>
            <a:endCxn id="57" idx="5"/>
          </p:cNvCxnSpPr>
          <p:nvPr/>
        </p:nvCxnSpPr>
        <p:spPr>
          <a:xfrm rot="10800000">
            <a:off x="5331653" y="4962566"/>
            <a:ext cx="2032160" cy="1033845"/>
          </a:xfrm>
          <a:prstGeom prst="curvedConnector2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2">
            <a:extLst>
              <a:ext uri="{FF2B5EF4-FFF2-40B4-BE49-F238E27FC236}">
                <a16:creationId xmlns:a16="http://schemas.microsoft.com/office/drawing/2014/main" id="{970B5E25-D787-42B4-BFD2-D1EACD3B0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6063" y="2945258"/>
            <a:ext cx="847331" cy="154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5ACA50B9-803D-48DD-85BC-4B8916DCD56E}"/>
              </a:ext>
            </a:extLst>
          </p:cNvPr>
          <p:cNvSpPr txBox="1"/>
          <p:nvPr/>
        </p:nvSpPr>
        <p:spPr>
          <a:xfrm>
            <a:off x="16568" y="4527738"/>
            <a:ext cx="204400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Montserrat" panose="02000505000000020004" pitchFamily="2" charset="0"/>
              </a:rPr>
              <a:t>UKIRAN JEPARA</a:t>
            </a:r>
          </a:p>
          <a:p>
            <a:r>
              <a:rPr lang="en-US" sz="1200" dirty="0" err="1">
                <a:solidFill>
                  <a:schemeClr val="tx2"/>
                </a:solidFill>
                <a:latin typeface="Arial Nova Cond" panose="020B0506020202020204" pitchFamily="34" charset="0"/>
              </a:rPr>
              <a:t>Jepara</a:t>
            </a:r>
            <a:r>
              <a:rPr lang="en-US" sz="1200" dirty="0">
                <a:solidFill>
                  <a:schemeClr val="tx2"/>
                </a:solidFill>
                <a:latin typeface="Arial Nova Cond" panose="020B0506020202020204" pitchFamily="34" charset="0"/>
              </a:rPr>
              <a:t> – </a:t>
            </a:r>
            <a:r>
              <a:rPr lang="en-US" sz="1200" dirty="0" err="1">
                <a:solidFill>
                  <a:schemeClr val="tx2"/>
                </a:solidFill>
                <a:latin typeface="Arial Nova Cond" panose="020B0506020202020204" pitchFamily="34" charset="0"/>
              </a:rPr>
              <a:t>Jawa</a:t>
            </a:r>
            <a:r>
              <a:rPr lang="en-US" sz="1200" dirty="0">
                <a:solidFill>
                  <a:schemeClr val="tx2"/>
                </a:solidFill>
                <a:latin typeface="Arial Nova Cond" panose="020B0506020202020204" pitchFamily="34" charset="0"/>
              </a:rPr>
              <a:t> Tengah</a:t>
            </a:r>
            <a:endParaRPr lang="id-ID" sz="1400" dirty="0">
              <a:solidFill>
                <a:schemeClr val="tx2"/>
              </a:solidFill>
              <a:latin typeface="Arial Nova Cond" panose="020B0506020202020204" pitchFamily="34" charset="0"/>
            </a:endParaRPr>
          </a:p>
        </p:txBody>
      </p:sp>
      <p:cxnSp>
        <p:nvCxnSpPr>
          <p:cNvPr id="43" name="Connector: Curved 42">
            <a:extLst>
              <a:ext uri="{FF2B5EF4-FFF2-40B4-BE49-F238E27FC236}">
                <a16:creationId xmlns:a16="http://schemas.microsoft.com/office/drawing/2014/main" id="{826F959E-8BC7-47DB-8F30-A2A2B9CAC433}"/>
              </a:ext>
            </a:extLst>
          </p:cNvPr>
          <p:cNvCxnSpPr>
            <a:cxnSpLocks/>
            <a:stCxn id="41" idx="3"/>
            <a:endCxn id="49" idx="1"/>
          </p:cNvCxnSpPr>
          <p:nvPr/>
        </p:nvCxnSpPr>
        <p:spPr>
          <a:xfrm>
            <a:off x="973394" y="3719177"/>
            <a:ext cx="3275181" cy="847087"/>
          </a:xfrm>
          <a:prstGeom prst="curvedConnector2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>
            <a:extLst>
              <a:ext uri="{FF2B5EF4-FFF2-40B4-BE49-F238E27FC236}">
                <a16:creationId xmlns:a16="http://schemas.microsoft.com/office/drawing/2014/main" id="{3D4406B3-1648-4671-B650-51CC3477D0A1}"/>
              </a:ext>
            </a:extLst>
          </p:cNvPr>
          <p:cNvSpPr/>
          <p:nvPr/>
        </p:nvSpPr>
        <p:spPr>
          <a:xfrm>
            <a:off x="4194003" y="4798142"/>
            <a:ext cx="137652" cy="137652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3E37EAF4-2D8B-4352-9D37-E43AF24D5BC7}"/>
              </a:ext>
            </a:extLst>
          </p:cNvPr>
          <p:cNvSpPr/>
          <p:nvPr/>
        </p:nvSpPr>
        <p:spPr>
          <a:xfrm>
            <a:off x="4085478" y="4794040"/>
            <a:ext cx="137652" cy="137652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DD5C78A-F113-44F4-9739-3411FA22098F}"/>
              </a:ext>
            </a:extLst>
          </p:cNvPr>
          <p:cNvSpPr/>
          <p:nvPr/>
        </p:nvSpPr>
        <p:spPr>
          <a:xfrm>
            <a:off x="4228416" y="4546105"/>
            <a:ext cx="137652" cy="137652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A8F8FF92-5894-4A68-9AF7-CBBA60A8E378}"/>
              </a:ext>
            </a:extLst>
          </p:cNvPr>
          <p:cNvSpPr/>
          <p:nvPr/>
        </p:nvSpPr>
        <p:spPr>
          <a:xfrm>
            <a:off x="4577887" y="4642057"/>
            <a:ext cx="137652" cy="137652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7005662E-B52D-4A92-8222-A289C73CBAF0}"/>
              </a:ext>
            </a:extLst>
          </p:cNvPr>
          <p:cNvSpPr/>
          <p:nvPr/>
        </p:nvSpPr>
        <p:spPr>
          <a:xfrm>
            <a:off x="6199788" y="3429000"/>
            <a:ext cx="137652" cy="137652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CBE0088D-6F5B-4329-A196-6AD82356A3B6}"/>
              </a:ext>
            </a:extLst>
          </p:cNvPr>
          <p:cNvSpPr/>
          <p:nvPr/>
        </p:nvSpPr>
        <p:spPr>
          <a:xfrm>
            <a:off x="5214160" y="4845072"/>
            <a:ext cx="137652" cy="137652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01199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B231512-17B1-4FDD-88B7-72F442FF53F5}"/>
              </a:ext>
            </a:extLst>
          </p:cNvPr>
          <p:cNvSpPr/>
          <p:nvPr/>
        </p:nvSpPr>
        <p:spPr>
          <a:xfrm>
            <a:off x="3647767" y="3954614"/>
            <a:ext cx="8819535" cy="151693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5EE89B0-27C5-40E8-AC9C-5F8521B1ED8B}"/>
              </a:ext>
            </a:extLst>
          </p:cNvPr>
          <p:cNvSpPr/>
          <p:nvPr/>
        </p:nvSpPr>
        <p:spPr>
          <a:xfrm>
            <a:off x="3647768" y="1386449"/>
            <a:ext cx="8819535" cy="75441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0DEB086-5EBE-4B0C-9CC7-013CE5BC29F4}"/>
              </a:ext>
            </a:extLst>
          </p:cNvPr>
          <p:cNvSpPr/>
          <p:nvPr/>
        </p:nvSpPr>
        <p:spPr>
          <a:xfrm>
            <a:off x="5088844" y="-19548"/>
            <a:ext cx="1763485" cy="1166327"/>
          </a:xfrm>
          <a:custGeom>
            <a:avLst/>
            <a:gdLst>
              <a:gd name="connsiteX0" fmla="*/ 1054359 w 1763485"/>
              <a:gd name="connsiteY0" fmla="*/ 9331 h 1166327"/>
              <a:gd name="connsiteX1" fmla="*/ 0 w 1763485"/>
              <a:gd name="connsiteY1" fmla="*/ 1166327 h 1166327"/>
              <a:gd name="connsiteX2" fmla="*/ 1091681 w 1763485"/>
              <a:gd name="connsiteY2" fmla="*/ 158621 h 1166327"/>
              <a:gd name="connsiteX3" fmla="*/ 858416 w 1763485"/>
              <a:gd name="connsiteY3" fmla="*/ 438539 h 1166327"/>
              <a:gd name="connsiteX4" fmla="*/ 1091681 w 1763485"/>
              <a:gd name="connsiteY4" fmla="*/ 317241 h 1166327"/>
              <a:gd name="connsiteX5" fmla="*/ 438538 w 1763485"/>
              <a:gd name="connsiteY5" fmla="*/ 1138335 h 1166327"/>
              <a:gd name="connsiteX6" fmla="*/ 886408 w 1763485"/>
              <a:gd name="connsiteY6" fmla="*/ 718458 h 1166327"/>
              <a:gd name="connsiteX7" fmla="*/ 783771 w 1763485"/>
              <a:gd name="connsiteY7" fmla="*/ 951723 h 1166327"/>
              <a:gd name="connsiteX8" fmla="*/ 1446245 w 1763485"/>
              <a:gd name="connsiteY8" fmla="*/ 167952 h 1166327"/>
              <a:gd name="connsiteX9" fmla="*/ 1352938 w 1763485"/>
              <a:gd name="connsiteY9" fmla="*/ 363894 h 1166327"/>
              <a:gd name="connsiteX10" fmla="*/ 1586204 w 1763485"/>
              <a:gd name="connsiteY10" fmla="*/ 149290 h 1166327"/>
              <a:gd name="connsiteX11" fmla="*/ 1352938 w 1763485"/>
              <a:gd name="connsiteY11" fmla="*/ 494523 h 1166327"/>
              <a:gd name="connsiteX12" fmla="*/ 1763485 w 1763485"/>
              <a:gd name="connsiteY12" fmla="*/ 0 h 1166327"/>
              <a:gd name="connsiteX13" fmla="*/ 1054359 w 1763485"/>
              <a:gd name="connsiteY13" fmla="*/ 9331 h 116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63485" h="1166327">
                <a:moveTo>
                  <a:pt x="1054359" y="9331"/>
                </a:moveTo>
                <a:lnTo>
                  <a:pt x="0" y="1166327"/>
                </a:lnTo>
                <a:lnTo>
                  <a:pt x="1091681" y="158621"/>
                </a:lnTo>
                <a:lnTo>
                  <a:pt x="858416" y="438539"/>
                </a:lnTo>
                <a:lnTo>
                  <a:pt x="1091681" y="317241"/>
                </a:lnTo>
                <a:lnTo>
                  <a:pt x="438538" y="1138335"/>
                </a:lnTo>
                <a:lnTo>
                  <a:pt x="886408" y="718458"/>
                </a:lnTo>
                <a:lnTo>
                  <a:pt x="783771" y="951723"/>
                </a:lnTo>
                <a:lnTo>
                  <a:pt x="1446245" y="167952"/>
                </a:lnTo>
                <a:lnTo>
                  <a:pt x="1352938" y="363894"/>
                </a:lnTo>
                <a:lnTo>
                  <a:pt x="1586204" y="149290"/>
                </a:lnTo>
                <a:lnTo>
                  <a:pt x="1352938" y="494523"/>
                </a:lnTo>
                <a:lnTo>
                  <a:pt x="1763485" y="0"/>
                </a:lnTo>
                <a:lnTo>
                  <a:pt x="1054359" y="9331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3010" name="Title 1"/>
          <p:cNvSpPr>
            <a:spLocks noGrp="1"/>
          </p:cNvSpPr>
          <p:nvPr>
            <p:ph type="title" idx="4294967295"/>
          </p:nvPr>
        </p:nvSpPr>
        <p:spPr>
          <a:xfrm>
            <a:off x="1740310" y="548303"/>
            <a:ext cx="8274921" cy="80168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800" b="1" dirty="0">
                <a:latin typeface="Aharoni" panose="02010803020104030203" pitchFamily="2" charset="-79"/>
                <a:cs typeface="Aharoni" panose="02010803020104030203" pitchFamily="2" charset="-79"/>
              </a:rPr>
              <a:t>SYARAT PERLINDUNGAN </a:t>
            </a:r>
            <a:r>
              <a:rPr lang="en-US" sz="48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IG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4294967295"/>
          </p:nvPr>
        </p:nvSpPr>
        <p:spPr>
          <a:xfrm>
            <a:off x="3916466" y="1535684"/>
            <a:ext cx="7262812" cy="685694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2400" dirty="0" err="1">
                <a:latin typeface="Arial Nova Cond" panose="020B0506020202020204" pitchFamily="34" charset="0"/>
              </a:rPr>
              <a:t>Didaftarkan</a:t>
            </a:r>
            <a:r>
              <a:rPr lang="en-US" sz="2400" dirty="0">
                <a:latin typeface="Arial Nova Cond" panose="020B0506020202020204" pitchFamily="34" charset="0"/>
              </a:rPr>
              <a:t> </a:t>
            </a:r>
            <a:r>
              <a:rPr lang="en-US" sz="2400" dirty="0" err="1">
                <a:latin typeface="Arial Nova Cond" panose="020B0506020202020204" pitchFamily="34" charset="0"/>
              </a:rPr>
              <a:t>Terlebih</a:t>
            </a:r>
            <a:r>
              <a:rPr lang="en-US" sz="2400" dirty="0">
                <a:latin typeface="Arial Nova Cond" panose="020B0506020202020204" pitchFamily="34" charset="0"/>
              </a:rPr>
              <a:t> </a:t>
            </a:r>
            <a:r>
              <a:rPr lang="en-US" sz="2400" dirty="0" err="1">
                <a:latin typeface="Arial Nova Cond" panose="020B0506020202020204" pitchFamily="34" charset="0"/>
              </a:rPr>
              <a:t>Dahulu</a:t>
            </a:r>
            <a:r>
              <a:rPr lang="en-US" sz="2400" dirty="0">
                <a:latin typeface="Arial Nova Cond" panose="020B0506020202020204" pitchFamily="34" charset="0"/>
              </a:rPr>
              <a:t> </a:t>
            </a:r>
            <a:r>
              <a:rPr lang="en-US" sz="2400" dirty="0" err="1">
                <a:latin typeface="Arial Nova Cond" panose="020B0506020202020204" pitchFamily="34" charset="0"/>
              </a:rPr>
              <a:t>Kepada</a:t>
            </a:r>
            <a:r>
              <a:rPr lang="en-US" sz="2400" dirty="0">
                <a:latin typeface="Arial Nova Cond" panose="020B0506020202020204" pitchFamily="34" charset="0"/>
              </a:rPr>
              <a:t> Menteri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E8729D-F18D-456F-853F-055B6904A3DA}"/>
              </a:ext>
            </a:extLst>
          </p:cNvPr>
          <p:cNvSpPr txBox="1"/>
          <p:nvPr/>
        </p:nvSpPr>
        <p:spPr>
          <a:xfrm>
            <a:off x="3916466" y="4121987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en-US" sz="2400" dirty="0" err="1"/>
              <a:t>Sumber</a:t>
            </a:r>
            <a:r>
              <a:rPr lang="en-US" sz="2400" dirty="0"/>
              <a:t> </a:t>
            </a:r>
            <a:r>
              <a:rPr lang="en-US" sz="2400" dirty="0" err="1"/>
              <a:t>daya</a:t>
            </a:r>
            <a:r>
              <a:rPr lang="en-US" sz="2400" dirty="0"/>
              <a:t> </a:t>
            </a:r>
            <a:r>
              <a:rPr lang="en-US" sz="2400" dirty="0" err="1"/>
              <a:t>alam</a:t>
            </a:r>
            <a:r>
              <a:rPr lang="en-US" sz="2400" dirty="0"/>
              <a:t>; </a:t>
            </a:r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en-US" sz="2400" dirty="0" err="1"/>
              <a:t>Barang</a:t>
            </a:r>
            <a:r>
              <a:rPr lang="en-US" sz="2400" dirty="0"/>
              <a:t> </a:t>
            </a:r>
            <a:r>
              <a:rPr lang="en-US" sz="2400" dirty="0" err="1"/>
              <a:t>kerajinan</a:t>
            </a:r>
            <a:r>
              <a:rPr lang="en-US" sz="2400" dirty="0"/>
              <a:t> </a:t>
            </a:r>
            <a:r>
              <a:rPr lang="en-US" sz="2400" dirty="0" err="1"/>
              <a:t>tangan</a:t>
            </a:r>
            <a:r>
              <a:rPr lang="en-US" sz="2400" dirty="0"/>
              <a:t>;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en-US" sz="2400" dirty="0"/>
              <a:t>Hasil </a:t>
            </a:r>
            <a:r>
              <a:rPr lang="en-US" sz="2400" dirty="0" err="1"/>
              <a:t>industri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53C4BF-C56C-4A16-8DEE-49B634AD3C48}"/>
              </a:ext>
            </a:extLst>
          </p:cNvPr>
          <p:cNvSpPr txBox="1"/>
          <p:nvPr/>
        </p:nvSpPr>
        <p:spPr>
          <a:xfrm>
            <a:off x="511277" y="1616261"/>
            <a:ext cx="34051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Montserrat" panose="02000505000000020004" pitchFamily="2" charset="0"/>
              </a:rPr>
              <a:t>PASAL 53 AYAT 1</a:t>
            </a:r>
            <a:endParaRPr lang="en-ID" sz="2400" dirty="0">
              <a:latin typeface="Montserrat" panose="02000505000000020004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950360-B89C-42BA-B461-823780D98AC6}"/>
              </a:ext>
            </a:extLst>
          </p:cNvPr>
          <p:cNvSpPr txBox="1"/>
          <p:nvPr/>
        </p:nvSpPr>
        <p:spPr>
          <a:xfrm>
            <a:off x="511277" y="2441722"/>
            <a:ext cx="34051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Montserrat" panose="02000505000000020004" pitchFamily="2" charset="0"/>
              </a:rPr>
              <a:t>PASAL 53 AYAT 3</a:t>
            </a:r>
            <a:endParaRPr lang="en-ID" sz="2400" dirty="0">
              <a:latin typeface="Montserrat" panose="02000505000000020004" pitchFamily="2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F24CC68-C8EB-4582-9FD9-A99957B7271D}"/>
              </a:ext>
            </a:extLst>
          </p:cNvPr>
          <p:cNvSpPr txBox="1">
            <a:spLocks/>
          </p:cNvSpPr>
          <p:nvPr/>
        </p:nvSpPr>
        <p:spPr>
          <a:xfrm>
            <a:off x="3916465" y="2529794"/>
            <a:ext cx="7764257" cy="1838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>
                <a:latin typeface="Arial Nova Cond" panose="020B0506020202020204" pitchFamily="34" charset="0"/>
              </a:rPr>
              <a:t>Pihak</a:t>
            </a:r>
            <a:r>
              <a:rPr lang="en-US" sz="2400" dirty="0">
                <a:latin typeface="Arial Nova Cond" panose="020B0506020202020204" pitchFamily="34" charset="0"/>
              </a:rPr>
              <a:t> yang </a:t>
            </a:r>
            <a:r>
              <a:rPr lang="en-US" sz="2400" dirty="0" err="1">
                <a:latin typeface="Arial Nova Cond" panose="020B0506020202020204" pitchFamily="34" charset="0"/>
              </a:rPr>
              <a:t>mendaftar</a:t>
            </a:r>
            <a:r>
              <a:rPr lang="en-US" sz="2400" dirty="0">
                <a:latin typeface="Arial Nova Cond" panose="020B0506020202020204" pitchFamily="34" charset="0"/>
              </a:rPr>
              <a:t> IG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>
                <a:latin typeface="Arial Nova Cond" panose="020B0506020202020204" pitchFamily="34" charset="0"/>
              </a:rPr>
              <a:t>Lembaga yang </a:t>
            </a:r>
            <a:r>
              <a:rPr lang="en-US" sz="2000" dirty="0" err="1">
                <a:latin typeface="Arial Nova Cond" panose="020B0506020202020204" pitchFamily="34" charset="0"/>
              </a:rPr>
              <a:t>mewakili</a:t>
            </a:r>
            <a:r>
              <a:rPr lang="en-US" sz="2000" dirty="0">
                <a:latin typeface="Arial Nova Cond" panose="020B0506020202020204" pitchFamily="34" charset="0"/>
              </a:rPr>
              <a:t> </a:t>
            </a:r>
            <a:r>
              <a:rPr lang="en-US" sz="2000" dirty="0" err="1">
                <a:latin typeface="Arial Nova Cond" panose="020B0506020202020204" pitchFamily="34" charset="0"/>
              </a:rPr>
              <a:t>masyarakat</a:t>
            </a:r>
            <a:r>
              <a:rPr lang="en-US" sz="2000" dirty="0">
                <a:latin typeface="Arial Nova Cond" panose="020B0506020202020204" pitchFamily="34" charset="0"/>
              </a:rPr>
              <a:t> </a:t>
            </a:r>
            <a:r>
              <a:rPr lang="en-US" sz="2000" dirty="0" err="1">
                <a:latin typeface="Arial Nova Cond" panose="020B0506020202020204" pitchFamily="34" charset="0"/>
              </a:rPr>
              <a:t>produsen</a:t>
            </a:r>
            <a:r>
              <a:rPr lang="en-US" sz="2000" dirty="0">
                <a:latin typeface="Arial Nova Cond" panose="020B0506020202020204" pitchFamily="34" charset="0"/>
              </a:rPr>
              <a:t> </a:t>
            </a:r>
            <a:r>
              <a:rPr lang="en-US" sz="2000" dirty="0" err="1">
                <a:latin typeface="Arial Nova Cond" panose="020B0506020202020204" pitchFamily="34" charset="0"/>
              </a:rPr>
              <a:t>atau</a:t>
            </a:r>
            <a:r>
              <a:rPr lang="en-US" sz="2000" dirty="0">
                <a:latin typeface="Arial Nova Cond" panose="020B0506020202020204" pitchFamily="34" charset="0"/>
              </a:rPr>
              <a:t> </a:t>
            </a:r>
            <a:r>
              <a:rPr lang="en-US" sz="2000" dirty="0" err="1">
                <a:latin typeface="Arial Nova Cond" panose="020B0506020202020204" pitchFamily="34" charset="0"/>
              </a:rPr>
              <a:t>pedagang</a:t>
            </a:r>
            <a:r>
              <a:rPr lang="en-US" sz="2000" dirty="0">
                <a:latin typeface="Arial Nova Cond" panose="020B0506020202020204" pitchFamily="34" charset="0"/>
              </a:rPr>
              <a:t> (</a:t>
            </a:r>
            <a:r>
              <a:rPr lang="en-US" sz="2000" dirty="0" err="1">
                <a:latin typeface="Arial Nova Cond" panose="020B0506020202020204" pitchFamily="34" charset="0"/>
              </a:rPr>
              <a:t>lembaga</a:t>
            </a:r>
            <a:r>
              <a:rPr lang="en-US" sz="2000" dirty="0">
                <a:latin typeface="Arial Nova Cond" panose="020B0506020202020204" pitchFamily="34" charset="0"/>
              </a:rPr>
              <a:t> </a:t>
            </a:r>
            <a:r>
              <a:rPr lang="en-US" sz="2000" dirty="0" err="1">
                <a:latin typeface="Arial Nova Cond" panose="020B0506020202020204" pitchFamily="34" charset="0"/>
              </a:rPr>
              <a:t>pemerintah</a:t>
            </a:r>
            <a:r>
              <a:rPr lang="en-US" sz="2000" dirty="0">
                <a:latin typeface="Arial Nova Cond" panose="020B0506020202020204" pitchFamily="34" charset="0"/>
              </a:rPr>
              <a:t>, </a:t>
            </a:r>
            <a:r>
              <a:rPr lang="en-US" sz="2000" dirty="0" err="1">
                <a:latin typeface="Arial Nova Cond" panose="020B0506020202020204" pitchFamily="34" charset="0"/>
              </a:rPr>
              <a:t>koperasi</a:t>
            </a:r>
            <a:r>
              <a:rPr lang="en-US" sz="2000" dirty="0">
                <a:latin typeface="Arial Nova Cond" panose="020B0506020202020204" pitchFamily="34" charset="0"/>
              </a:rPr>
              <a:t> </a:t>
            </a:r>
            <a:r>
              <a:rPr lang="en-US" sz="2000" dirty="0" err="1">
                <a:latin typeface="Arial Nova Cond" panose="020B0506020202020204" pitchFamily="34" charset="0"/>
              </a:rPr>
              <a:t>atau</a:t>
            </a:r>
            <a:r>
              <a:rPr lang="en-US" sz="2000" dirty="0">
                <a:latin typeface="Arial Nova Cond" panose="020B0506020202020204" pitchFamily="34" charset="0"/>
              </a:rPr>
              <a:t> </a:t>
            </a:r>
            <a:r>
              <a:rPr lang="en-US" sz="2000" dirty="0" err="1">
                <a:latin typeface="Arial Nova Cond" panose="020B0506020202020204" pitchFamily="34" charset="0"/>
              </a:rPr>
              <a:t>asosiasi</a:t>
            </a:r>
            <a:r>
              <a:rPr lang="en-US" sz="2000" dirty="0">
                <a:latin typeface="Arial Nova Cond" panose="020B0506020202020204" pitchFamily="34" charset="0"/>
              </a:rPr>
              <a:t>)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>
                <a:latin typeface="Arial Nova Cond" panose="020B0506020202020204" pitchFamily="34" charset="0"/>
              </a:rPr>
              <a:t>Lembaga yang </a:t>
            </a:r>
            <a:r>
              <a:rPr lang="en-US" sz="2000" dirty="0" err="1">
                <a:latin typeface="Arial Nova Cond" panose="020B0506020202020204" pitchFamily="34" charset="0"/>
              </a:rPr>
              <a:t>diberi</a:t>
            </a:r>
            <a:r>
              <a:rPr lang="en-US" sz="2000" dirty="0">
                <a:latin typeface="Arial Nova Cond" panose="020B0506020202020204" pitchFamily="34" charset="0"/>
              </a:rPr>
              <a:t> </a:t>
            </a:r>
            <a:r>
              <a:rPr lang="en-US" sz="2000" dirty="0" err="1">
                <a:latin typeface="Arial Nova Cond" panose="020B0506020202020204" pitchFamily="34" charset="0"/>
              </a:rPr>
              <a:t>kewenangan</a:t>
            </a:r>
            <a:r>
              <a:rPr lang="en-US" sz="2000" dirty="0">
                <a:latin typeface="Arial Nova Cond" panose="020B0506020202020204" pitchFamily="34" charset="0"/>
              </a:rPr>
              <a:t> </a:t>
            </a:r>
            <a:r>
              <a:rPr lang="en-US" sz="2000" dirty="0" err="1">
                <a:latin typeface="Arial Nova Cond" panose="020B0506020202020204" pitchFamily="34" charset="0"/>
              </a:rPr>
              <a:t>untuk</a:t>
            </a:r>
            <a:r>
              <a:rPr lang="en-US" sz="2000" dirty="0">
                <a:latin typeface="Arial Nova Cond" panose="020B0506020202020204" pitchFamily="34" charset="0"/>
              </a:rPr>
              <a:t> </a:t>
            </a:r>
            <a:r>
              <a:rPr lang="en-US" sz="2000" dirty="0" err="1">
                <a:latin typeface="Arial Nova Cond" panose="020B0506020202020204" pitchFamily="34" charset="0"/>
              </a:rPr>
              <a:t>itu</a:t>
            </a:r>
            <a:r>
              <a:rPr lang="en-US" sz="2000" dirty="0">
                <a:latin typeface="Arial Nova Cond" panose="020B0506020202020204" pitchFamily="34" charset="0"/>
              </a:rPr>
              <a:t>;</a:t>
            </a:r>
          </a:p>
          <a:p>
            <a:pPr marL="0" lvl="1" indent="0">
              <a:buFont typeface="Arial" panose="020B0604020202020204" pitchFamily="34" charset="0"/>
              <a:buNone/>
            </a:pPr>
            <a:endParaRPr lang="en-US" sz="2000" dirty="0">
              <a:latin typeface="Arial Nova Cond" panose="020B0506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EC49DB-5D33-4AB3-B7A6-88C1C2CB153E}"/>
              </a:ext>
            </a:extLst>
          </p:cNvPr>
          <p:cNvSpPr txBox="1"/>
          <p:nvPr/>
        </p:nvSpPr>
        <p:spPr>
          <a:xfrm>
            <a:off x="511277" y="4137422"/>
            <a:ext cx="326431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indent="0">
              <a:buNone/>
            </a:pPr>
            <a:r>
              <a:rPr lang="en-US" sz="2400" dirty="0">
                <a:latin typeface="Montserrat" panose="02000505000000020004" pitchFamily="2" charset="0"/>
              </a:rPr>
              <a:t>PRODUK </a:t>
            </a:r>
          </a:p>
          <a:p>
            <a:pPr marL="0" lvl="1" indent="0">
              <a:buNone/>
            </a:pPr>
            <a:r>
              <a:rPr lang="en-US" dirty="0">
                <a:solidFill>
                  <a:srgbClr val="C00000"/>
                </a:solidFill>
                <a:latin typeface="Montserrat" panose="02000505000000020004" pitchFamily="2" charset="0"/>
              </a:rPr>
              <a:t>YANG DAFTAR DIDAFTARKAN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9B110B-8129-42E2-B326-1033B8BEF22D}"/>
              </a:ext>
            </a:extLst>
          </p:cNvPr>
          <p:cNvSpPr/>
          <p:nvPr/>
        </p:nvSpPr>
        <p:spPr>
          <a:xfrm>
            <a:off x="0" y="1721118"/>
            <a:ext cx="511277" cy="2231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267926-7A56-4BD9-B6C6-65ABFCBB06DF}"/>
              </a:ext>
            </a:extLst>
          </p:cNvPr>
          <p:cNvSpPr/>
          <p:nvPr/>
        </p:nvSpPr>
        <p:spPr>
          <a:xfrm>
            <a:off x="-39329" y="2560958"/>
            <a:ext cx="511277" cy="2231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394E90-A3A2-47DC-923A-F2451F5D4E02}"/>
              </a:ext>
            </a:extLst>
          </p:cNvPr>
          <p:cNvSpPr/>
          <p:nvPr/>
        </p:nvSpPr>
        <p:spPr>
          <a:xfrm>
            <a:off x="0" y="4278802"/>
            <a:ext cx="511277" cy="2231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F9D2171-C724-4C33-8E20-8B21118668B5}"/>
              </a:ext>
            </a:extLst>
          </p:cNvPr>
          <p:cNvSpPr txBox="1"/>
          <p:nvPr/>
        </p:nvSpPr>
        <p:spPr>
          <a:xfrm>
            <a:off x="550606" y="5650789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Montserrat" panose="02000505000000020004" pitchFamily="2" charset="0"/>
              </a:rPr>
              <a:t>PASAL 61 AYAT 1</a:t>
            </a:r>
            <a:endParaRPr lang="en-ID" sz="2400" dirty="0">
              <a:latin typeface="Montserrat" panose="02000505000000020004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638D318-0E01-4070-8E2E-07CBAF2C65F6}"/>
              </a:ext>
            </a:extLst>
          </p:cNvPr>
          <p:cNvSpPr/>
          <p:nvPr/>
        </p:nvSpPr>
        <p:spPr>
          <a:xfrm>
            <a:off x="0" y="5770025"/>
            <a:ext cx="511277" cy="2231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4094251-E25C-4D2D-B59F-D0EDA48860F0}"/>
              </a:ext>
            </a:extLst>
          </p:cNvPr>
          <p:cNvSpPr txBox="1"/>
          <p:nvPr/>
        </p:nvSpPr>
        <p:spPr>
          <a:xfrm>
            <a:off x="3896801" y="5614331"/>
            <a:ext cx="795106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latin typeface="Arial Nova Cond" panose="020B0506020202020204" pitchFamily="34" charset="0"/>
              </a:rPr>
              <a:t>Indikasi</a:t>
            </a:r>
            <a:r>
              <a:rPr lang="en-US" sz="2000" dirty="0">
                <a:latin typeface="Arial Nova Cond" panose="020B0506020202020204" pitchFamily="34" charset="0"/>
              </a:rPr>
              <a:t> </a:t>
            </a:r>
            <a:r>
              <a:rPr lang="en-US" sz="2000" dirty="0" err="1">
                <a:latin typeface="Arial Nova Cond" panose="020B0506020202020204" pitchFamily="34" charset="0"/>
              </a:rPr>
              <a:t>Geografis</a:t>
            </a:r>
            <a:r>
              <a:rPr lang="en-US" sz="2000" dirty="0">
                <a:latin typeface="Arial Nova Cond" panose="020B0506020202020204" pitchFamily="34" charset="0"/>
              </a:rPr>
              <a:t> </a:t>
            </a:r>
            <a:r>
              <a:rPr lang="en-US" sz="2000" dirty="0" err="1">
                <a:latin typeface="Arial Nova Cond" panose="020B0506020202020204" pitchFamily="34" charset="0"/>
              </a:rPr>
              <a:t>dilindungi</a:t>
            </a:r>
            <a:r>
              <a:rPr lang="en-US" sz="2000" dirty="0">
                <a:latin typeface="Arial Nova Cond" panose="020B0506020202020204" pitchFamily="34" charset="0"/>
              </a:rPr>
              <a:t> </a:t>
            </a:r>
            <a:r>
              <a:rPr lang="en-US" sz="2000" dirty="0" err="1">
                <a:latin typeface="Arial Nova Cond" panose="020B0506020202020204" pitchFamily="34" charset="0"/>
              </a:rPr>
              <a:t>selama</a:t>
            </a:r>
            <a:r>
              <a:rPr lang="en-US" sz="2000" dirty="0">
                <a:latin typeface="Arial Nova Cond" panose="020B0506020202020204" pitchFamily="34" charset="0"/>
              </a:rPr>
              <a:t> </a:t>
            </a:r>
            <a:r>
              <a:rPr lang="en-US" sz="2000" dirty="0" err="1">
                <a:latin typeface="Arial Nova Cond" panose="020B0506020202020204" pitchFamily="34" charset="0"/>
              </a:rPr>
              <a:t>terjaganya</a:t>
            </a:r>
            <a:r>
              <a:rPr lang="en-US" sz="2000" dirty="0">
                <a:latin typeface="Arial Nova Cond" panose="020B0506020202020204" pitchFamily="34" charset="0"/>
              </a:rPr>
              <a:t> </a:t>
            </a:r>
            <a:r>
              <a:rPr lang="en-US" sz="2000" dirty="0" err="1">
                <a:latin typeface="Arial Nova Cond" panose="020B0506020202020204" pitchFamily="34" charset="0"/>
              </a:rPr>
              <a:t>reputasi</a:t>
            </a:r>
            <a:r>
              <a:rPr lang="en-US" sz="2000" dirty="0">
                <a:latin typeface="Arial Nova Cond" panose="020B0506020202020204" pitchFamily="34" charset="0"/>
              </a:rPr>
              <a:t>, </a:t>
            </a:r>
            <a:r>
              <a:rPr lang="en-US" sz="2000" dirty="0" err="1">
                <a:latin typeface="Arial Nova Cond" panose="020B0506020202020204" pitchFamily="34" charset="0"/>
              </a:rPr>
              <a:t>kualitas</a:t>
            </a:r>
            <a:r>
              <a:rPr lang="en-US" sz="2000" dirty="0">
                <a:latin typeface="Arial Nova Cond" panose="020B0506020202020204" pitchFamily="34" charset="0"/>
              </a:rPr>
              <a:t>, dan </a:t>
            </a:r>
            <a:r>
              <a:rPr lang="en-US" sz="2000" dirty="0" err="1">
                <a:latin typeface="Arial Nova Cond" panose="020B0506020202020204" pitchFamily="34" charset="0"/>
              </a:rPr>
              <a:t>karakteristik</a:t>
            </a:r>
            <a:r>
              <a:rPr lang="en-US" sz="2000" dirty="0">
                <a:latin typeface="Arial Nova Cond" panose="020B0506020202020204" pitchFamily="34" charset="0"/>
              </a:rPr>
              <a:t> yang </a:t>
            </a:r>
            <a:r>
              <a:rPr lang="en-US" sz="2000" dirty="0" err="1">
                <a:latin typeface="Arial Nova Cond" panose="020B0506020202020204" pitchFamily="34" charset="0"/>
              </a:rPr>
              <a:t>menjadi</a:t>
            </a:r>
            <a:r>
              <a:rPr lang="en-US" sz="2000" dirty="0">
                <a:latin typeface="Arial Nova Cond" panose="020B0506020202020204" pitchFamily="34" charset="0"/>
              </a:rPr>
              <a:t> </a:t>
            </a:r>
            <a:r>
              <a:rPr lang="en-US" sz="2000" dirty="0" err="1">
                <a:latin typeface="Arial Nova Cond" panose="020B0506020202020204" pitchFamily="34" charset="0"/>
              </a:rPr>
              <a:t>dasar</a:t>
            </a:r>
            <a:r>
              <a:rPr lang="en-US" sz="2000" dirty="0">
                <a:latin typeface="Arial Nova Cond" panose="020B0506020202020204" pitchFamily="34" charset="0"/>
              </a:rPr>
              <a:t> </a:t>
            </a:r>
            <a:r>
              <a:rPr lang="en-US" sz="2000" dirty="0" err="1">
                <a:latin typeface="Arial Nova Cond" panose="020B0506020202020204" pitchFamily="34" charset="0"/>
              </a:rPr>
              <a:t>diberikannya</a:t>
            </a:r>
            <a:r>
              <a:rPr lang="en-US" sz="2000" dirty="0">
                <a:latin typeface="Arial Nova Cond" panose="020B0506020202020204" pitchFamily="34" charset="0"/>
              </a:rPr>
              <a:t> </a:t>
            </a:r>
            <a:r>
              <a:rPr lang="en-US" sz="2000" dirty="0" err="1">
                <a:latin typeface="Arial Nova Cond" panose="020B0506020202020204" pitchFamily="34" charset="0"/>
              </a:rPr>
              <a:t>pelindungan</a:t>
            </a:r>
            <a:r>
              <a:rPr lang="en-US" sz="2000" dirty="0">
                <a:latin typeface="Arial Nova Cond" panose="020B0506020202020204" pitchFamily="34" charset="0"/>
              </a:rPr>
              <a:t> </a:t>
            </a:r>
            <a:r>
              <a:rPr lang="en-US" sz="2000" dirty="0" err="1">
                <a:latin typeface="Arial Nova Cond" panose="020B0506020202020204" pitchFamily="34" charset="0"/>
              </a:rPr>
              <a:t>Indikasi</a:t>
            </a:r>
            <a:r>
              <a:rPr lang="en-US" sz="2000" dirty="0">
                <a:latin typeface="Arial Nova Cond" panose="020B0506020202020204" pitchFamily="34" charset="0"/>
              </a:rPr>
              <a:t> </a:t>
            </a:r>
            <a:r>
              <a:rPr lang="en-US" sz="2000" dirty="0" err="1">
                <a:latin typeface="Arial Nova Cond" panose="020B0506020202020204" pitchFamily="34" charset="0"/>
              </a:rPr>
              <a:t>Geografis</a:t>
            </a:r>
            <a:r>
              <a:rPr lang="en-US" sz="2000" dirty="0">
                <a:latin typeface="Arial Nova Cond" panose="020B0506020202020204" pitchFamily="34" charset="0"/>
              </a:rPr>
              <a:t> pada </a:t>
            </a:r>
            <a:r>
              <a:rPr lang="en-US" sz="2000" dirty="0" err="1">
                <a:latin typeface="Arial Nova Cond" panose="020B0506020202020204" pitchFamily="34" charset="0"/>
              </a:rPr>
              <a:t>suatu</a:t>
            </a:r>
            <a:r>
              <a:rPr lang="en-US" sz="2000" dirty="0">
                <a:latin typeface="Arial Nova Cond" panose="020B0506020202020204" pitchFamily="34" charset="0"/>
              </a:rPr>
              <a:t> </a:t>
            </a:r>
            <a:r>
              <a:rPr lang="en-US" sz="2000" dirty="0" err="1">
                <a:latin typeface="Arial Nova Cond" panose="020B0506020202020204" pitchFamily="34" charset="0"/>
              </a:rPr>
              <a:t>barang</a:t>
            </a:r>
            <a:r>
              <a:rPr lang="en-US" sz="2000" dirty="0">
                <a:latin typeface="Arial Nova Cond" panose="020B0506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3840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22EAAC-C538-435F-B151-0AECA71F70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7" r="68575"/>
          <a:stretch/>
        </p:blipFill>
        <p:spPr>
          <a:xfrm>
            <a:off x="-76774" y="0"/>
            <a:ext cx="2190709" cy="6858000"/>
          </a:xfrm>
          <a:prstGeom prst="rect">
            <a:avLst/>
          </a:prstGeom>
        </p:spPr>
      </p:pic>
      <p:sp>
        <p:nvSpPr>
          <p:cNvPr id="2" name="Flowchart: Document 1">
            <a:extLst>
              <a:ext uri="{FF2B5EF4-FFF2-40B4-BE49-F238E27FC236}">
                <a16:creationId xmlns:a16="http://schemas.microsoft.com/office/drawing/2014/main" id="{731C15E6-EFAD-445A-85E1-FDFA9DE4BFC4}"/>
              </a:ext>
            </a:extLst>
          </p:cNvPr>
          <p:cNvSpPr/>
          <p:nvPr/>
        </p:nvSpPr>
        <p:spPr>
          <a:xfrm rot="5400000">
            <a:off x="-861818" y="2333645"/>
            <a:ext cx="6858001" cy="2190707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4034" name="Title 1"/>
          <p:cNvSpPr>
            <a:spLocks noGrp="1"/>
          </p:cNvSpPr>
          <p:nvPr>
            <p:ph type="title" idx="4294967295"/>
          </p:nvPr>
        </p:nvSpPr>
        <p:spPr>
          <a:xfrm>
            <a:off x="2556387" y="362743"/>
            <a:ext cx="8876070" cy="1325563"/>
          </a:xfrm>
        </p:spPr>
        <p:txBody>
          <a:bodyPr/>
          <a:lstStyle/>
          <a:p>
            <a:pPr eaLnBrk="1" hangingPunct="1"/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INDIKASI </a:t>
            </a:r>
            <a:r>
              <a:rPr lang="en-US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ASAL</a:t>
            </a: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b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2800" b="1" dirty="0" err="1">
                <a:latin typeface="Montserrat" panose="02000505000000020004" pitchFamily="2" charset="0"/>
                <a:cs typeface="Aharoni" panose="02010803020104030203" pitchFamily="2" charset="-79"/>
              </a:rPr>
              <a:t>pasal</a:t>
            </a:r>
            <a:r>
              <a:rPr lang="en-US" sz="2800" b="1" dirty="0">
                <a:latin typeface="Montserrat" panose="02000505000000020004" pitchFamily="2" charset="0"/>
                <a:cs typeface="Aharoni" panose="02010803020104030203" pitchFamily="2" charset="-79"/>
              </a:rPr>
              <a:t> 63</a:t>
            </a:r>
            <a:endParaRPr lang="en-US" b="1" dirty="0">
              <a:latin typeface="Montserrat" panose="02000505000000020004" pitchFamily="2" charset="0"/>
              <a:cs typeface="Aharoni" panose="02010803020104030203" pitchFamily="2" charset="-79"/>
            </a:endParaRPr>
          </a:p>
        </p:txBody>
      </p:sp>
      <p:sp>
        <p:nvSpPr>
          <p:cNvPr id="44035" name="Content Placeholder 2"/>
          <p:cNvSpPr>
            <a:spLocks noGrp="1"/>
          </p:cNvSpPr>
          <p:nvPr>
            <p:ph idx="4294967295"/>
          </p:nvPr>
        </p:nvSpPr>
        <p:spPr>
          <a:xfrm>
            <a:off x="2458065" y="2093913"/>
            <a:ext cx="9163663" cy="3738562"/>
          </a:xfrm>
        </p:spPr>
        <p:txBody>
          <a:bodyPr>
            <a:normAutofit fontScale="92500"/>
          </a:bodyPr>
          <a:lstStyle/>
          <a:p>
            <a:r>
              <a:rPr lang="en-US" dirty="0"/>
              <a:t>INDIKASI ASAL MERUPAKAN CIRI ASAL BARANG DAN/ATAU JASA YANG TIDAK SECARA LANGSUNG TERKAIT DENGAN FAKTOR ALAM (</a:t>
            </a:r>
            <a:r>
              <a:rPr lang="en-US" dirty="0" err="1"/>
              <a:t>Pasal</a:t>
            </a:r>
            <a:r>
              <a:rPr lang="en-US" dirty="0"/>
              <a:t> 64)</a:t>
            </a:r>
          </a:p>
          <a:p>
            <a:r>
              <a:rPr lang="en-US" dirty="0"/>
              <a:t>INDIKASI ASAL DILINDUNGI TANPA MELALUI KEWAJIBAN PENDAFTARAN ATAU SECARA DEKLARATIF SEBAGAI TANDA YANG MENUNJUKKAN ASAL SUATU BARANG DAN/ATAU JASA YANG BENAR DAN DIPAKAI DALAM PERDAGANGAN. (</a:t>
            </a:r>
            <a:r>
              <a:rPr lang="en-US" dirty="0" err="1"/>
              <a:t>Pasal</a:t>
            </a:r>
            <a:r>
              <a:rPr lang="en-US" dirty="0"/>
              <a:t> 63)</a:t>
            </a:r>
          </a:p>
          <a:p>
            <a:pPr eaLnBrk="1" hangingPunct="1"/>
            <a:r>
              <a:rPr lang="en-US" dirty="0"/>
              <a:t>TIDAK DIDAFTARKAN</a:t>
            </a:r>
          </a:p>
          <a:p>
            <a:pPr eaLnBrk="1" hangingPunct="1"/>
            <a:r>
              <a:rPr lang="en-US" dirty="0"/>
              <a:t>SEMATA-MATA MENUNJUKKAN ASAL BARANG ATAU JASA</a:t>
            </a:r>
          </a:p>
        </p:txBody>
      </p:sp>
    </p:spTree>
    <p:extLst>
      <p:ext uri="{BB962C8B-B14F-4D97-AF65-F5344CB8AC3E}">
        <p14:creationId xmlns:p14="http://schemas.microsoft.com/office/powerpoint/2010/main" val="3128909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EEE2349-04B3-40D2-98D0-E9E61B90F409}"/>
              </a:ext>
            </a:extLst>
          </p:cNvPr>
          <p:cNvSpPr txBox="1"/>
          <p:nvPr/>
        </p:nvSpPr>
        <p:spPr>
          <a:xfrm rot="12436469">
            <a:off x="215277" y="-163348"/>
            <a:ext cx="2808972" cy="2937369"/>
          </a:xfrm>
          <a:custGeom>
            <a:avLst/>
            <a:gdLst/>
            <a:ahLst/>
            <a:cxnLst/>
            <a:rect l="l" t="t" r="r" b="b"/>
            <a:pathLst>
              <a:path w="5649203" h="7701483">
                <a:moveTo>
                  <a:pt x="4129961" y="6922336"/>
                </a:moveTo>
                <a:lnTo>
                  <a:pt x="4144534" y="6947839"/>
                </a:lnTo>
                <a:lnTo>
                  <a:pt x="4140890" y="6976985"/>
                </a:lnTo>
                <a:cubicBezTo>
                  <a:pt x="4131858" y="6978048"/>
                  <a:pt x="4127152" y="6982299"/>
                  <a:pt x="4126773" y="6989737"/>
                </a:cubicBezTo>
                <a:cubicBezTo>
                  <a:pt x="4126393" y="6997176"/>
                  <a:pt x="4118955" y="7001426"/>
                  <a:pt x="4104458" y="7002489"/>
                </a:cubicBezTo>
                <a:cubicBezTo>
                  <a:pt x="4105520" y="6988219"/>
                  <a:pt x="4109771" y="6974860"/>
                  <a:pt x="4117209" y="6962412"/>
                </a:cubicBezTo>
                <a:cubicBezTo>
                  <a:pt x="4124647" y="6949964"/>
                  <a:pt x="4128898" y="6936605"/>
                  <a:pt x="4129961" y="6922336"/>
                </a:cubicBezTo>
                <a:close/>
                <a:moveTo>
                  <a:pt x="3853069" y="6936909"/>
                </a:moveTo>
                <a:cubicBezTo>
                  <a:pt x="3852993" y="6938958"/>
                  <a:pt x="3853145" y="6941235"/>
                  <a:pt x="3853524" y="6943740"/>
                </a:cubicBezTo>
                <a:cubicBezTo>
                  <a:pt x="3853904" y="6946245"/>
                  <a:pt x="3854967" y="6947611"/>
                  <a:pt x="3856712" y="6947839"/>
                </a:cubicBezTo>
                <a:lnTo>
                  <a:pt x="3867642" y="6944196"/>
                </a:lnTo>
                <a:close/>
                <a:moveTo>
                  <a:pt x="3929579" y="6831253"/>
                </a:moveTo>
                <a:cubicBezTo>
                  <a:pt x="3929427" y="6833302"/>
                  <a:pt x="3929730" y="6835579"/>
                  <a:pt x="3930490" y="6838084"/>
                </a:cubicBezTo>
                <a:cubicBezTo>
                  <a:pt x="3931248" y="6840589"/>
                  <a:pt x="3933374" y="6841955"/>
                  <a:pt x="3936865" y="6842183"/>
                </a:cubicBezTo>
                <a:lnTo>
                  <a:pt x="3944152" y="6842183"/>
                </a:lnTo>
                <a:cubicBezTo>
                  <a:pt x="3944000" y="6838540"/>
                  <a:pt x="3942482" y="6835807"/>
                  <a:pt x="3939598" y="6833986"/>
                </a:cubicBezTo>
                <a:cubicBezTo>
                  <a:pt x="3936713" y="6832164"/>
                  <a:pt x="3933374" y="6831253"/>
                  <a:pt x="3929579" y="6831253"/>
                </a:cubicBezTo>
                <a:close/>
                <a:moveTo>
                  <a:pt x="3517884" y="7017062"/>
                </a:moveTo>
                <a:cubicBezTo>
                  <a:pt x="3517960" y="7019111"/>
                  <a:pt x="3518719" y="7021388"/>
                  <a:pt x="3520161" y="7023893"/>
                </a:cubicBezTo>
                <a:cubicBezTo>
                  <a:pt x="3521603" y="7026398"/>
                  <a:pt x="3523273" y="7027764"/>
                  <a:pt x="3525171" y="7027992"/>
                </a:cubicBezTo>
                <a:cubicBezTo>
                  <a:pt x="3529421" y="7027385"/>
                  <a:pt x="3531850" y="7024956"/>
                  <a:pt x="3532458" y="7020705"/>
                </a:cubicBezTo>
                <a:close/>
                <a:moveTo>
                  <a:pt x="4166394" y="6711023"/>
                </a:moveTo>
                <a:cubicBezTo>
                  <a:pt x="4166470" y="6713225"/>
                  <a:pt x="4167229" y="6716109"/>
                  <a:pt x="4168671" y="6719677"/>
                </a:cubicBezTo>
                <a:cubicBezTo>
                  <a:pt x="4170113" y="6723244"/>
                  <a:pt x="4171783" y="6725217"/>
                  <a:pt x="4173680" y="6725597"/>
                </a:cubicBezTo>
                <a:cubicBezTo>
                  <a:pt x="4177172" y="6725369"/>
                  <a:pt x="4179297" y="6724002"/>
                  <a:pt x="4180056" y="6721498"/>
                </a:cubicBezTo>
                <a:cubicBezTo>
                  <a:pt x="4180815" y="6718994"/>
                  <a:pt x="4181119" y="6716717"/>
                  <a:pt x="4180967" y="6714667"/>
                </a:cubicBezTo>
                <a:close/>
                <a:moveTo>
                  <a:pt x="3532458" y="6987916"/>
                </a:moveTo>
                <a:cubicBezTo>
                  <a:pt x="3532306" y="6989965"/>
                  <a:pt x="3532609" y="6992242"/>
                  <a:pt x="3533368" y="6994747"/>
                </a:cubicBezTo>
                <a:cubicBezTo>
                  <a:pt x="3534127" y="6997252"/>
                  <a:pt x="3536253" y="6998618"/>
                  <a:pt x="3539744" y="6998845"/>
                </a:cubicBezTo>
                <a:lnTo>
                  <a:pt x="3543387" y="6998845"/>
                </a:lnTo>
                <a:cubicBezTo>
                  <a:pt x="3543387" y="6991559"/>
                  <a:pt x="3539744" y="6987915"/>
                  <a:pt x="3532458" y="6987916"/>
                </a:cubicBezTo>
                <a:close/>
                <a:moveTo>
                  <a:pt x="4236016" y="6596202"/>
                </a:moveTo>
                <a:cubicBezTo>
                  <a:pt x="4232600" y="6599314"/>
                  <a:pt x="4230494" y="6603735"/>
                  <a:pt x="4229696" y="6609466"/>
                </a:cubicBezTo>
                <a:cubicBezTo>
                  <a:pt x="4228103" y="6620928"/>
                  <a:pt x="4227647" y="6631706"/>
                  <a:pt x="4228330" y="6641801"/>
                </a:cubicBezTo>
                <a:cubicBezTo>
                  <a:pt x="4222638" y="6641800"/>
                  <a:pt x="4216717" y="6642712"/>
                  <a:pt x="4210568" y="6644533"/>
                </a:cubicBezTo>
                <a:cubicBezTo>
                  <a:pt x="4204421" y="6646355"/>
                  <a:pt x="4199411" y="6649087"/>
                  <a:pt x="4195541" y="6652731"/>
                </a:cubicBezTo>
                <a:lnTo>
                  <a:pt x="4202827" y="6685520"/>
                </a:lnTo>
                <a:cubicBezTo>
                  <a:pt x="4204572" y="6675729"/>
                  <a:pt x="4208368" y="6666166"/>
                  <a:pt x="4214213" y="6656829"/>
                </a:cubicBezTo>
                <a:cubicBezTo>
                  <a:pt x="4220057" y="6647494"/>
                  <a:pt x="4228406" y="6642484"/>
                  <a:pt x="4239259" y="6641801"/>
                </a:cubicBezTo>
                <a:cubicBezTo>
                  <a:pt x="4239715" y="6632844"/>
                  <a:pt x="4241537" y="6624343"/>
                  <a:pt x="4244725" y="6616297"/>
                </a:cubicBezTo>
                <a:cubicBezTo>
                  <a:pt x="4247912" y="6608252"/>
                  <a:pt x="4249735" y="6599750"/>
                  <a:pt x="4250190" y="6590794"/>
                </a:cubicBezTo>
                <a:cubicBezTo>
                  <a:pt x="4244156" y="6591288"/>
                  <a:pt x="4239430" y="6593090"/>
                  <a:pt x="4236016" y="6596202"/>
                </a:cubicBezTo>
                <a:close/>
                <a:moveTo>
                  <a:pt x="3042145" y="7140413"/>
                </a:moveTo>
                <a:lnTo>
                  <a:pt x="3056718" y="7165917"/>
                </a:lnTo>
                <a:lnTo>
                  <a:pt x="3053075" y="7195063"/>
                </a:lnTo>
                <a:cubicBezTo>
                  <a:pt x="3044043" y="7196125"/>
                  <a:pt x="3039337" y="7200376"/>
                  <a:pt x="3038957" y="7207815"/>
                </a:cubicBezTo>
                <a:cubicBezTo>
                  <a:pt x="3038578" y="7215253"/>
                  <a:pt x="3031139" y="7219503"/>
                  <a:pt x="3016642" y="7220566"/>
                </a:cubicBezTo>
                <a:cubicBezTo>
                  <a:pt x="3017704" y="7206296"/>
                  <a:pt x="3021955" y="7192937"/>
                  <a:pt x="3029393" y="7180489"/>
                </a:cubicBezTo>
                <a:cubicBezTo>
                  <a:pt x="3036832" y="7168042"/>
                  <a:pt x="3041082" y="7154683"/>
                  <a:pt x="3042145" y="7140413"/>
                </a:cubicBezTo>
                <a:close/>
                <a:moveTo>
                  <a:pt x="4049808" y="6641801"/>
                </a:moveTo>
                <a:cubicBezTo>
                  <a:pt x="4038877" y="6642104"/>
                  <a:pt x="4030680" y="6646052"/>
                  <a:pt x="4025215" y="6653641"/>
                </a:cubicBezTo>
                <a:cubicBezTo>
                  <a:pt x="4019750" y="6661232"/>
                  <a:pt x="4017018" y="6670644"/>
                  <a:pt x="4017018" y="6681877"/>
                </a:cubicBezTo>
                <a:lnTo>
                  <a:pt x="4017018" y="6685521"/>
                </a:lnTo>
                <a:cubicBezTo>
                  <a:pt x="4016259" y="6685445"/>
                  <a:pt x="4013223" y="6685596"/>
                  <a:pt x="4007910" y="6685975"/>
                </a:cubicBezTo>
                <a:cubicBezTo>
                  <a:pt x="4002596" y="6686356"/>
                  <a:pt x="3999560" y="6687418"/>
                  <a:pt x="3998801" y="6689164"/>
                </a:cubicBezTo>
                <a:cubicBezTo>
                  <a:pt x="3999940" y="6691061"/>
                  <a:pt x="4004950" y="6692731"/>
                  <a:pt x="4013830" y="6694173"/>
                </a:cubicBezTo>
                <a:cubicBezTo>
                  <a:pt x="4022710" y="6695616"/>
                  <a:pt x="4028631" y="6696375"/>
                  <a:pt x="4031591" y="6696450"/>
                </a:cubicBezTo>
                <a:lnTo>
                  <a:pt x="4053451" y="6678234"/>
                </a:lnTo>
                <a:cubicBezTo>
                  <a:pt x="4048062" y="6677778"/>
                  <a:pt x="4044267" y="6675046"/>
                  <a:pt x="4042066" y="6670036"/>
                </a:cubicBezTo>
                <a:cubicBezTo>
                  <a:pt x="4039865" y="6665027"/>
                  <a:pt x="4038802" y="6660472"/>
                  <a:pt x="4038878" y="6656374"/>
                </a:cubicBezTo>
                <a:close/>
                <a:moveTo>
                  <a:pt x="2765253" y="7154986"/>
                </a:moveTo>
                <a:cubicBezTo>
                  <a:pt x="2765178" y="7157036"/>
                  <a:pt x="2765329" y="7159313"/>
                  <a:pt x="2765709" y="7161818"/>
                </a:cubicBezTo>
                <a:cubicBezTo>
                  <a:pt x="2766089" y="7164322"/>
                  <a:pt x="2767151" y="7165689"/>
                  <a:pt x="2768897" y="7165916"/>
                </a:cubicBezTo>
                <a:lnTo>
                  <a:pt x="2779827" y="7162273"/>
                </a:lnTo>
                <a:close/>
                <a:moveTo>
                  <a:pt x="4097171" y="6528858"/>
                </a:moveTo>
                <a:cubicBezTo>
                  <a:pt x="4093679" y="6529389"/>
                  <a:pt x="4091554" y="6531970"/>
                  <a:pt x="4090795" y="6536600"/>
                </a:cubicBezTo>
                <a:cubicBezTo>
                  <a:pt x="4090036" y="6541230"/>
                  <a:pt x="4089732" y="6544722"/>
                  <a:pt x="4089884" y="6547075"/>
                </a:cubicBezTo>
                <a:cubicBezTo>
                  <a:pt x="4089732" y="6556259"/>
                  <a:pt x="4087304" y="6564304"/>
                  <a:pt x="4082597" y="6571212"/>
                </a:cubicBezTo>
                <a:cubicBezTo>
                  <a:pt x="4077892" y="6578119"/>
                  <a:pt x="4071819" y="6583432"/>
                  <a:pt x="4064381" y="6587151"/>
                </a:cubicBezTo>
                <a:cubicBezTo>
                  <a:pt x="4063926" y="6596108"/>
                  <a:pt x="4062104" y="6604609"/>
                  <a:pt x="4058916" y="6612654"/>
                </a:cubicBezTo>
                <a:cubicBezTo>
                  <a:pt x="4055728" y="6620699"/>
                  <a:pt x="4053907" y="6629201"/>
                  <a:pt x="4053451" y="6638158"/>
                </a:cubicBezTo>
                <a:cubicBezTo>
                  <a:pt x="4064229" y="6625330"/>
                  <a:pt x="4073641" y="6611819"/>
                  <a:pt x="4081686" y="6597626"/>
                </a:cubicBezTo>
                <a:cubicBezTo>
                  <a:pt x="4089733" y="6583431"/>
                  <a:pt x="4097322" y="6569010"/>
                  <a:pt x="4104457" y="6554361"/>
                </a:cubicBezTo>
                <a:cubicBezTo>
                  <a:pt x="4104382" y="6551704"/>
                  <a:pt x="4103623" y="6546999"/>
                  <a:pt x="4102181" y="6540243"/>
                </a:cubicBezTo>
                <a:cubicBezTo>
                  <a:pt x="4100738" y="6533488"/>
                  <a:pt x="4099068" y="6529693"/>
                  <a:pt x="4097171" y="6528858"/>
                </a:cubicBezTo>
                <a:close/>
                <a:moveTo>
                  <a:pt x="3787489" y="6667304"/>
                </a:moveTo>
                <a:lnTo>
                  <a:pt x="3787489" y="6685521"/>
                </a:lnTo>
                <a:cubicBezTo>
                  <a:pt x="3787641" y="6690758"/>
                  <a:pt x="3789159" y="6693945"/>
                  <a:pt x="3792044" y="6695084"/>
                </a:cubicBezTo>
                <a:cubicBezTo>
                  <a:pt x="3794928" y="6696223"/>
                  <a:pt x="3798267" y="6696678"/>
                  <a:pt x="3802063" y="6696450"/>
                </a:cubicBezTo>
                <a:close/>
                <a:moveTo>
                  <a:pt x="3823922" y="6627228"/>
                </a:moveTo>
                <a:cubicBezTo>
                  <a:pt x="3822252" y="6627380"/>
                  <a:pt x="3821038" y="6627986"/>
                  <a:pt x="3820279" y="6629049"/>
                </a:cubicBezTo>
                <a:cubicBezTo>
                  <a:pt x="3819520" y="6630112"/>
                  <a:pt x="3818306" y="6630719"/>
                  <a:pt x="3816636" y="6630870"/>
                </a:cubicBezTo>
                <a:cubicBezTo>
                  <a:pt x="3816712" y="6633072"/>
                  <a:pt x="3817471" y="6635956"/>
                  <a:pt x="3818913" y="6639523"/>
                </a:cubicBezTo>
                <a:cubicBezTo>
                  <a:pt x="3820355" y="6643091"/>
                  <a:pt x="3822025" y="6645064"/>
                  <a:pt x="3823922" y="6645444"/>
                </a:cubicBezTo>
                <a:cubicBezTo>
                  <a:pt x="3827414" y="6645217"/>
                  <a:pt x="3829539" y="6643850"/>
                  <a:pt x="3830298" y="6641345"/>
                </a:cubicBezTo>
                <a:cubicBezTo>
                  <a:pt x="3831057" y="6638840"/>
                  <a:pt x="3831361" y="6636563"/>
                  <a:pt x="3831209" y="6634514"/>
                </a:cubicBezTo>
                <a:cubicBezTo>
                  <a:pt x="3830602" y="6630264"/>
                  <a:pt x="3828173" y="6627835"/>
                  <a:pt x="3823922" y="6627228"/>
                </a:cubicBezTo>
                <a:close/>
                <a:moveTo>
                  <a:pt x="2841763" y="7049330"/>
                </a:moveTo>
                <a:cubicBezTo>
                  <a:pt x="2841611" y="7051379"/>
                  <a:pt x="2841915" y="7053657"/>
                  <a:pt x="2842674" y="7056162"/>
                </a:cubicBezTo>
                <a:cubicBezTo>
                  <a:pt x="2843433" y="7058666"/>
                  <a:pt x="2845558" y="7060032"/>
                  <a:pt x="2849049" y="7060260"/>
                </a:cubicBezTo>
                <a:lnTo>
                  <a:pt x="2856336" y="7060260"/>
                </a:lnTo>
                <a:cubicBezTo>
                  <a:pt x="2856185" y="7056617"/>
                  <a:pt x="2854667" y="7053884"/>
                  <a:pt x="2851782" y="7052063"/>
                </a:cubicBezTo>
                <a:cubicBezTo>
                  <a:pt x="2848898" y="7050241"/>
                  <a:pt x="2845558" y="7049330"/>
                  <a:pt x="2841763" y="7049330"/>
                </a:cubicBezTo>
                <a:close/>
                <a:moveTo>
                  <a:pt x="2430069" y="7235139"/>
                </a:moveTo>
                <a:cubicBezTo>
                  <a:pt x="2430145" y="7237188"/>
                  <a:pt x="2430904" y="7239465"/>
                  <a:pt x="2432346" y="7241971"/>
                </a:cubicBezTo>
                <a:cubicBezTo>
                  <a:pt x="2433788" y="7244475"/>
                  <a:pt x="2435458" y="7245842"/>
                  <a:pt x="2437355" y="7246069"/>
                </a:cubicBezTo>
                <a:cubicBezTo>
                  <a:pt x="2441606" y="7245462"/>
                  <a:pt x="2444035" y="7243034"/>
                  <a:pt x="2444642" y="7238783"/>
                </a:cubicBezTo>
                <a:close/>
                <a:moveTo>
                  <a:pt x="3078578" y="6929101"/>
                </a:moveTo>
                <a:cubicBezTo>
                  <a:pt x="3078655" y="6931302"/>
                  <a:pt x="3079413" y="6934187"/>
                  <a:pt x="3080855" y="6937754"/>
                </a:cubicBezTo>
                <a:cubicBezTo>
                  <a:pt x="3082298" y="6941321"/>
                  <a:pt x="3083967" y="6943295"/>
                  <a:pt x="3085865" y="6943674"/>
                </a:cubicBezTo>
                <a:cubicBezTo>
                  <a:pt x="3089357" y="6943447"/>
                  <a:pt x="3091482" y="6942080"/>
                  <a:pt x="3092240" y="6939576"/>
                </a:cubicBezTo>
                <a:cubicBezTo>
                  <a:pt x="3093000" y="6937071"/>
                  <a:pt x="3093303" y="6934794"/>
                  <a:pt x="3093151" y="6932744"/>
                </a:cubicBezTo>
                <a:close/>
                <a:moveTo>
                  <a:pt x="2444642" y="7205993"/>
                </a:moveTo>
                <a:cubicBezTo>
                  <a:pt x="2444490" y="7208042"/>
                  <a:pt x="2444794" y="7210319"/>
                  <a:pt x="2445553" y="7212824"/>
                </a:cubicBezTo>
                <a:cubicBezTo>
                  <a:pt x="2446312" y="7215329"/>
                  <a:pt x="2448437" y="7216695"/>
                  <a:pt x="2451929" y="7216923"/>
                </a:cubicBezTo>
                <a:lnTo>
                  <a:pt x="2455572" y="7216923"/>
                </a:lnTo>
                <a:cubicBezTo>
                  <a:pt x="2455572" y="7209636"/>
                  <a:pt x="2451928" y="7205993"/>
                  <a:pt x="2444642" y="7205993"/>
                </a:cubicBezTo>
                <a:close/>
                <a:moveTo>
                  <a:pt x="3867642" y="6496068"/>
                </a:moveTo>
                <a:lnTo>
                  <a:pt x="3853069" y="6539788"/>
                </a:lnTo>
                <a:cubicBezTo>
                  <a:pt x="3852462" y="6539712"/>
                  <a:pt x="3850033" y="6539864"/>
                  <a:pt x="3845783" y="6540244"/>
                </a:cubicBezTo>
                <a:cubicBezTo>
                  <a:pt x="3841532" y="6540623"/>
                  <a:pt x="3839103" y="6541685"/>
                  <a:pt x="3838496" y="6543431"/>
                </a:cubicBezTo>
                <a:cubicBezTo>
                  <a:pt x="3839255" y="6547302"/>
                  <a:pt x="3843201" y="6551401"/>
                  <a:pt x="3850336" y="6555727"/>
                </a:cubicBezTo>
                <a:cubicBezTo>
                  <a:pt x="3857471" y="6560054"/>
                  <a:pt x="3863239" y="6563241"/>
                  <a:pt x="3867642" y="6565291"/>
                </a:cubicBezTo>
                <a:lnTo>
                  <a:pt x="3893145" y="6528858"/>
                </a:lnTo>
                <a:close/>
                <a:moveTo>
                  <a:pt x="3148200" y="6814280"/>
                </a:moveTo>
                <a:cubicBezTo>
                  <a:pt x="3144784" y="6817392"/>
                  <a:pt x="3142678" y="6821813"/>
                  <a:pt x="3141881" y="6827544"/>
                </a:cubicBezTo>
                <a:cubicBezTo>
                  <a:pt x="3140287" y="6839005"/>
                  <a:pt x="3139832" y="6849783"/>
                  <a:pt x="3140515" y="6859878"/>
                </a:cubicBezTo>
                <a:cubicBezTo>
                  <a:pt x="3134822" y="6859878"/>
                  <a:pt x="3128902" y="6860789"/>
                  <a:pt x="3122753" y="6862611"/>
                </a:cubicBezTo>
                <a:cubicBezTo>
                  <a:pt x="3116605" y="6864432"/>
                  <a:pt x="3111595" y="6867164"/>
                  <a:pt x="3107725" y="6870808"/>
                </a:cubicBezTo>
                <a:lnTo>
                  <a:pt x="3115011" y="6903598"/>
                </a:lnTo>
                <a:cubicBezTo>
                  <a:pt x="3116757" y="6893806"/>
                  <a:pt x="3120552" y="6884243"/>
                  <a:pt x="3126397" y="6874907"/>
                </a:cubicBezTo>
                <a:cubicBezTo>
                  <a:pt x="3132241" y="6865571"/>
                  <a:pt x="3140590" y="6860562"/>
                  <a:pt x="3151444" y="6859878"/>
                </a:cubicBezTo>
                <a:cubicBezTo>
                  <a:pt x="3151900" y="6850921"/>
                  <a:pt x="3153722" y="6842421"/>
                  <a:pt x="3156910" y="6834375"/>
                </a:cubicBezTo>
                <a:cubicBezTo>
                  <a:pt x="3160098" y="6826330"/>
                  <a:pt x="3161919" y="6817828"/>
                  <a:pt x="3162374" y="6808872"/>
                </a:cubicBezTo>
                <a:cubicBezTo>
                  <a:pt x="3156340" y="6809365"/>
                  <a:pt x="3151616" y="6811168"/>
                  <a:pt x="3148200" y="6814280"/>
                </a:cubicBezTo>
                <a:close/>
                <a:moveTo>
                  <a:pt x="4421426" y="6215533"/>
                </a:moveTo>
                <a:lnTo>
                  <a:pt x="4392279" y="6262896"/>
                </a:lnTo>
                <a:cubicBezTo>
                  <a:pt x="4399566" y="6274433"/>
                  <a:pt x="4403209" y="6287792"/>
                  <a:pt x="4403209" y="6302973"/>
                </a:cubicBezTo>
                <a:cubicBezTo>
                  <a:pt x="4401160" y="6302821"/>
                  <a:pt x="4398883" y="6303125"/>
                  <a:pt x="4396378" y="6303884"/>
                </a:cubicBezTo>
                <a:cubicBezTo>
                  <a:pt x="4393873" y="6304643"/>
                  <a:pt x="4392507" y="6306768"/>
                  <a:pt x="4392279" y="6310259"/>
                </a:cubicBezTo>
                <a:cubicBezTo>
                  <a:pt x="4392507" y="6313903"/>
                  <a:pt x="4393873" y="6317546"/>
                  <a:pt x="4396378" y="6321189"/>
                </a:cubicBezTo>
                <a:cubicBezTo>
                  <a:pt x="4398883" y="6324833"/>
                  <a:pt x="4401159" y="6328476"/>
                  <a:pt x="4403209" y="6332119"/>
                </a:cubicBezTo>
                <a:lnTo>
                  <a:pt x="4428712" y="6343049"/>
                </a:lnTo>
                <a:lnTo>
                  <a:pt x="4432355" y="6332119"/>
                </a:lnTo>
                <a:lnTo>
                  <a:pt x="4414139" y="6317546"/>
                </a:lnTo>
                <a:cubicBezTo>
                  <a:pt x="4414063" y="6311929"/>
                  <a:pt x="4415126" y="6306768"/>
                  <a:pt x="4417327" y="6302062"/>
                </a:cubicBezTo>
                <a:cubicBezTo>
                  <a:pt x="4419528" y="6297356"/>
                  <a:pt x="4423323" y="6294016"/>
                  <a:pt x="4428712" y="6292043"/>
                </a:cubicBezTo>
                <a:cubicBezTo>
                  <a:pt x="4429092" y="6279291"/>
                  <a:pt x="4429244" y="6266540"/>
                  <a:pt x="4429168" y="6253788"/>
                </a:cubicBezTo>
                <a:cubicBezTo>
                  <a:pt x="4429092" y="6241036"/>
                  <a:pt x="4426511" y="6228285"/>
                  <a:pt x="4421426" y="6215533"/>
                </a:cubicBezTo>
                <a:close/>
                <a:moveTo>
                  <a:pt x="2961992" y="6859878"/>
                </a:moveTo>
                <a:cubicBezTo>
                  <a:pt x="2951062" y="6860182"/>
                  <a:pt x="2942865" y="6864129"/>
                  <a:pt x="2937400" y="6871719"/>
                </a:cubicBezTo>
                <a:cubicBezTo>
                  <a:pt x="2931935" y="6879309"/>
                  <a:pt x="2929202" y="6888721"/>
                  <a:pt x="2929202" y="6899954"/>
                </a:cubicBezTo>
                <a:lnTo>
                  <a:pt x="2929203" y="6903598"/>
                </a:lnTo>
                <a:cubicBezTo>
                  <a:pt x="2928443" y="6903522"/>
                  <a:pt x="2925407" y="6903674"/>
                  <a:pt x="2920094" y="6904053"/>
                </a:cubicBezTo>
                <a:cubicBezTo>
                  <a:pt x="2914781" y="6904433"/>
                  <a:pt x="2911745" y="6905496"/>
                  <a:pt x="2910986" y="6907241"/>
                </a:cubicBezTo>
                <a:cubicBezTo>
                  <a:pt x="2912124" y="6909139"/>
                  <a:pt x="2917134" y="6910809"/>
                  <a:pt x="2926014" y="6912250"/>
                </a:cubicBezTo>
                <a:cubicBezTo>
                  <a:pt x="2934895" y="6913693"/>
                  <a:pt x="2940815" y="6914452"/>
                  <a:pt x="2943776" y="6914528"/>
                </a:cubicBezTo>
                <a:lnTo>
                  <a:pt x="2965635" y="6896311"/>
                </a:lnTo>
                <a:cubicBezTo>
                  <a:pt x="2960246" y="6895856"/>
                  <a:pt x="2956451" y="6893123"/>
                  <a:pt x="2954250" y="6888114"/>
                </a:cubicBezTo>
                <a:cubicBezTo>
                  <a:pt x="2952049" y="6883104"/>
                  <a:pt x="2950987" y="6878550"/>
                  <a:pt x="2951062" y="6874452"/>
                </a:cubicBezTo>
                <a:close/>
                <a:moveTo>
                  <a:pt x="3918648" y="6368552"/>
                </a:moveTo>
                <a:cubicBezTo>
                  <a:pt x="3903468" y="6397092"/>
                  <a:pt x="3890109" y="6427452"/>
                  <a:pt x="3878572" y="6459635"/>
                </a:cubicBezTo>
                <a:cubicBezTo>
                  <a:pt x="3880470" y="6467073"/>
                  <a:pt x="3883961" y="6473146"/>
                  <a:pt x="3889047" y="6477852"/>
                </a:cubicBezTo>
                <a:cubicBezTo>
                  <a:pt x="3894132" y="6482558"/>
                  <a:pt x="3900356" y="6484986"/>
                  <a:pt x="3907719" y="6485139"/>
                </a:cubicBezTo>
                <a:cubicBezTo>
                  <a:pt x="3911514" y="6473904"/>
                  <a:pt x="3916675" y="6457206"/>
                  <a:pt x="3923202" y="6435043"/>
                </a:cubicBezTo>
                <a:cubicBezTo>
                  <a:pt x="3929730" y="6412879"/>
                  <a:pt x="3936713" y="6398002"/>
                  <a:pt x="3944152" y="6390412"/>
                </a:cubicBezTo>
                <a:close/>
                <a:moveTo>
                  <a:pt x="4497935" y="6088017"/>
                </a:moveTo>
                <a:cubicBezTo>
                  <a:pt x="4497328" y="6091660"/>
                  <a:pt x="4498542" y="6095304"/>
                  <a:pt x="4501579" y="6098947"/>
                </a:cubicBezTo>
                <a:lnTo>
                  <a:pt x="4501579" y="6088017"/>
                </a:lnTo>
                <a:close/>
                <a:moveTo>
                  <a:pt x="4541655" y="6047941"/>
                </a:moveTo>
                <a:cubicBezTo>
                  <a:pt x="4534975" y="6047941"/>
                  <a:pt x="4530118" y="6051584"/>
                  <a:pt x="4527082" y="6058871"/>
                </a:cubicBezTo>
                <a:lnTo>
                  <a:pt x="4538011" y="6058871"/>
                </a:lnTo>
                <a:cubicBezTo>
                  <a:pt x="4538163" y="6057049"/>
                  <a:pt x="4538770" y="6055227"/>
                  <a:pt x="4539833" y="6053406"/>
                </a:cubicBezTo>
                <a:cubicBezTo>
                  <a:pt x="4540896" y="6051584"/>
                  <a:pt x="4541503" y="6049762"/>
                  <a:pt x="4541655" y="6047941"/>
                </a:cubicBezTo>
                <a:close/>
                <a:moveTo>
                  <a:pt x="3009356" y="6746935"/>
                </a:moveTo>
                <a:cubicBezTo>
                  <a:pt x="3005864" y="6747467"/>
                  <a:pt x="3003739" y="6750047"/>
                  <a:pt x="3002980" y="6754678"/>
                </a:cubicBezTo>
                <a:cubicBezTo>
                  <a:pt x="3002220" y="6759307"/>
                  <a:pt x="3001917" y="6762799"/>
                  <a:pt x="3002069" y="6765152"/>
                </a:cubicBezTo>
                <a:cubicBezTo>
                  <a:pt x="3001917" y="6774336"/>
                  <a:pt x="2999488" y="6782382"/>
                  <a:pt x="2994782" y="6789289"/>
                </a:cubicBezTo>
                <a:cubicBezTo>
                  <a:pt x="2990076" y="6796196"/>
                  <a:pt x="2984004" y="6801509"/>
                  <a:pt x="2976566" y="6805228"/>
                </a:cubicBezTo>
                <a:cubicBezTo>
                  <a:pt x="2976110" y="6814185"/>
                  <a:pt x="2974288" y="6822686"/>
                  <a:pt x="2971101" y="6830732"/>
                </a:cubicBezTo>
                <a:cubicBezTo>
                  <a:pt x="2967913" y="6838777"/>
                  <a:pt x="2966091" y="6847278"/>
                  <a:pt x="2965636" y="6856235"/>
                </a:cubicBezTo>
                <a:cubicBezTo>
                  <a:pt x="2976414" y="6843407"/>
                  <a:pt x="2985825" y="6829896"/>
                  <a:pt x="2993871" y="6815703"/>
                </a:cubicBezTo>
                <a:cubicBezTo>
                  <a:pt x="3001917" y="6801509"/>
                  <a:pt x="3009507" y="6787087"/>
                  <a:pt x="3016642" y="6772439"/>
                </a:cubicBezTo>
                <a:cubicBezTo>
                  <a:pt x="3016566" y="6769782"/>
                  <a:pt x="3015807" y="6765076"/>
                  <a:pt x="3014365" y="6758321"/>
                </a:cubicBezTo>
                <a:cubicBezTo>
                  <a:pt x="3012923" y="6751565"/>
                  <a:pt x="3011253" y="6747770"/>
                  <a:pt x="3009356" y="6746935"/>
                </a:cubicBezTo>
                <a:close/>
                <a:moveTo>
                  <a:pt x="2699674" y="6885381"/>
                </a:moveTo>
                <a:lnTo>
                  <a:pt x="2699674" y="6903598"/>
                </a:lnTo>
                <a:cubicBezTo>
                  <a:pt x="2699825" y="6908835"/>
                  <a:pt x="2701344" y="6912023"/>
                  <a:pt x="2704228" y="6913162"/>
                </a:cubicBezTo>
                <a:cubicBezTo>
                  <a:pt x="2707112" y="6914301"/>
                  <a:pt x="2710452" y="6914755"/>
                  <a:pt x="2714247" y="6914527"/>
                </a:cubicBezTo>
                <a:close/>
                <a:moveTo>
                  <a:pt x="2736107" y="6845305"/>
                </a:moveTo>
                <a:cubicBezTo>
                  <a:pt x="2734437" y="6845457"/>
                  <a:pt x="2733222" y="6846064"/>
                  <a:pt x="2732464" y="6847126"/>
                </a:cubicBezTo>
                <a:cubicBezTo>
                  <a:pt x="2731705" y="6848189"/>
                  <a:pt x="2730490" y="6848797"/>
                  <a:pt x="2728820" y="6848948"/>
                </a:cubicBezTo>
                <a:cubicBezTo>
                  <a:pt x="2728896" y="6851149"/>
                  <a:pt x="2729655" y="6854033"/>
                  <a:pt x="2731097" y="6857601"/>
                </a:cubicBezTo>
                <a:cubicBezTo>
                  <a:pt x="2732540" y="6861168"/>
                  <a:pt x="2734209" y="6863142"/>
                  <a:pt x="2736107" y="6863521"/>
                </a:cubicBezTo>
                <a:cubicBezTo>
                  <a:pt x="2739599" y="6863294"/>
                  <a:pt x="2741724" y="6861928"/>
                  <a:pt x="2742483" y="6859423"/>
                </a:cubicBezTo>
                <a:cubicBezTo>
                  <a:pt x="2743241" y="6856918"/>
                  <a:pt x="2743546" y="6854641"/>
                  <a:pt x="2743394" y="6852591"/>
                </a:cubicBezTo>
                <a:cubicBezTo>
                  <a:pt x="2742786" y="6848341"/>
                  <a:pt x="2740358" y="6845912"/>
                  <a:pt x="2736107" y="6845305"/>
                </a:cubicBezTo>
                <a:close/>
                <a:moveTo>
                  <a:pt x="4563515" y="5993291"/>
                </a:moveTo>
                <a:lnTo>
                  <a:pt x="4563515" y="6011508"/>
                </a:lnTo>
                <a:lnTo>
                  <a:pt x="4538012" y="6011508"/>
                </a:lnTo>
                <a:lnTo>
                  <a:pt x="4538012" y="6026081"/>
                </a:lnTo>
                <a:lnTo>
                  <a:pt x="4545299" y="6037010"/>
                </a:lnTo>
                <a:lnTo>
                  <a:pt x="4574445" y="6011507"/>
                </a:lnTo>
                <a:lnTo>
                  <a:pt x="4574445" y="5996934"/>
                </a:lnTo>
                <a:close/>
                <a:moveTo>
                  <a:pt x="3987871" y="6241037"/>
                </a:moveTo>
                <a:lnTo>
                  <a:pt x="3969655" y="6262896"/>
                </a:lnTo>
                <a:lnTo>
                  <a:pt x="3969655" y="6273826"/>
                </a:lnTo>
                <a:lnTo>
                  <a:pt x="3976941" y="6273826"/>
                </a:lnTo>
                <a:cubicBezTo>
                  <a:pt x="3984076" y="6274130"/>
                  <a:pt x="3988934" y="6273522"/>
                  <a:pt x="3991514" y="6272005"/>
                </a:cubicBezTo>
                <a:cubicBezTo>
                  <a:pt x="3994095" y="6270487"/>
                  <a:pt x="3995310" y="6266235"/>
                  <a:pt x="3995158" y="6259253"/>
                </a:cubicBezTo>
                <a:close/>
                <a:moveTo>
                  <a:pt x="4578088" y="5960501"/>
                </a:moveTo>
                <a:lnTo>
                  <a:pt x="4578088" y="5989648"/>
                </a:lnTo>
                <a:cubicBezTo>
                  <a:pt x="4583326" y="5985777"/>
                  <a:pt x="4586513" y="5980767"/>
                  <a:pt x="4587652" y="5974619"/>
                </a:cubicBezTo>
                <a:cubicBezTo>
                  <a:pt x="4588790" y="5968471"/>
                  <a:pt x="4589245" y="5962551"/>
                  <a:pt x="4589018" y="5956858"/>
                </a:cubicBezTo>
                <a:close/>
                <a:moveTo>
                  <a:pt x="4027947" y="6182743"/>
                </a:moveTo>
                <a:lnTo>
                  <a:pt x="4020661" y="6197316"/>
                </a:lnTo>
                <a:cubicBezTo>
                  <a:pt x="4024912" y="6193673"/>
                  <a:pt x="4027341" y="6190029"/>
                  <a:pt x="4027948" y="6186387"/>
                </a:cubicBezTo>
                <a:close/>
                <a:moveTo>
                  <a:pt x="2779827" y="6714145"/>
                </a:moveTo>
                <a:lnTo>
                  <a:pt x="2765254" y="6757865"/>
                </a:lnTo>
                <a:cubicBezTo>
                  <a:pt x="2764646" y="6757790"/>
                  <a:pt x="2762217" y="6757941"/>
                  <a:pt x="2757967" y="6758321"/>
                </a:cubicBezTo>
                <a:cubicBezTo>
                  <a:pt x="2753716" y="6758700"/>
                  <a:pt x="2751287" y="6759763"/>
                  <a:pt x="2750680" y="6761509"/>
                </a:cubicBezTo>
                <a:cubicBezTo>
                  <a:pt x="2751439" y="6765380"/>
                  <a:pt x="2755386" y="6769479"/>
                  <a:pt x="2762521" y="6773804"/>
                </a:cubicBezTo>
                <a:cubicBezTo>
                  <a:pt x="2769656" y="6778131"/>
                  <a:pt x="2775424" y="6781319"/>
                  <a:pt x="2779827" y="6783368"/>
                </a:cubicBezTo>
                <a:lnTo>
                  <a:pt x="2805330" y="6746935"/>
                </a:lnTo>
                <a:close/>
                <a:moveTo>
                  <a:pt x="4618165" y="5869418"/>
                </a:moveTo>
                <a:cubicBezTo>
                  <a:pt x="4614673" y="5880955"/>
                  <a:pt x="4610726" y="5891582"/>
                  <a:pt x="4606323" y="5901297"/>
                </a:cubicBezTo>
                <a:cubicBezTo>
                  <a:pt x="4601921" y="5911013"/>
                  <a:pt x="4596153" y="5916174"/>
                  <a:pt x="4589018" y="5916781"/>
                </a:cubicBezTo>
                <a:cubicBezTo>
                  <a:pt x="4589245" y="5919590"/>
                  <a:pt x="4590611" y="5924903"/>
                  <a:pt x="4593116" y="5932721"/>
                </a:cubicBezTo>
                <a:cubicBezTo>
                  <a:pt x="4595621" y="5940539"/>
                  <a:pt x="4597899" y="5944941"/>
                  <a:pt x="4599948" y="5945928"/>
                </a:cubicBezTo>
                <a:cubicBezTo>
                  <a:pt x="4601694" y="5945700"/>
                  <a:pt x="4602756" y="5944334"/>
                  <a:pt x="4603135" y="5941829"/>
                </a:cubicBezTo>
                <a:cubicBezTo>
                  <a:pt x="4603515" y="5939324"/>
                  <a:pt x="4603667" y="5937047"/>
                  <a:pt x="4603591" y="5934998"/>
                </a:cubicBezTo>
                <a:cubicBezTo>
                  <a:pt x="4609588" y="5927029"/>
                  <a:pt x="4615811" y="5916554"/>
                  <a:pt x="4622263" y="5903574"/>
                </a:cubicBezTo>
                <a:cubicBezTo>
                  <a:pt x="4628715" y="5890595"/>
                  <a:pt x="4632206" y="5879210"/>
                  <a:pt x="4632737" y="5869419"/>
                </a:cubicBezTo>
                <a:close/>
                <a:moveTo>
                  <a:pt x="3333610" y="6433610"/>
                </a:moveTo>
                <a:lnTo>
                  <a:pt x="3304464" y="6480974"/>
                </a:lnTo>
                <a:cubicBezTo>
                  <a:pt x="3311750" y="6492511"/>
                  <a:pt x="3315394" y="6505870"/>
                  <a:pt x="3315393" y="6521050"/>
                </a:cubicBezTo>
                <a:cubicBezTo>
                  <a:pt x="3313344" y="6520898"/>
                  <a:pt x="3311067" y="6521202"/>
                  <a:pt x="3308562" y="6521961"/>
                </a:cubicBezTo>
                <a:cubicBezTo>
                  <a:pt x="3306057" y="6522720"/>
                  <a:pt x="3304691" y="6524845"/>
                  <a:pt x="3304463" y="6528337"/>
                </a:cubicBezTo>
                <a:cubicBezTo>
                  <a:pt x="3304691" y="6531980"/>
                  <a:pt x="3306057" y="6535623"/>
                  <a:pt x="3308562" y="6539266"/>
                </a:cubicBezTo>
                <a:cubicBezTo>
                  <a:pt x="3311067" y="6542910"/>
                  <a:pt x="3313344" y="6546553"/>
                  <a:pt x="3315394" y="6550196"/>
                </a:cubicBezTo>
                <a:lnTo>
                  <a:pt x="3340897" y="6561126"/>
                </a:lnTo>
                <a:lnTo>
                  <a:pt x="3344540" y="6550196"/>
                </a:lnTo>
                <a:lnTo>
                  <a:pt x="3326323" y="6535623"/>
                </a:lnTo>
                <a:cubicBezTo>
                  <a:pt x="3326248" y="6530007"/>
                  <a:pt x="3327310" y="6524845"/>
                  <a:pt x="3329511" y="6520139"/>
                </a:cubicBezTo>
                <a:cubicBezTo>
                  <a:pt x="3331713" y="6515433"/>
                  <a:pt x="3335508" y="6512094"/>
                  <a:pt x="3340897" y="6510120"/>
                </a:cubicBezTo>
                <a:cubicBezTo>
                  <a:pt x="3341276" y="6497368"/>
                  <a:pt x="3341428" y="6484617"/>
                  <a:pt x="3341352" y="6471865"/>
                </a:cubicBezTo>
                <a:cubicBezTo>
                  <a:pt x="3341276" y="6459114"/>
                  <a:pt x="3338696" y="6446362"/>
                  <a:pt x="3333610" y="6433610"/>
                </a:cubicBezTo>
                <a:close/>
                <a:moveTo>
                  <a:pt x="4738393" y="5752832"/>
                </a:moveTo>
                <a:cubicBezTo>
                  <a:pt x="4736648" y="5756324"/>
                  <a:pt x="4735585" y="5759360"/>
                  <a:pt x="4735206" y="5761941"/>
                </a:cubicBezTo>
                <a:cubicBezTo>
                  <a:pt x="4734826" y="5764522"/>
                  <a:pt x="4734674" y="5767557"/>
                  <a:pt x="4734751" y="5771049"/>
                </a:cubicBezTo>
                <a:cubicBezTo>
                  <a:pt x="4739001" y="5766798"/>
                  <a:pt x="4741429" y="5760726"/>
                  <a:pt x="4742037" y="5752832"/>
                </a:cubicBezTo>
                <a:close/>
                <a:moveTo>
                  <a:pt x="2830833" y="6586629"/>
                </a:moveTo>
                <a:cubicBezTo>
                  <a:pt x="2815653" y="6615169"/>
                  <a:pt x="2802294" y="6645530"/>
                  <a:pt x="2790757" y="6677713"/>
                </a:cubicBezTo>
                <a:cubicBezTo>
                  <a:pt x="2792655" y="6685151"/>
                  <a:pt x="2796146" y="6691223"/>
                  <a:pt x="2801231" y="6695929"/>
                </a:cubicBezTo>
                <a:cubicBezTo>
                  <a:pt x="2806317" y="6700635"/>
                  <a:pt x="2812540" y="6703064"/>
                  <a:pt x="2819903" y="6703216"/>
                </a:cubicBezTo>
                <a:cubicBezTo>
                  <a:pt x="2823698" y="6691982"/>
                  <a:pt x="2828859" y="6675283"/>
                  <a:pt x="2835387" y="6653120"/>
                </a:cubicBezTo>
                <a:cubicBezTo>
                  <a:pt x="2841915" y="6630957"/>
                  <a:pt x="2848898" y="6616080"/>
                  <a:pt x="2856336" y="6608489"/>
                </a:cubicBezTo>
                <a:close/>
                <a:moveTo>
                  <a:pt x="3411337" y="6306094"/>
                </a:moveTo>
                <a:lnTo>
                  <a:pt x="3410574" y="6307457"/>
                </a:lnTo>
                <a:lnTo>
                  <a:pt x="3413763" y="6317025"/>
                </a:lnTo>
                <a:lnTo>
                  <a:pt x="3413763" y="6306095"/>
                </a:lnTo>
                <a:close/>
                <a:moveTo>
                  <a:pt x="4716534" y="5679966"/>
                </a:moveTo>
                <a:cubicBezTo>
                  <a:pt x="4715319" y="5693932"/>
                  <a:pt x="4710462" y="5706077"/>
                  <a:pt x="4701960" y="5716400"/>
                </a:cubicBezTo>
                <a:cubicBezTo>
                  <a:pt x="4693460" y="5726722"/>
                  <a:pt x="4688602" y="5738866"/>
                  <a:pt x="4687387" y="5752832"/>
                </a:cubicBezTo>
                <a:lnTo>
                  <a:pt x="4665528" y="5781979"/>
                </a:lnTo>
                <a:cubicBezTo>
                  <a:pt x="4664010" y="5784028"/>
                  <a:pt x="4664313" y="5786305"/>
                  <a:pt x="4666439" y="5788810"/>
                </a:cubicBezTo>
                <a:cubicBezTo>
                  <a:pt x="4668564" y="5791315"/>
                  <a:pt x="4670688" y="5792681"/>
                  <a:pt x="4672814" y="5792909"/>
                </a:cubicBezTo>
                <a:lnTo>
                  <a:pt x="4694674" y="5789266"/>
                </a:lnTo>
                <a:cubicBezTo>
                  <a:pt x="4698621" y="5780081"/>
                  <a:pt x="4702567" y="5770214"/>
                  <a:pt x="4706515" y="5759663"/>
                </a:cubicBezTo>
                <a:cubicBezTo>
                  <a:pt x="4710461" y="5749113"/>
                  <a:pt x="4712587" y="5738336"/>
                  <a:pt x="4712890" y="5727329"/>
                </a:cubicBezTo>
                <a:cubicBezTo>
                  <a:pt x="4716458" y="5719663"/>
                  <a:pt x="4720254" y="5711314"/>
                  <a:pt x="4724276" y="5702281"/>
                </a:cubicBezTo>
                <a:cubicBezTo>
                  <a:pt x="4728299" y="5693249"/>
                  <a:pt x="4733004" y="5685811"/>
                  <a:pt x="4738394" y="5679966"/>
                </a:cubicBezTo>
                <a:close/>
                <a:moveTo>
                  <a:pt x="3465427" y="6248021"/>
                </a:moveTo>
                <a:lnTo>
                  <a:pt x="3465362" y="6248193"/>
                </a:lnTo>
                <a:lnTo>
                  <a:pt x="3465577" y="6248005"/>
                </a:lnTo>
                <a:close/>
                <a:moveTo>
                  <a:pt x="4782114" y="5632603"/>
                </a:moveTo>
                <a:lnTo>
                  <a:pt x="4760254" y="5654463"/>
                </a:lnTo>
                <a:cubicBezTo>
                  <a:pt x="4761088" y="5648998"/>
                  <a:pt x="4758508" y="5646265"/>
                  <a:pt x="4752511" y="5646266"/>
                </a:cubicBezTo>
                <a:cubicBezTo>
                  <a:pt x="4746516" y="5646265"/>
                  <a:pt x="4743024" y="5648998"/>
                  <a:pt x="4742037" y="5654463"/>
                </a:cubicBezTo>
                <a:lnTo>
                  <a:pt x="4767540" y="5687253"/>
                </a:lnTo>
                <a:lnTo>
                  <a:pt x="4782113" y="5687253"/>
                </a:lnTo>
                <a:lnTo>
                  <a:pt x="4785757" y="5654463"/>
                </a:lnTo>
                <a:close/>
                <a:moveTo>
                  <a:pt x="3490273" y="6203972"/>
                </a:moveTo>
                <a:lnTo>
                  <a:pt x="3490273" y="6204520"/>
                </a:lnTo>
                <a:lnTo>
                  <a:pt x="3490930" y="6204301"/>
                </a:lnTo>
                <a:close/>
                <a:moveTo>
                  <a:pt x="2900056" y="6459114"/>
                </a:moveTo>
                <a:lnTo>
                  <a:pt x="2881839" y="6480974"/>
                </a:lnTo>
                <a:lnTo>
                  <a:pt x="2881839" y="6491904"/>
                </a:lnTo>
                <a:lnTo>
                  <a:pt x="2889126" y="6491903"/>
                </a:lnTo>
                <a:cubicBezTo>
                  <a:pt x="2896261" y="6492207"/>
                  <a:pt x="2901119" y="6491599"/>
                  <a:pt x="2903699" y="6490082"/>
                </a:cubicBezTo>
                <a:cubicBezTo>
                  <a:pt x="2906280" y="6488564"/>
                  <a:pt x="2907494" y="6484313"/>
                  <a:pt x="2907343" y="6477330"/>
                </a:cubicBezTo>
                <a:close/>
                <a:moveTo>
                  <a:pt x="4822190" y="5567023"/>
                </a:moveTo>
                <a:lnTo>
                  <a:pt x="4803973" y="5596170"/>
                </a:lnTo>
                <a:lnTo>
                  <a:pt x="4814903" y="5596170"/>
                </a:lnTo>
                <a:cubicBezTo>
                  <a:pt x="4819154" y="5588276"/>
                  <a:pt x="4821583" y="5578561"/>
                  <a:pt x="4822190" y="5567023"/>
                </a:cubicBezTo>
                <a:close/>
                <a:moveTo>
                  <a:pt x="2940132" y="6400821"/>
                </a:moveTo>
                <a:lnTo>
                  <a:pt x="2932846" y="6415394"/>
                </a:lnTo>
                <a:cubicBezTo>
                  <a:pt x="2937096" y="6411750"/>
                  <a:pt x="2939525" y="6408107"/>
                  <a:pt x="2940132" y="6404464"/>
                </a:cubicBezTo>
                <a:close/>
                <a:moveTo>
                  <a:pt x="4745681" y="5556094"/>
                </a:moveTo>
                <a:cubicBezTo>
                  <a:pt x="4745528" y="5557764"/>
                  <a:pt x="4744922" y="5558977"/>
                  <a:pt x="4743859" y="5559737"/>
                </a:cubicBezTo>
                <a:cubicBezTo>
                  <a:pt x="4742796" y="5560496"/>
                  <a:pt x="4742189" y="5561710"/>
                  <a:pt x="4742037" y="5563380"/>
                </a:cubicBezTo>
                <a:lnTo>
                  <a:pt x="4742037" y="5581597"/>
                </a:lnTo>
                <a:cubicBezTo>
                  <a:pt x="4742037" y="5589111"/>
                  <a:pt x="4742947" y="5596853"/>
                  <a:pt x="4744769" y="5604823"/>
                </a:cubicBezTo>
                <a:cubicBezTo>
                  <a:pt x="4746591" y="5612793"/>
                  <a:pt x="4749324" y="5619624"/>
                  <a:pt x="4752967" y="5625316"/>
                </a:cubicBezTo>
                <a:lnTo>
                  <a:pt x="4763897" y="5559737"/>
                </a:lnTo>
                <a:close/>
                <a:moveTo>
                  <a:pt x="3789682" y="5971128"/>
                </a:moveTo>
                <a:cubicBezTo>
                  <a:pt x="3789758" y="5973330"/>
                  <a:pt x="3790517" y="5976214"/>
                  <a:pt x="3791959" y="5979781"/>
                </a:cubicBezTo>
                <a:cubicBezTo>
                  <a:pt x="3793401" y="5983349"/>
                  <a:pt x="3795071" y="5985322"/>
                  <a:pt x="3796968" y="5985701"/>
                </a:cubicBezTo>
                <a:cubicBezTo>
                  <a:pt x="3800460" y="5985474"/>
                  <a:pt x="3802584" y="5984108"/>
                  <a:pt x="3803344" y="5981603"/>
                </a:cubicBezTo>
                <a:cubicBezTo>
                  <a:pt x="3804103" y="5979098"/>
                  <a:pt x="3804407" y="5976821"/>
                  <a:pt x="3804254" y="5974772"/>
                </a:cubicBezTo>
                <a:close/>
                <a:moveTo>
                  <a:pt x="4785757" y="5501444"/>
                </a:moveTo>
                <a:lnTo>
                  <a:pt x="4771184" y="5508731"/>
                </a:lnTo>
                <a:lnTo>
                  <a:pt x="4756610" y="5534234"/>
                </a:lnTo>
                <a:lnTo>
                  <a:pt x="4774827" y="5526947"/>
                </a:lnTo>
                <a:lnTo>
                  <a:pt x="4785757" y="5508731"/>
                </a:lnTo>
                <a:close/>
                <a:moveTo>
                  <a:pt x="3833857" y="5904638"/>
                </a:moveTo>
                <a:cubicBezTo>
                  <a:pt x="3827708" y="5906460"/>
                  <a:pt x="3822699" y="5909192"/>
                  <a:pt x="3818829" y="5912836"/>
                </a:cubicBezTo>
                <a:lnTo>
                  <a:pt x="3824825" y="5939823"/>
                </a:lnTo>
                <a:lnTo>
                  <a:pt x="3830241" y="5928565"/>
                </a:lnTo>
                <a:lnTo>
                  <a:pt x="3835105" y="5904446"/>
                </a:lnTo>
                <a:close/>
                <a:moveTo>
                  <a:pt x="3852842" y="5872930"/>
                </a:moveTo>
                <a:lnTo>
                  <a:pt x="3852821" y="5873423"/>
                </a:lnTo>
                <a:lnTo>
                  <a:pt x="3853068" y="5873062"/>
                </a:lnTo>
                <a:close/>
                <a:moveTo>
                  <a:pt x="3622089" y="5949268"/>
                </a:moveTo>
                <a:lnTo>
                  <a:pt x="3624176" y="5949964"/>
                </a:lnTo>
                <a:lnTo>
                  <a:pt x="3624478" y="5948432"/>
                </a:lnTo>
                <a:close/>
                <a:moveTo>
                  <a:pt x="3875103" y="5813533"/>
                </a:moveTo>
                <a:lnTo>
                  <a:pt x="3873478" y="5814466"/>
                </a:lnTo>
                <a:lnTo>
                  <a:pt x="3873977" y="5815920"/>
                </a:lnTo>
                <a:close/>
                <a:moveTo>
                  <a:pt x="4833119" y="5355711"/>
                </a:moveTo>
                <a:cubicBezTo>
                  <a:pt x="4833423" y="5367249"/>
                  <a:pt x="4833727" y="5380607"/>
                  <a:pt x="4834031" y="5395788"/>
                </a:cubicBezTo>
                <a:cubicBezTo>
                  <a:pt x="4834335" y="5410968"/>
                  <a:pt x="4832816" y="5424327"/>
                  <a:pt x="4829477" y="5435864"/>
                </a:cubicBezTo>
                <a:cubicBezTo>
                  <a:pt x="4836763" y="5428577"/>
                  <a:pt x="4840407" y="5417648"/>
                  <a:pt x="4840406" y="5403074"/>
                </a:cubicBezTo>
                <a:lnTo>
                  <a:pt x="4858623" y="5366641"/>
                </a:lnTo>
                <a:close/>
                <a:moveTo>
                  <a:pt x="3694298" y="5850680"/>
                </a:moveTo>
                <a:lnTo>
                  <a:pt x="3684927" y="5860052"/>
                </a:lnTo>
                <a:lnTo>
                  <a:pt x="3682204" y="5872759"/>
                </a:lnTo>
                <a:cubicBezTo>
                  <a:pt x="3679016" y="5880804"/>
                  <a:pt x="3677195" y="5889306"/>
                  <a:pt x="3676739" y="5898262"/>
                </a:cubicBezTo>
                <a:lnTo>
                  <a:pt x="3697308" y="5868736"/>
                </a:lnTo>
                <a:close/>
                <a:moveTo>
                  <a:pt x="2388541" y="6415091"/>
                </a:moveTo>
                <a:cubicBezTo>
                  <a:pt x="2388466" y="6417141"/>
                  <a:pt x="2388617" y="6419417"/>
                  <a:pt x="2388997" y="6421922"/>
                </a:cubicBezTo>
                <a:cubicBezTo>
                  <a:pt x="2389376" y="6424427"/>
                  <a:pt x="2390439" y="6425794"/>
                  <a:pt x="2392185" y="6426021"/>
                </a:cubicBezTo>
                <a:lnTo>
                  <a:pt x="2403115" y="6422378"/>
                </a:lnTo>
                <a:close/>
                <a:moveTo>
                  <a:pt x="3725211" y="5799762"/>
                </a:moveTo>
                <a:lnTo>
                  <a:pt x="3716157" y="5814247"/>
                </a:lnTo>
                <a:lnTo>
                  <a:pt x="3727088" y="5814247"/>
                </a:lnTo>
                <a:lnTo>
                  <a:pt x="3727466" y="5812735"/>
                </a:lnTo>
                <a:lnTo>
                  <a:pt x="3725469" y="5800348"/>
                </a:lnTo>
                <a:close/>
                <a:moveTo>
                  <a:pt x="2465051" y="6309435"/>
                </a:moveTo>
                <a:cubicBezTo>
                  <a:pt x="2464899" y="6311484"/>
                  <a:pt x="2465203" y="6313762"/>
                  <a:pt x="2465962" y="6316267"/>
                </a:cubicBezTo>
                <a:cubicBezTo>
                  <a:pt x="2466721" y="6318771"/>
                  <a:pt x="2468846" y="6320137"/>
                  <a:pt x="2472337" y="6320365"/>
                </a:cubicBezTo>
                <a:lnTo>
                  <a:pt x="2479624" y="6320365"/>
                </a:lnTo>
                <a:cubicBezTo>
                  <a:pt x="2479473" y="6316722"/>
                  <a:pt x="2477954" y="6313989"/>
                  <a:pt x="2475070" y="6312168"/>
                </a:cubicBezTo>
                <a:cubicBezTo>
                  <a:pt x="2472185" y="6310346"/>
                  <a:pt x="2468846" y="6309435"/>
                  <a:pt x="2465051" y="6309435"/>
                </a:cubicBezTo>
                <a:close/>
                <a:moveTo>
                  <a:pt x="2053357" y="6495244"/>
                </a:moveTo>
                <a:cubicBezTo>
                  <a:pt x="2053433" y="6497293"/>
                  <a:pt x="2054191" y="6499570"/>
                  <a:pt x="2055634" y="6502075"/>
                </a:cubicBezTo>
                <a:cubicBezTo>
                  <a:pt x="2057076" y="6504580"/>
                  <a:pt x="2058746" y="6505947"/>
                  <a:pt x="2060643" y="6506174"/>
                </a:cubicBezTo>
                <a:cubicBezTo>
                  <a:pt x="2064894" y="6505567"/>
                  <a:pt x="2067323" y="6503138"/>
                  <a:pt x="2067930" y="6498888"/>
                </a:cubicBezTo>
                <a:close/>
                <a:moveTo>
                  <a:pt x="2701866" y="6189206"/>
                </a:moveTo>
                <a:cubicBezTo>
                  <a:pt x="2701942" y="6191407"/>
                  <a:pt x="2702701" y="6194291"/>
                  <a:pt x="2704143" y="6197859"/>
                </a:cubicBezTo>
                <a:cubicBezTo>
                  <a:pt x="2705586" y="6201426"/>
                  <a:pt x="2707255" y="6203400"/>
                  <a:pt x="2709153" y="6203779"/>
                </a:cubicBezTo>
                <a:cubicBezTo>
                  <a:pt x="2712645" y="6203551"/>
                  <a:pt x="2714769" y="6202185"/>
                  <a:pt x="2715528" y="6199680"/>
                </a:cubicBezTo>
                <a:cubicBezTo>
                  <a:pt x="2716288" y="6197176"/>
                  <a:pt x="2716591" y="6194899"/>
                  <a:pt x="2716439" y="6192849"/>
                </a:cubicBezTo>
                <a:close/>
                <a:moveTo>
                  <a:pt x="2067930" y="6466098"/>
                </a:moveTo>
                <a:cubicBezTo>
                  <a:pt x="2067778" y="6468147"/>
                  <a:pt x="2068082" y="6470424"/>
                  <a:pt x="2068841" y="6472929"/>
                </a:cubicBezTo>
                <a:cubicBezTo>
                  <a:pt x="2069600" y="6475434"/>
                  <a:pt x="2071725" y="6476800"/>
                  <a:pt x="2075217" y="6477028"/>
                </a:cubicBezTo>
                <a:lnTo>
                  <a:pt x="2078860" y="6477027"/>
                </a:lnTo>
                <a:cubicBezTo>
                  <a:pt x="2078860" y="6469741"/>
                  <a:pt x="2075216" y="6466097"/>
                  <a:pt x="2067930" y="6466098"/>
                </a:cubicBezTo>
                <a:close/>
                <a:moveTo>
                  <a:pt x="4949705" y="5126183"/>
                </a:moveTo>
                <a:lnTo>
                  <a:pt x="4946062" y="5151686"/>
                </a:lnTo>
                <a:cubicBezTo>
                  <a:pt x="4940521" y="5157379"/>
                  <a:pt x="4935209" y="5164210"/>
                  <a:pt x="4930123" y="5172179"/>
                </a:cubicBezTo>
                <a:cubicBezTo>
                  <a:pt x="4925037" y="5180149"/>
                  <a:pt x="4920635" y="5187891"/>
                  <a:pt x="4916916" y="5195405"/>
                </a:cubicBezTo>
                <a:cubicBezTo>
                  <a:pt x="4917524" y="5210586"/>
                  <a:pt x="4912665" y="5223945"/>
                  <a:pt x="4902343" y="5235482"/>
                </a:cubicBezTo>
                <a:cubicBezTo>
                  <a:pt x="4898092" y="5232522"/>
                  <a:pt x="4893842" y="5232977"/>
                  <a:pt x="4889592" y="5236848"/>
                </a:cubicBezTo>
                <a:cubicBezTo>
                  <a:pt x="4885340" y="5240719"/>
                  <a:pt x="4884733" y="5243907"/>
                  <a:pt x="4887769" y="5246412"/>
                </a:cubicBezTo>
                <a:lnTo>
                  <a:pt x="4865909" y="5271916"/>
                </a:lnTo>
                <a:lnTo>
                  <a:pt x="4854980" y="5308348"/>
                </a:lnTo>
                <a:lnTo>
                  <a:pt x="4847693" y="5308348"/>
                </a:lnTo>
                <a:lnTo>
                  <a:pt x="4847694" y="5333852"/>
                </a:lnTo>
                <a:lnTo>
                  <a:pt x="4865910" y="5341138"/>
                </a:lnTo>
                <a:cubicBezTo>
                  <a:pt x="4864240" y="5339164"/>
                  <a:pt x="4863936" y="5337647"/>
                  <a:pt x="4864999" y="5336584"/>
                </a:cubicBezTo>
                <a:cubicBezTo>
                  <a:pt x="4866061" y="5335521"/>
                  <a:pt x="4867580" y="5335825"/>
                  <a:pt x="4869553" y="5337495"/>
                </a:cubicBezTo>
                <a:lnTo>
                  <a:pt x="4876840" y="5322921"/>
                </a:lnTo>
                <a:cubicBezTo>
                  <a:pt x="4878889" y="5324060"/>
                  <a:pt x="4881166" y="5322694"/>
                  <a:pt x="4883671" y="5318823"/>
                </a:cubicBezTo>
                <a:cubicBezTo>
                  <a:pt x="4886176" y="5314952"/>
                  <a:pt x="4887541" y="5312675"/>
                  <a:pt x="4887769" y="5311992"/>
                </a:cubicBezTo>
                <a:lnTo>
                  <a:pt x="4913273" y="5268272"/>
                </a:lnTo>
                <a:cubicBezTo>
                  <a:pt x="4913956" y="5258404"/>
                  <a:pt x="4918055" y="5241706"/>
                  <a:pt x="4925569" y="5218176"/>
                </a:cubicBezTo>
                <a:cubicBezTo>
                  <a:pt x="4933084" y="5194646"/>
                  <a:pt x="4939915" y="5179770"/>
                  <a:pt x="4946063" y="5173546"/>
                </a:cubicBezTo>
                <a:lnTo>
                  <a:pt x="4964280" y="5184476"/>
                </a:lnTo>
                <a:cubicBezTo>
                  <a:pt x="4965949" y="5176961"/>
                  <a:pt x="4968074" y="5169219"/>
                  <a:pt x="4970655" y="5161249"/>
                </a:cubicBezTo>
                <a:cubicBezTo>
                  <a:pt x="4973236" y="5153280"/>
                  <a:pt x="4977182" y="5146449"/>
                  <a:pt x="4982496" y="5140756"/>
                </a:cubicBezTo>
                <a:lnTo>
                  <a:pt x="4964279" y="5137113"/>
                </a:lnTo>
                <a:close/>
                <a:moveTo>
                  <a:pt x="2746041" y="6122715"/>
                </a:moveTo>
                <a:cubicBezTo>
                  <a:pt x="2739893" y="6124537"/>
                  <a:pt x="2734883" y="6127269"/>
                  <a:pt x="2731013" y="6130913"/>
                </a:cubicBezTo>
                <a:lnTo>
                  <a:pt x="2737010" y="6157900"/>
                </a:lnTo>
                <a:lnTo>
                  <a:pt x="2742426" y="6146643"/>
                </a:lnTo>
                <a:lnTo>
                  <a:pt x="2747290" y="6122523"/>
                </a:lnTo>
                <a:close/>
                <a:moveTo>
                  <a:pt x="5007999" y="5089750"/>
                </a:moveTo>
                <a:cubicBezTo>
                  <a:pt x="5008606" y="5094000"/>
                  <a:pt x="5007392" y="5096429"/>
                  <a:pt x="5004355" y="5097036"/>
                </a:cubicBezTo>
                <a:lnTo>
                  <a:pt x="5000712" y="5126183"/>
                </a:lnTo>
                <a:lnTo>
                  <a:pt x="5004356" y="5137113"/>
                </a:lnTo>
                <a:cubicBezTo>
                  <a:pt x="5008150" y="5131496"/>
                  <a:pt x="5011491" y="5125424"/>
                  <a:pt x="5014375" y="5118895"/>
                </a:cubicBezTo>
                <a:cubicBezTo>
                  <a:pt x="5017258" y="5112369"/>
                  <a:pt x="5018777" y="5106296"/>
                  <a:pt x="5018929" y="5100679"/>
                </a:cubicBezTo>
                <a:cubicBezTo>
                  <a:pt x="5018929" y="5093393"/>
                  <a:pt x="5015285" y="5089750"/>
                  <a:pt x="5007999" y="5089750"/>
                </a:cubicBezTo>
                <a:close/>
                <a:moveTo>
                  <a:pt x="2765027" y="6091006"/>
                </a:moveTo>
                <a:lnTo>
                  <a:pt x="2765006" y="6091501"/>
                </a:lnTo>
                <a:lnTo>
                  <a:pt x="2765253" y="6091139"/>
                </a:lnTo>
                <a:close/>
                <a:moveTo>
                  <a:pt x="4975209" y="5078820"/>
                </a:moveTo>
                <a:lnTo>
                  <a:pt x="4975209" y="5093393"/>
                </a:lnTo>
                <a:cubicBezTo>
                  <a:pt x="4977107" y="5091419"/>
                  <a:pt x="4978777" y="5088991"/>
                  <a:pt x="4980219" y="5086106"/>
                </a:cubicBezTo>
                <a:cubicBezTo>
                  <a:pt x="4981661" y="5083222"/>
                  <a:pt x="4982420" y="5080793"/>
                  <a:pt x="4982496" y="5078820"/>
                </a:cubicBezTo>
                <a:close/>
                <a:moveTo>
                  <a:pt x="2787287" y="6031611"/>
                </a:moveTo>
                <a:lnTo>
                  <a:pt x="2785662" y="6032543"/>
                </a:lnTo>
                <a:lnTo>
                  <a:pt x="2786161" y="6033997"/>
                </a:lnTo>
                <a:close/>
                <a:moveTo>
                  <a:pt x="2585280" y="6119983"/>
                </a:moveTo>
                <a:cubicBezTo>
                  <a:pt x="2574350" y="6120286"/>
                  <a:pt x="2566153" y="6124234"/>
                  <a:pt x="2560688" y="6131823"/>
                </a:cubicBezTo>
                <a:cubicBezTo>
                  <a:pt x="2555223" y="6139414"/>
                  <a:pt x="2552490" y="6148826"/>
                  <a:pt x="2552490" y="6160059"/>
                </a:cubicBezTo>
                <a:lnTo>
                  <a:pt x="2552490" y="6163703"/>
                </a:lnTo>
                <a:cubicBezTo>
                  <a:pt x="2551731" y="6163627"/>
                  <a:pt x="2548695" y="6163779"/>
                  <a:pt x="2543382" y="6164158"/>
                </a:cubicBezTo>
                <a:cubicBezTo>
                  <a:pt x="2538069" y="6164538"/>
                  <a:pt x="2535033" y="6165600"/>
                  <a:pt x="2534274" y="6167346"/>
                </a:cubicBezTo>
                <a:cubicBezTo>
                  <a:pt x="2535412" y="6169243"/>
                  <a:pt x="2540422" y="6170913"/>
                  <a:pt x="2549302" y="6172355"/>
                </a:cubicBezTo>
                <a:cubicBezTo>
                  <a:pt x="2558183" y="6173798"/>
                  <a:pt x="2564103" y="6174557"/>
                  <a:pt x="2567064" y="6174633"/>
                </a:cubicBezTo>
                <a:lnTo>
                  <a:pt x="2588923" y="6156416"/>
                </a:lnTo>
                <a:cubicBezTo>
                  <a:pt x="2583534" y="6155961"/>
                  <a:pt x="2579739" y="6153228"/>
                  <a:pt x="2577538" y="6148219"/>
                </a:cubicBezTo>
                <a:cubicBezTo>
                  <a:pt x="2575337" y="6143209"/>
                  <a:pt x="2574275" y="6138655"/>
                  <a:pt x="2574350" y="6134557"/>
                </a:cubicBezTo>
                <a:close/>
                <a:moveTo>
                  <a:pt x="5023028" y="4954037"/>
                </a:moveTo>
                <a:cubicBezTo>
                  <a:pt x="5018397" y="4955858"/>
                  <a:pt x="5015817" y="4958590"/>
                  <a:pt x="5015286" y="4962234"/>
                </a:cubicBezTo>
                <a:cubicBezTo>
                  <a:pt x="5015513" y="4963979"/>
                  <a:pt x="5016880" y="4965042"/>
                  <a:pt x="5019385" y="4965421"/>
                </a:cubicBezTo>
                <a:cubicBezTo>
                  <a:pt x="5021889" y="4965801"/>
                  <a:pt x="5024166" y="4965953"/>
                  <a:pt x="5026215" y="4965877"/>
                </a:cubicBezTo>
                <a:lnTo>
                  <a:pt x="5033502" y="4951304"/>
                </a:lnTo>
                <a:cubicBezTo>
                  <a:pt x="5031149" y="4951304"/>
                  <a:pt x="5027658" y="4952215"/>
                  <a:pt x="5023028" y="4954037"/>
                </a:cubicBezTo>
                <a:close/>
                <a:moveTo>
                  <a:pt x="2632644" y="6007040"/>
                </a:moveTo>
                <a:cubicBezTo>
                  <a:pt x="2629152" y="6007572"/>
                  <a:pt x="2627027" y="6010152"/>
                  <a:pt x="2626268" y="6014782"/>
                </a:cubicBezTo>
                <a:cubicBezTo>
                  <a:pt x="2625508" y="6019412"/>
                  <a:pt x="2625204" y="6022904"/>
                  <a:pt x="2625357" y="6025257"/>
                </a:cubicBezTo>
                <a:cubicBezTo>
                  <a:pt x="2625205" y="6034441"/>
                  <a:pt x="2622776" y="6042487"/>
                  <a:pt x="2618070" y="6049394"/>
                </a:cubicBezTo>
                <a:cubicBezTo>
                  <a:pt x="2613364" y="6056301"/>
                  <a:pt x="2607292" y="6061614"/>
                  <a:pt x="2599854" y="6065333"/>
                </a:cubicBezTo>
                <a:cubicBezTo>
                  <a:pt x="2599398" y="6074290"/>
                  <a:pt x="2597576" y="6082791"/>
                  <a:pt x="2594389" y="6090837"/>
                </a:cubicBezTo>
                <a:cubicBezTo>
                  <a:pt x="2591201" y="6098882"/>
                  <a:pt x="2589379" y="6107383"/>
                  <a:pt x="2588924" y="6116340"/>
                </a:cubicBezTo>
                <a:cubicBezTo>
                  <a:pt x="2599702" y="6103512"/>
                  <a:pt x="2609113" y="6090001"/>
                  <a:pt x="2617159" y="6075808"/>
                </a:cubicBezTo>
                <a:cubicBezTo>
                  <a:pt x="2625205" y="6061614"/>
                  <a:pt x="2632795" y="6047192"/>
                  <a:pt x="2639930" y="6032543"/>
                </a:cubicBezTo>
                <a:cubicBezTo>
                  <a:pt x="2639854" y="6029887"/>
                  <a:pt x="2639095" y="6025181"/>
                  <a:pt x="2637653" y="6018426"/>
                </a:cubicBezTo>
                <a:cubicBezTo>
                  <a:pt x="2636211" y="6011670"/>
                  <a:pt x="2634541" y="6007875"/>
                  <a:pt x="2632644" y="6007040"/>
                </a:cubicBezTo>
                <a:close/>
                <a:moveTo>
                  <a:pt x="2322962" y="6145486"/>
                </a:moveTo>
                <a:lnTo>
                  <a:pt x="2322962" y="6163703"/>
                </a:lnTo>
                <a:cubicBezTo>
                  <a:pt x="2323113" y="6168940"/>
                  <a:pt x="2324631" y="6172128"/>
                  <a:pt x="2327516" y="6173266"/>
                </a:cubicBezTo>
                <a:cubicBezTo>
                  <a:pt x="2330400" y="6174405"/>
                  <a:pt x="2333740" y="6174860"/>
                  <a:pt x="2337535" y="6174632"/>
                </a:cubicBezTo>
                <a:close/>
                <a:moveTo>
                  <a:pt x="2359395" y="6105410"/>
                </a:moveTo>
                <a:cubicBezTo>
                  <a:pt x="2357725" y="6105562"/>
                  <a:pt x="2356510" y="6106169"/>
                  <a:pt x="2355752" y="6107231"/>
                </a:cubicBezTo>
                <a:cubicBezTo>
                  <a:pt x="2354993" y="6108294"/>
                  <a:pt x="2353778" y="6108901"/>
                  <a:pt x="2352108" y="6109053"/>
                </a:cubicBezTo>
                <a:cubicBezTo>
                  <a:pt x="2352184" y="6111254"/>
                  <a:pt x="2352943" y="6114138"/>
                  <a:pt x="2354385" y="6117706"/>
                </a:cubicBezTo>
                <a:cubicBezTo>
                  <a:pt x="2355828" y="6121273"/>
                  <a:pt x="2357497" y="6123246"/>
                  <a:pt x="2359395" y="6123626"/>
                </a:cubicBezTo>
                <a:cubicBezTo>
                  <a:pt x="2362887" y="6123399"/>
                  <a:pt x="2365012" y="6122033"/>
                  <a:pt x="2365771" y="6119528"/>
                </a:cubicBezTo>
                <a:cubicBezTo>
                  <a:pt x="2366529" y="6117023"/>
                  <a:pt x="2366833" y="6114746"/>
                  <a:pt x="2366681" y="6112696"/>
                </a:cubicBezTo>
                <a:cubicBezTo>
                  <a:pt x="2366074" y="6108446"/>
                  <a:pt x="2363646" y="6106017"/>
                  <a:pt x="2359395" y="6105410"/>
                </a:cubicBezTo>
                <a:close/>
                <a:moveTo>
                  <a:pt x="2403115" y="5974250"/>
                </a:moveTo>
                <a:lnTo>
                  <a:pt x="2388542" y="6017970"/>
                </a:lnTo>
                <a:cubicBezTo>
                  <a:pt x="2387934" y="6017894"/>
                  <a:pt x="2385505" y="6018046"/>
                  <a:pt x="2381255" y="6018426"/>
                </a:cubicBezTo>
                <a:cubicBezTo>
                  <a:pt x="2377004" y="6018805"/>
                  <a:pt x="2374575" y="6019867"/>
                  <a:pt x="2373968" y="6021613"/>
                </a:cubicBezTo>
                <a:cubicBezTo>
                  <a:pt x="2374727" y="6025484"/>
                  <a:pt x="2378674" y="6029583"/>
                  <a:pt x="2385809" y="6033909"/>
                </a:cubicBezTo>
                <a:cubicBezTo>
                  <a:pt x="2392944" y="6038236"/>
                  <a:pt x="2398712" y="6041424"/>
                  <a:pt x="2403115" y="6043473"/>
                </a:cubicBezTo>
                <a:lnTo>
                  <a:pt x="2428618" y="6007040"/>
                </a:lnTo>
                <a:close/>
                <a:moveTo>
                  <a:pt x="5186521" y="4637979"/>
                </a:moveTo>
                <a:lnTo>
                  <a:pt x="5186521" y="4652552"/>
                </a:lnTo>
                <a:lnTo>
                  <a:pt x="5190165" y="4641622"/>
                </a:lnTo>
                <a:close/>
                <a:moveTo>
                  <a:pt x="2454121" y="5846734"/>
                </a:moveTo>
                <a:cubicBezTo>
                  <a:pt x="2438941" y="5875274"/>
                  <a:pt x="2425582" y="5905634"/>
                  <a:pt x="2414044" y="5937818"/>
                </a:cubicBezTo>
                <a:cubicBezTo>
                  <a:pt x="2415942" y="5945256"/>
                  <a:pt x="2419434" y="5951328"/>
                  <a:pt x="2424519" y="5956034"/>
                </a:cubicBezTo>
                <a:cubicBezTo>
                  <a:pt x="2429605" y="5960740"/>
                  <a:pt x="2435828" y="5963169"/>
                  <a:pt x="2443191" y="5963321"/>
                </a:cubicBezTo>
                <a:cubicBezTo>
                  <a:pt x="2446986" y="5952086"/>
                  <a:pt x="2452147" y="5935388"/>
                  <a:pt x="2458675" y="5913225"/>
                </a:cubicBezTo>
                <a:cubicBezTo>
                  <a:pt x="2465203" y="5891061"/>
                  <a:pt x="2472186" y="5876184"/>
                  <a:pt x="2479624" y="5868594"/>
                </a:cubicBezTo>
                <a:close/>
                <a:moveTo>
                  <a:pt x="5204738" y="4539609"/>
                </a:moveTo>
                <a:lnTo>
                  <a:pt x="5204737" y="4543253"/>
                </a:lnTo>
                <a:cubicBezTo>
                  <a:pt x="5204131" y="4554790"/>
                  <a:pt x="5208989" y="4560862"/>
                  <a:pt x="5219311" y="4561469"/>
                </a:cubicBezTo>
                <a:close/>
                <a:moveTo>
                  <a:pt x="5288534" y="4470386"/>
                </a:moveTo>
                <a:cubicBezTo>
                  <a:pt x="5284283" y="4481317"/>
                  <a:pt x="5281854" y="4488603"/>
                  <a:pt x="5281248" y="4492247"/>
                </a:cubicBezTo>
                <a:cubicBezTo>
                  <a:pt x="5273353" y="4502873"/>
                  <a:pt x="5265460" y="4513499"/>
                  <a:pt x="5257566" y="4524125"/>
                </a:cubicBezTo>
                <a:cubicBezTo>
                  <a:pt x="5249672" y="4534752"/>
                  <a:pt x="5245421" y="4547200"/>
                  <a:pt x="5244814" y="4561469"/>
                </a:cubicBezTo>
                <a:lnTo>
                  <a:pt x="5230241" y="4594259"/>
                </a:lnTo>
                <a:cubicBezTo>
                  <a:pt x="5225004" y="4598130"/>
                  <a:pt x="5221816" y="4603139"/>
                  <a:pt x="5220677" y="4609288"/>
                </a:cubicBezTo>
                <a:cubicBezTo>
                  <a:pt x="5219539" y="4615436"/>
                  <a:pt x="5219083" y="4621356"/>
                  <a:pt x="5219311" y="4627049"/>
                </a:cubicBezTo>
                <a:cubicBezTo>
                  <a:pt x="5217490" y="4643443"/>
                  <a:pt x="5210203" y="4659839"/>
                  <a:pt x="5197451" y="4676234"/>
                </a:cubicBezTo>
                <a:cubicBezTo>
                  <a:pt x="5184700" y="4692629"/>
                  <a:pt x="5177413" y="4709023"/>
                  <a:pt x="5175591" y="4725418"/>
                </a:cubicBezTo>
                <a:lnTo>
                  <a:pt x="5161018" y="4736348"/>
                </a:lnTo>
                <a:cubicBezTo>
                  <a:pt x="5158969" y="4743635"/>
                  <a:pt x="5155781" y="4750922"/>
                  <a:pt x="5151454" y="4758208"/>
                </a:cubicBezTo>
                <a:cubicBezTo>
                  <a:pt x="5147128" y="4765495"/>
                  <a:pt x="5143029" y="4772781"/>
                  <a:pt x="5139158" y="4780068"/>
                </a:cubicBezTo>
                <a:lnTo>
                  <a:pt x="5139158" y="4805571"/>
                </a:lnTo>
                <a:cubicBezTo>
                  <a:pt x="5152441" y="4800865"/>
                  <a:pt x="5164130" y="4791150"/>
                  <a:pt x="5174225" y="4776425"/>
                </a:cubicBezTo>
                <a:cubicBezTo>
                  <a:pt x="5184320" y="4761700"/>
                  <a:pt x="5189633" y="4748341"/>
                  <a:pt x="5190165" y="4736348"/>
                </a:cubicBezTo>
                <a:cubicBezTo>
                  <a:pt x="5193960" y="4736500"/>
                  <a:pt x="5197299" y="4736196"/>
                  <a:pt x="5200184" y="4735438"/>
                </a:cubicBezTo>
                <a:cubicBezTo>
                  <a:pt x="5203068" y="4734678"/>
                  <a:pt x="5204586" y="4732553"/>
                  <a:pt x="5204738" y="4729062"/>
                </a:cubicBezTo>
                <a:cubicBezTo>
                  <a:pt x="5204282" y="4723369"/>
                  <a:pt x="5204282" y="4718359"/>
                  <a:pt x="5204738" y="4714033"/>
                </a:cubicBezTo>
                <a:cubicBezTo>
                  <a:pt x="5205194" y="4709706"/>
                  <a:pt x="5208836" y="4707430"/>
                  <a:pt x="5215667" y="4707201"/>
                </a:cubicBezTo>
                <a:lnTo>
                  <a:pt x="5259387" y="4590616"/>
                </a:lnTo>
                <a:cubicBezTo>
                  <a:pt x="5270925" y="4590616"/>
                  <a:pt x="5276997" y="4586973"/>
                  <a:pt x="5277604" y="4579686"/>
                </a:cubicBezTo>
                <a:cubicBezTo>
                  <a:pt x="5277300" y="4572551"/>
                  <a:pt x="5277907" y="4567693"/>
                  <a:pt x="5279426" y="4565113"/>
                </a:cubicBezTo>
                <a:cubicBezTo>
                  <a:pt x="5280944" y="4562532"/>
                  <a:pt x="5285194" y="4561317"/>
                  <a:pt x="5292177" y="4561469"/>
                </a:cubicBezTo>
                <a:lnTo>
                  <a:pt x="5310394" y="4525036"/>
                </a:lnTo>
                <a:cubicBezTo>
                  <a:pt x="5310394" y="4519192"/>
                  <a:pt x="5311305" y="4509932"/>
                  <a:pt x="5313126" y="4497256"/>
                </a:cubicBezTo>
                <a:cubicBezTo>
                  <a:pt x="5314948" y="4484580"/>
                  <a:pt x="5317680" y="4470766"/>
                  <a:pt x="5321323" y="4455813"/>
                </a:cubicBezTo>
                <a:cubicBezTo>
                  <a:pt x="5320717" y="4459456"/>
                  <a:pt x="5318287" y="4463100"/>
                  <a:pt x="5314037" y="4466743"/>
                </a:cubicBezTo>
                <a:lnTo>
                  <a:pt x="5295821" y="4477673"/>
                </a:lnTo>
                <a:close/>
                <a:moveTo>
                  <a:pt x="2523344" y="5719219"/>
                </a:moveTo>
                <a:lnTo>
                  <a:pt x="2505127" y="5741079"/>
                </a:lnTo>
                <a:lnTo>
                  <a:pt x="2505127" y="5752009"/>
                </a:lnTo>
                <a:lnTo>
                  <a:pt x="2512414" y="5752008"/>
                </a:lnTo>
                <a:cubicBezTo>
                  <a:pt x="2519549" y="5752312"/>
                  <a:pt x="2524407" y="5751704"/>
                  <a:pt x="2526987" y="5750187"/>
                </a:cubicBezTo>
                <a:cubicBezTo>
                  <a:pt x="2529568" y="5748669"/>
                  <a:pt x="2530782" y="5744418"/>
                  <a:pt x="2530630" y="5737435"/>
                </a:cubicBezTo>
                <a:close/>
                <a:moveTo>
                  <a:pt x="5328610" y="4437597"/>
                </a:moveTo>
                <a:lnTo>
                  <a:pt x="5317681" y="4448527"/>
                </a:lnTo>
                <a:cubicBezTo>
                  <a:pt x="5319653" y="4450196"/>
                  <a:pt x="5321172" y="4451411"/>
                  <a:pt x="5322234" y="4452170"/>
                </a:cubicBezTo>
                <a:lnTo>
                  <a:pt x="5322605" y="4453134"/>
                </a:lnTo>
                <a:lnTo>
                  <a:pt x="5326333" y="4445339"/>
                </a:lnTo>
                <a:cubicBezTo>
                  <a:pt x="5327548" y="4442303"/>
                  <a:pt x="5328307" y="4439722"/>
                  <a:pt x="5328610" y="4437597"/>
                </a:cubicBezTo>
                <a:close/>
                <a:moveTo>
                  <a:pt x="2563420" y="5660925"/>
                </a:moveTo>
                <a:lnTo>
                  <a:pt x="2556134" y="5675499"/>
                </a:lnTo>
                <a:cubicBezTo>
                  <a:pt x="2560384" y="5671855"/>
                  <a:pt x="2562813" y="5668212"/>
                  <a:pt x="2563420" y="5664569"/>
                </a:cubicBezTo>
                <a:close/>
                <a:moveTo>
                  <a:pt x="5328610" y="4390233"/>
                </a:moveTo>
                <a:lnTo>
                  <a:pt x="5326896" y="4393234"/>
                </a:lnTo>
                <a:lnTo>
                  <a:pt x="5335897" y="4390233"/>
                </a:lnTo>
                <a:close/>
                <a:moveTo>
                  <a:pt x="5365044" y="4372017"/>
                </a:moveTo>
                <a:cubicBezTo>
                  <a:pt x="5361628" y="4379304"/>
                  <a:pt x="5358440" y="4386590"/>
                  <a:pt x="5355480" y="4393876"/>
                </a:cubicBezTo>
                <a:cubicBezTo>
                  <a:pt x="5352519" y="4401164"/>
                  <a:pt x="5348421" y="4408450"/>
                  <a:pt x="5343183" y="4415737"/>
                </a:cubicBezTo>
                <a:cubicBezTo>
                  <a:pt x="5350470" y="4415737"/>
                  <a:pt x="5357757" y="4419380"/>
                  <a:pt x="5365044" y="4426666"/>
                </a:cubicBezTo>
                <a:lnTo>
                  <a:pt x="5375973" y="4390233"/>
                </a:lnTo>
                <a:cubicBezTo>
                  <a:pt x="5378023" y="4388260"/>
                  <a:pt x="5380300" y="4385832"/>
                  <a:pt x="5382805" y="4382947"/>
                </a:cubicBezTo>
                <a:cubicBezTo>
                  <a:pt x="5385309" y="4380063"/>
                  <a:pt x="5386676" y="4377634"/>
                  <a:pt x="5386904" y="4375660"/>
                </a:cubicBezTo>
                <a:cubicBezTo>
                  <a:pt x="5386448" y="4372321"/>
                  <a:pt x="5383715" y="4370803"/>
                  <a:pt x="5378706" y="4371106"/>
                </a:cubicBezTo>
                <a:cubicBezTo>
                  <a:pt x="5373696" y="4371410"/>
                  <a:pt x="5369142" y="4371714"/>
                  <a:pt x="5365044" y="4372017"/>
                </a:cubicBezTo>
                <a:close/>
                <a:moveTo>
                  <a:pt x="2091086" y="5841620"/>
                </a:moveTo>
                <a:cubicBezTo>
                  <a:pt x="2091010" y="5843669"/>
                  <a:pt x="2091162" y="5845946"/>
                  <a:pt x="2091542" y="5848451"/>
                </a:cubicBezTo>
                <a:cubicBezTo>
                  <a:pt x="2091921" y="5850956"/>
                  <a:pt x="2092984" y="5852322"/>
                  <a:pt x="2094730" y="5852550"/>
                </a:cubicBezTo>
                <a:lnTo>
                  <a:pt x="2105659" y="5848907"/>
                </a:lnTo>
                <a:close/>
                <a:moveTo>
                  <a:pt x="5379617" y="4270004"/>
                </a:moveTo>
                <a:lnTo>
                  <a:pt x="5365043" y="4277291"/>
                </a:lnTo>
                <a:cubicBezTo>
                  <a:pt x="5364436" y="4291257"/>
                  <a:pt x="5362007" y="4303402"/>
                  <a:pt x="5357757" y="4313724"/>
                </a:cubicBezTo>
                <a:cubicBezTo>
                  <a:pt x="5362994" y="4306437"/>
                  <a:pt x="5367093" y="4299151"/>
                  <a:pt x="5370053" y="4291864"/>
                </a:cubicBezTo>
                <a:cubicBezTo>
                  <a:pt x="5373014" y="4284577"/>
                  <a:pt x="5376201" y="4277291"/>
                  <a:pt x="5379617" y="4270004"/>
                </a:cubicBezTo>
                <a:close/>
                <a:moveTo>
                  <a:pt x="2167596" y="5735964"/>
                </a:moveTo>
                <a:cubicBezTo>
                  <a:pt x="2167444" y="5738013"/>
                  <a:pt x="2167748" y="5740290"/>
                  <a:pt x="2168507" y="5742795"/>
                </a:cubicBezTo>
                <a:cubicBezTo>
                  <a:pt x="2169266" y="5745300"/>
                  <a:pt x="2171391" y="5746666"/>
                  <a:pt x="2174882" y="5746894"/>
                </a:cubicBezTo>
                <a:lnTo>
                  <a:pt x="2182169" y="5746894"/>
                </a:lnTo>
                <a:cubicBezTo>
                  <a:pt x="2182017" y="5743250"/>
                  <a:pt x="2180499" y="5740518"/>
                  <a:pt x="2177615" y="5738697"/>
                </a:cubicBezTo>
                <a:cubicBezTo>
                  <a:pt x="2174730" y="5736875"/>
                  <a:pt x="2171391" y="5735964"/>
                  <a:pt x="2167596" y="5735964"/>
                </a:cubicBezTo>
                <a:close/>
                <a:moveTo>
                  <a:pt x="1755902" y="5921773"/>
                </a:moveTo>
                <a:cubicBezTo>
                  <a:pt x="1755978" y="5923822"/>
                  <a:pt x="1756736" y="5926099"/>
                  <a:pt x="1758179" y="5928604"/>
                </a:cubicBezTo>
                <a:cubicBezTo>
                  <a:pt x="1759621" y="5931109"/>
                  <a:pt x="1761291" y="5932475"/>
                  <a:pt x="1763188" y="5932702"/>
                </a:cubicBezTo>
                <a:cubicBezTo>
                  <a:pt x="1767438" y="5932096"/>
                  <a:pt x="1769868" y="5929667"/>
                  <a:pt x="1770475" y="5925416"/>
                </a:cubicBezTo>
                <a:close/>
                <a:moveTo>
                  <a:pt x="5405120" y="4233571"/>
                </a:moveTo>
                <a:cubicBezTo>
                  <a:pt x="5404513" y="4240250"/>
                  <a:pt x="5405727" y="4245108"/>
                  <a:pt x="5408764" y="4248144"/>
                </a:cubicBezTo>
                <a:lnTo>
                  <a:pt x="5416050" y="4248144"/>
                </a:lnTo>
                <a:cubicBezTo>
                  <a:pt x="5419086" y="4247537"/>
                  <a:pt x="5420300" y="4245109"/>
                  <a:pt x="5419694" y="4240858"/>
                </a:cubicBezTo>
                <a:cubicBezTo>
                  <a:pt x="5419693" y="4237366"/>
                  <a:pt x="5418782" y="4235241"/>
                  <a:pt x="5416960" y="4234482"/>
                </a:cubicBezTo>
                <a:cubicBezTo>
                  <a:pt x="5415139" y="4233723"/>
                  <a:pt x="5412407" y="4233419"/>
                  <a:pt x="5408764" y="4233571"/>
                </a:cubicBezTo>
                <a:close/>
                <a:moveTo>
                  <a:pt x="1770475" y="5892626"/>
                </a:moveTo>
                <a:cubicBezTo>
                  <a:pt x="1770323" y="5894676"/>
                  <a:pt x="1770627" y="5896953"/>
                  <a:pt x="1771386" y="5899458"/>
                </a:cubicBezTo>
                <a:cubicBezTo>
                  <a:pt x="1772145" y="5901963"/>
                  <a:pt x="1774270" y="5903329"/>
                  <a:pt x="1777761" y="5903556"/>
                </a:cubicBezTo>
                <a:lnTo>
                  <a:pt x="1781405" y="5903556"/>
                </a:lnTo>
                <a:cubicBezTo>
                  <a:pt x="1781405" y="5896270"/>
                  <a:pt x="1777761" y="5892626"/>
                  <a:pt x="1770475" y="5892626"/>
                </a:cubicBezTo>
                <a:close/>
                <a:moveTo>
                  <a:pt x="1280163" y="6045124"/>
                </a:moveTo>
                <a:lnTo>
                  <a:pt x="1294736" y="6070628"/>
                </a:lnTo>
                <a:lnTo>
                  <a:pt x="1291092" y="6099774"/>
                </a:lnTo>
                <a:cubicBezTo>
                  <a:pt x="1282060" y="6100836"/>
                  <a:pt x="1277354" y="6105087"/>
                  <a:pt x="1276974" y="6112526"/>
                </a:cubicBezTo>
                <a:cubicBezTo>
                  <a:pt x="1276595" y="6119964"/>
                  <a:pt x="1269157" y="6124214"/>
                  <a:pt x="1254659" y="6125277"/>
                </a:cubicBezTo>
                <a:cubicBezTo>
                  <a:pt x="1255722" y="6111007"/>
                  <a:pt x="1259973" y="6097648"/>
                  <a:pt x="1267411" y="6085200"/>
                </a:cubicBezTo>
                <a:cubicBezTo>
                  <a:pt x="1274849" y="6072753"/>
                  <a:pt x="1279100" y="6059394"/>
                  <a:pt x="1280163" y="6045124"/>
                </a:cubicBezTo>
                <a:close/>
                <a:moveTo>
                  <a:pt x="5434267" y="4146132"/>
                </a:moveTo>
                <a:lnTo>
                  <a:pt x="5434267" y="4171635"/>
                </a:lnTo>
                <a:cubicBezTo>
                  <a:pt x="5430471" y="4171635"/>
                  <a:pt x="5427132" y="4172546"/>
                  <a:pt x="5424248" y="4174367"/>
                </a:cubicBezTo>
                <a:cubicBezTo>
                  <a:pt x="5421363" y="4176189"/>
                  <a:pt x="5419845" y="4178922"/>
                  <a:pt x="5419693" y="4182565"/>
                </a:cubicBezTo>
                <a:cubicBezTo>
                  <a:pt x="5419693" y="4186512"/>
                  <a:pt x="5420604" y="4190458"/>
                  <a:pt x="5422426" y="4194405"/>
                </a:cubicBezTo>
                <a:cubicBezTo>
                  <a:pt x="5424247" y="4198352"/>
                  <a:pt x="5426980" y="4200477"/>
                  <a:pt x="5430623" y="4200782"/>
                </a:cubicBezTo>
                <a:cubicBezTo>
                  <a:pt x="5432369" y="4200478"/>
                  <a:pt x="5433432" y="4199263"/>
                  <a:pt x="5433812" y="4197138"/>
                </a:cubicBezTo>
                <a:cubicBezTo>
                  <a:pt x="5434190" y="4195013"/>
                  <a:pt x="5434342" y="4193798"/>
                  <a:pt x="5434267" y="4193495"/>
                </a:cubicBezTo>
                <a:lnTo>
                  <a:pt x="5452483" y="4160705"/>
                </a:lnTo>
                <a:close/>
                <a:moveTo>
                  <a:pt x="2287825" y="5546512"/>
                </a:moveTo>
                <a:cubicBezTo>
                  <a:pt x="2276895" y="5546815"/>
                  <a:pt x="2268698" y="5550762"/>
                  <a:pt x="2263233" y="5558352"/>
                </a:cubicBezTo>
                <a:cubicBezTo>
                  <a:pt x="2257768" y="5565943"/>
                  <a:pt x="2255035" y="5575355"/>
                  <a:pt x="2255035" y="5586588"/>
                </a:cubicBezTo>
                <a:lnTo>
                  <a:pt x="2255035" y="5590232"/>
                </a:lnTo>
                <a:cubicBezTo>
                  <a:pt x="2254276" y="5590156"/>
                  <a:pt x="2251240" y="5590307"/>
                  <a:pt x="2245927" y="5590687"/>
                </a:cubicBezTo>
                <a:cubicBezTo>
                  <a:pt x="2240614" y="5591066"/>
                  <a:pt x="2237578" y="5592129"/>
                  <a:pt x="2236819" y="5593875"/>
                </a:cubicBezTo>
                <a:cubicBezTo>
                  <a:pt x="2237957" y="5595772"/>
                  <a:pt x="2242967" y="5597442"/>
                  <a:pt x="2251847" y="5598884"/>
                </a:cubicBezTo>
                <a:cubicBezTo>
                  <a:pt x="2260728" y="5600327"/>
                  <a:pt x="2266648" y="5601086"/>
                  <a:pt x="2269609" y="5601161"/>
                </a:cubicBezTo>
                <a:lnTo>
                  <a:pt x="2275484" y="5596265"/>
                </a:lnTo>
                <a:lnTo>
                  <a:pt x="2279526" y="5585099"/>
                </a:lnTo>
                <a:lnTo>
                  <a:pt x="2282908" y="5576781"/>
                </a:lnTo>
                <a:lnTo>
                  <a:pt x="2280083" y="5574747"/>
                </a:lnTo>
                <a:cubicBezTo>
                  <a:pt x="2277882" y="5569738"/>
                  <a:pt x="2276819" y="5565184"/>
                  <a:pt x="2276895" y="5561085"/>
                </a:cubicBezTo>
                <a:close/>
                <a:moveTo>
                  <a:pt x="5448840" y="4098768"/>
                </a:moveTo>
                <a:lnTo>
                  <a:pt x="5448840" y="4109698"/>
                </a:lnTo>
                <a:lnTo>
                  <a:pt x="5434267" y="4127915"/>
                </a:lnTo>
                <a:lnTo>
                  <a:pt x="5434266" y="4135202"/>
                </a:lnTo>
                <a:lnTo>
                  <a:pt x="5452483" y="4120629"/>
                </a:lnTo>
                <a:lnTo>
                  <a:pt x="5452483" y="4109699"/>
                </a:lnTo>
                <a:cubicBezTo>
                  <a:pt x="5452559" y="4109243"/>
                  <a:pt x="5452407" y="4107421"/>
                  <a:pt x="5452028" y="4104234"/>
                </a:cubicBezTo>
                <a:cubicBezTo>
                  <a:pt x="5451648" y="4101046"/>
                  <a:pt x="5450586" y="4099224"/>
                  <a:pt x="5448840" y="4098768"/>
                </a:cubicBezTo>
                <a:close/>
                <a:moveTo>
                  <a:pt x="1003271" y="6059697"/>
                </a:moveTo>
                <a:cubicBezTo>
                  <a:pt x="1003195" y="6061746"/>
                  <a:pt x="1003347" y="6064024"/>
                  <a:pt x="1003726" y="6066529"/>
                </a:cubicBezTo>
                <a:cubicBezTo>
                  <a:pt x="1004106" y="6069033"/>
                  <a:pt x="1005168" y="6070399"/>
                  <a:pt x="1006914" y="6070627"/>
                </a:cubicBezTo>
                <a:lnTo>
                  <a:pt x="1017844" y="6066984"/>
                </a:lnTo>
                <a:close/>
                <a:moveTo>
                  <a:pt x="2335188" y="5433569"/>
                </a:moveTo>
                <a:cubicBezTo>
                  <a:pt x="2331697" y="5434100"/>
                  <a:pt x="2329571" y="5436681"/>
                  <a:pt x="2328812" y="5441311"/>
                </a:cubicBezTo>
                <a:cubicBezTo>
                  <a:pt x="2328053" y="5445941"/>
                  <a:pt x="2327749" y="5449433"/>
                  <a:pt x="2327901" y="5451786"/>
                </a:cubicBezTo>
                <a:cubicBezTo>
                  <a:pt x="2327750" y="5460970"/>
                  <a:pt x="2325321" y="5469015"/>
                  <a:pt x="2320615" y="5475923"/>
                </a:cubicBezTo>
                <a:cubicBezTo>
                  <a:pt x="2315909" y="5482829"/>
                  <a:pt x="2309837" y="5488143"/>
                  <a:pt x="2302399" y="5491862"/>
                </a:cubicBezTo>
                <a:cubicBezTo>
                  <a:pt x="2301943" y="5500818"/>
                  <a:pt x="2300121" y="5509320"/>
                  <a:pt x="2296933" y="5517365"/>
                </a:cubicBezTo>
                <a:lnTo>
                  <a:pt x="2293070" y="5535395"/>
                </a:lnTo>
                <a:lnTo>
                  <a:pt x="2301139" y="5528987"/>
                </a:lnTo>
                <a:lnTo>
                  <a:pt x="2309713" y="5516680"/>
                </a:lnTo>
                <a:lnTo>
                  <a:pt x="2341897" y="5455493"/>
                </a:lnTo>
                <a:lnTo>
                  <a:pt x="2340198" y="5444954"/>
                </a:lnTo>
                <a:cubicBezTo>
                  <a:pt x="2338756" y="5438199"/>
                  <a:pt x="2337086" y="5434404"/>
                  <a:pt x="2335188" y="5433569"/>
                </a:cubicBezTo>
                <a:close/>
                <a:moveTo>
                  <a:pt x="2025507" y="5572015"/>
                </a:moveTo>
                <a:lnTo>
                  <a:pt x="2025507" y="5590231"/>
                </a:lnTo>
                <a:cubicBezTo>
                  <a:pt x="2025658" y="5595469"/>
                  <a:pt x="2027176" y="5598657"/>
                  <a:pt x="2030061" y="5599795"/>
                </a:cubicBezTo>
                <a:cubicBezTo>
                  <a:pt x="2032945" y="5600934"/>
                  <a:pt x="2036285" y="5601389"/>
                  <a:pt x="2040080" y="5601161"/>
                </a:cubicBezTo>
                <a:close/>
                <a:moveTo>
                  <a:pt x="2061940" y="5531939"/>
                </a:moveTo>
                <a:cubicBezTo>
                  <a:pt x="2060270" y="5532091"/>
                  <a:pt x="2059055" y="5532697"/>
                  <a:pt x="2058297" y="5533760"/>
                </a:cubicBezTo>
                <a:cubicBezTo>
                  <a:pt x="2057537" y="5534823"/>
                  <a:pt x="2056323" y="5535430"/>
                  <a:pt x="2054653" y="5535582"/>
                </a:cubicBezTo>
                <a:cubicBezTo>
                  <a:pt x="2054729" y="5537783"/>
                  <a:pt x="2055488" y="5540667"/>
                  <a:pt x="2056930" y="5544234"/>
                </a:cubicBezTo>
                <a:cubicBezTo>
                  <a:pt x="2058372" y="5547802"/>
                  <a:pt x="2060042" y="5549775"/>
                  <a:pt x="2061939" y="5550155"/>
                </a:cubicBezTo>
                <a:cubicBezTo>
                  <a:pt x="2065431" y="5549927"/>
                  <a:pt x="2067556" y="5548561"/>
                  <a:pt x="2068316" y="5546056"/>
                </a:cubicBezTo>
                <a:cubicBezTo>
                  <a:pt x="2069074" y="5543552"/>
                  <a:pt x="2069378" y="5541274"/>
                  <a:pt x="2069226" y="5539225"/>
                </a:cubicBezTo>
                <a:cubicBezTo>
                  <a:pt x="2068619" y="5534974"/>
                  <a:pt x="2066190" y="5532546"/>
                  <a:pt x="2061940" y="5531939"/>
                </a:cubicBezTo>
                <a:close/>
                <a:moveTo>
                  <a:pt x="1079781" y="5954041"/>
                </a:moveTo>
                <a:cubicBezTo>
                  <a:pt x="1079628" y="5956090"/>
                  <a:pt x="1079932" y="5958368"/>
                  <a:pt x="1080691" y="5960872"/>
                </a:cubicBezTo>
                <a:cubicBezTo>
                  <a:pt x="1081450" y="5963377"/>
                  <a:pt x="1083576" y="5964744"/>
                  <a:pt x="1087067" y="5964972"/>
                </a:cubicBezTo>
                <a:lnTo>
                  <a:pt x="1094354" y="5964971"/>
                </a:lnTo>
                <a:cubicBezTo>
                  <a:pt x="1094202" y="5961328"/>
                  <a:pt x="1092684" y="5958595"/>
                  <a:pt x="1089799" y="5956774"/>
                </a:cubicBezTo>
                <a:cubicBezTo>
                  <a:pt x="1086915" y="5954952"/>
                  <a:pt x="1083575" y="5954041"/>
                  <a:pt x="1079781" y="5954041"/>
                </a:cubicBezTo>
                <a:close/>
                <a:moveTo>
                  <a:pt x="668086" y="6139850"/>
                </a:moveTo>
                <a:cubicBezTo>
                  <a:pt x="668162" y="6141899"/>
                  <a:pt x="668921" y="6144176"/>
                  <a:pt x="670363" y="6146681"/>
                </a:cubicBezTo>
                <a:cubicBezTo>
                  <a:pt x="671805" y="6149186"/>
                  <a:pt x="673475" y="6150552"/>
                  <a:pt x="675373" y="6150780"/>
                </a:cubicBezTo>
                <a:cubicBezTo>
                  <a:pt x="679623" y="6150173"/>
                  <a:pt x="682052" y="6147744"/>
                  <a:pt x="682660" y="6143494"/>
                </a:cubicBezTo>
                <a:close/>
                <a:moveTo>
                  <a:pt x="1316596" y="5833812"/>
                </a:moveTo>
                <a:cubicBezTo>
                  <a:pt x="1316672" y="5836013"/>
                  <a:pt x="1317430" y="5838897"/>
                  <a:pt x="1318873" y="5842465"/>
                </a:cubicBezTo>
                <a:cubicBezTo>
                  <a:pt x="1320315" y="5846032"/>
                  <a:pt x="1321985" y="5848006"/>
                  <a:pt x="1323882" y="5848385"/>
                </a:cubicBezTo>
                <a:cubicBezTo>
                  <a:pt x="1327374" y="5848158"/>
                  <a:pt x="1329499" y="5846791"/>
                  <a:pt x="1330258" y="5844287"/>
                </a:cubicBezTo>
                <a:cubicBezTo>
                  <a:pt x="1331017" y="5841782"/>
                  <a:pt x="1331321" y="5839505"/>
                  <a:pt x="1331169" y="5837455"/>
                </a:cubicBezTo>
                <a:close/>
                <a:moveTo>
                  <a:pt x="682659" y="6110704"/>
                </a:moveTo>
                <a:cubicBezTo>
                  <a:pt x="682507" y="6112753"/>
                  <a:pt x="682811" y="6115030"/>
                  <a:pt x="683570" y="6117535"/>
                </a:cubicBezTo>
                <a:cubicBezTo>
                  <a:pt x="684329" y="6120040"/>
                  <a:pt x="686455" y="6121406"/>
                  <a:pt x="689946" y="6121633"/>
                </a:cubicBezTo>
                <a:lnTo>
                  <a:pt x="693589" y="6121634"/>
                </a:lnTo>
                <a:cubicBezTo>
                  <a:pt x="693589" y="6114347"/>
                  <a:pt x="689946" y="6110704"/>
                  <a:pt x="682659" y="6110704"/>
                </a:cubicBezTo>
                <a:close/>
                <a:moveTo>
                  <a:pt x="2105660" y="5400779"/>
                </a:moveTo>
                <a:lnTo>
                  <a:pt x="2091086" y="5444499"/>
                </a:lnTo>
                <a:cubicBezTo>
                  <a:pt x="2090479" y="5444423"/>
                  <a:pt x="2088050" y="5444575"/>
                  <a:pt x="2083800" y="5444954"/>
                </a:cubicBezTo>
                <a:cubicBezTo>
                  <a:pt x="2079549" y="5445334"/>
                  <a:pt x="2077120" y="5446396"/>
                  <a:pt x="2076513" y="5448142"/>
                </a:cubicBezTo>
                <a:cubicBezTo>
                  <a:pt x="2077272" y="5452013"/>
                  <a:pt x="2081219" y="5456112"/>
                  <a:pt x="2088354" y="5460438"/>
                </a:cubicBezTo>
                <a:cubicBezTo>
                  <a:pt x="2095489" y="5464765"/>
                  <a:pt x="2101257" y="5467952"/>
                  <a:pt x="2105659" y="5470002"/>
                </a:cubicBezTo>
                <a:lnTo>
                  <a:pt x="2131163" y="5433569"/>
                </a:lnTo>
                <a:close/>
                <a:moveTo>
                  <a:pt x="1386217" y="5718990"/>
                </a:moveTo>
                <a:cubicBezTo>
                  <a:pt x="1382802" y="5722103"/>
                  <a:pt x="1380695" y="5726524"/>
                  <a:pt x="1379898" y="5732254"/>
                </a:cubicBezTo>
                <a:cubicBezTo>
                  <a:pt x="1378305" y="5743716"/>
                  <a:pt x="1377849" y="5754494"/>
                  <a:pt x="1378532" y="5764589"/>
                </a:cubicBezTo>
                <a:cubicBezTo>
                  <a:pt x="1372839" y="5764589"/>
                  <a:pt x="1366919" y="5765500"/>
                  <a:pt x="1360771" y="5767322"/>
                </a:cubicBezTo>
                <a:cubicBezTo>
                  <a:pt x="1354623" y="5769143"/>
                  <a:pt x="1349613" y="5771876"/>
                  <a:pt x="1345742" y="5775519"/>
                </a:cubicBezTo>
                <a:lnTo>
                  <a:pt x="1353029" y="5808309"/>
                </a:lnTo>
                <a:cubicBezTo>
                  <a:pt x="1354775" y="5798517"/>
                  <a:pt x="1358569" y="5788954"/>
                  <a:pt x="1364414" y="5779618"/>
                </a:cubicBezTo>
                <a:cubicBezTo>
                  <a:pt x="1370258" y="5770282"/>
                  <a:pt x="1378607" y="5765272"/>
                  <a:pt x="1389462" y="5764589"/>
                </a:cubicBezTo>
                <a:cubicBezTo>
                  <a:pt x="1389917" y="5755632"/>
                  <a:pt x="1391739" y="5747132"/>
                  <a:pt x="1394927" y="5739086"/>
                </a:cubicBezTo>
                <a:cubicBezTo>
                  <a:pt x="1398115" y="5731040"/>
                  <a:pt x="1399936" y="5722539"/>
                  <a:pt x="1400392" y="5713583"/>
                </a:cubicBezTo>
                <a:cubicBezTo>
                  <a:pt x="1394358" y="5714076"/>
                  <a:pt x="1389633" y="5715878"/>
                  <a:pt x="1386217" y="5718990"/>
                </a:cubicBezTo>
                <a:close/>
                <a:moveTo>
                  <a:pt x="1200010" y="5764589"/>
                </a:moveTo>
                <a:cubicBezTo>
                  <a:pt x="1189079" y="5764893"/>
                  <a:pt x="1180882" y="5768840"/>
                  <a:pt x="1175417" y="5776430"/>
                </a:cubicBezTo>
                <a:cubicBezTo>
                  <a:pt x="1169952" y="5784020"/>
                  <a:pt x="1167220" y="5793432"/>
                  <a:pt x="1167220" y="5804666"/>
                </a:cubicBezTo>
                <a:lnTo>
                  <a:pt x="1167220" y="5808309"/>
                </a:lnTo>
                <a:cubicBezTo>
                  <a:pt x="1166461" y="5808233"/>
                  <a:pt x="1163425" y="5808385"/>
                  <a:pt x="1158111" y="5808764"/>
                </a:cubicBezTo>
                <a:cubicBezTo>
                  <a:pt x="1152798" y="5809144"/>
                  <a:pt x="1149762" y="5810207"/>
                  <a:pt x="1149003" y="5811952"/>
                </a:cubicBezTo>
                <a:cubicBezTo>
                  <a:pt x="1150142" y="5813850"/>
                  <a:pt x="1155152" y="5815520"/>
                  <a:pt x="1164032" y="5816961"/>
                </a:cubicBezTo>
                <a:cubicBezTo>
                  <a:pt x="1172912" y="5818404"/>
                  <a:pt x="1178833" y="5819163"/>
                  <a:pt x="1181793" y="5819239"/>
                </a:cubicBezTo>
                <a:lnTo>
                  <a:pt x="1203653" y="5801022"/>
                </a:lnTo>
                <a:cubicBezTo>
                  <a:pt x="1198264" y="5800567"/>
                  <a:pt x="1194469" y="5797834"/>
                  <a:pt x="1192268" y="5792825"/>
                </a:cubicBezTo>
                <a:cubicBezTo>
                  <a:pt x="1190067" y="5787815"/>
                  <a:pt x="1189004" y="5783261"/>
                  <a:pt x="1189079" y="5779162"/>
                </a:cubicBezTo>
                <a:close/>
                <a:moveTo>
                  <a:pt x="2156666" y="5273263"/>
                </a:moveTo>
                <a:cubicBezTo>
                  <a:pt x="2141485" y="5301803"/>
                  <a:pt x="2128127" y="5332163"/>
                  <a:pt x="2116589" y="5364346"/>
                </a:cubicBezTo>
                <a:cubicBezTo>
                  <a:pt x="2118487" y="5371785"/>
                  <a:pt x="2121978" y="5377857"/>
                  <a:pt x="2127064" y="5382562"/>
                </a:cubicBezTo>
                <a:cubicBezTo>
                  <a:pt x="2132150" y="5387269"/>
                  <a:pt x="2138373" y="5389698"/>
                  <a:pt x="2145736" y="5389849"/>
                </a:cubicBezTo>
                <a:cubicBezTo>
                  <a:pt x="2149531" y="5378615"/>
                  <a:pt x="2154692" y="5361917"/>
                  <a:pt x="2161220" y="5339754"/>
                </a:cubicBezTo>
                <a:cubicBezTo>
                  <a:pt x="2167748" y="5317590"/>
                  <a:pt x="2174731" y="5302713"/>
                  <a:pt x="2182169" y="5295123"/>
                </a:cubicBezTo>
                <a:close/>
                <a:moveTo>
                  <a:pt x="1247373" y="5651646"/>
                </a:moveTo>
                <a:cubicBezTo>
                  <a:pt x="1243881" y="5652178"/>
                  <a:pt x="1241756" y="5654758"/>
                  <a:pt x="1240997" y="5659388"/>
                </a:cubicBezTo>
                <a:cubicBezTo>
                  <a:pt x="1240238" y="5664018"/>
                  <a:pt x="1239934" y="5667510"/>
                  <a:pt x="1240086" y="5669863"/>
                </a:cubicBezTo>
                <a:cubicBezTo>
                  <a:pt x="1239934" y="5679047"/>
                  <a:pt x="1237505" y="5687093"/>
                  <a:pt x="1232799" y="5694000"/>
                </a:cubicBezTo>
                <a:cubicBezTo>
                  <a:pt x="1228093" y="5700907"/>
                  <a:pt x="1222021" y="5706220"/>
                  <a:pt x="1214583" y="5709939"/>
                </a:cubicBezTo>
                <a:cubicBezTo>
                  <a:pt x="1214128" y="5718896"/>
                  <a:pt x="1212306" y="5727397"/>
                  <a:pt x="1209118" y="5735442"/>
                </a:cubicBezTo>
                <a:cubicBezTo>
                  <a:pt x="1205930" y="5743488"/>
                  <a:pt x="1204109" y="5751989"/>
                  <a:pt x="1203653" y="5760946"/>
                </a:cubicBezTo>
                <a:cubicBezTo>
                  <a:pt x="1214431" y="5748118"/>
                  <a:pt x="1223843" y="5734607"/>
                  <a:pt x="1231889" y="5720414"/>
                </a:cubicBezTo>
                <a:cubicBezTo>
                  <a:pt x="1239935" y="5706220"/>
                  <a:pt x="1247525" y="5691798"/>
                  <a:pt x="1254659" y="5677150"/>
                </a:cubicBezTo>
                <a:cubicBezTo>
                  <a:pt x="1254583" y="5674493"/>
                  <a:pt x="1253825" y="5669787"/>
                  <a:pt x="1252383" y="5663032"/>
                </a:cubicBezTo>
                <a:cubicBezTo>
                  <a:pt x="1250940" y="5656277"/>
                  <a:pt x="1249270" y="5652481"/>
                  <a:pt x="1247373" y="5651646"/>
                </a:cubicBezTo>
                <a:close/>
                <a:moveTo>
                  <a:pt x="937691" y="5790093"/>
                </a:moveTo>
                <a:lnTo>
                  <a:pt x="937691" y="5808309"/>
                </a:lnTo>
                <a:cubicBezTo>
                  <a:pt x="937843" y="5813546"/>
                  <a:pt x="939361" y="5816734"/>
                  <a:pt x="942246" y="5817873"/>
                </a:cubicBezTo>
                <a:cubicBezTo>
                  <a:pt x="945129" y="5819011"/>
                  <a:pt x="948469" y="5819467"/>
                  <a:pt x="952265" y="5819239"/>
                </a:cubicBezTo>
                <a:close/>
                <a:moveTo>
                  <a:pt x="974124" y="5750016"/>
                </a:moveTo>
                <a:cubicBezTo>
                  <a:pt x="972454" y="5750168"/>
                  <a:pt x="971240" y="5750775"/>
                  <a:pt x="970481" y="5751837"/>
                </a:cubicBezTo>
                <a:cubicBezTo>
                  <a:pt x="969722" y="5752900"/>
                  <a:pt x="968507" y="5753507"/>
                  <a:pt x="966837" y="5753659"/>
                </a:cubicBezTo>
                <a:cubicBezTo>
                  <a:pt x="966914" y="5755860"/>
                  <a:pt x="967673" y="5758744"/>
                  <a:pt x="969115" y="5762312"/>
                </a:cubicBezTo>
                <a:cubicBezTo>
                  <a:pt x="970557" y="5765880"/>
                  <a:pt x="972227" y="5767853"/>
                  <a:pt x="974124" y="5768233"/>
                </a:cubicBezTo>
                <a:cubicBezTo>
                  <a:pt x="977616" y="5768005"/>
                  <a:pt x="979741" y="5766638"/>
                  <a:pt x="980500" y="5764134"/>
                </a:cubicBezTo>
                <a:cubicBezTo>
                  <a:pt x="981259" y="5761629"/>
                  <a:pt x="981563" y="5759351"/>
                  <a:pt x="981411" y="5757302"/>
                </a:cubicBezTo>
                <a:cubicBezTo>
                  <a:pt x="980803" y="5753052"/>
                  <a:pt x="978375" y="5750623"/>
                  <a:pt x="974124" y="5750016"/>
                </a:cubicBezTo>
                <a:close/>
                <a:moveTo>
                  <a:pt x="2225889" y="5145747"/>
                </a:moveTo>
                <a:lnTo>
                  <a:pt x="2207672" y="5167607"/>
                </a:lnTo>
                <a:lnTo>
                  <a:pt x="2207672" y="5178537"/>
                </a:lnTo>
                <a:lnTo>
                  <a:pt x="2214959" y="5178537"/>
                </a:lnTo>
                <a:cubicBezTo>
                  <a:pt x="2222093" y="5178841"/>
                  <a:pt x="2226951" y="5178233"/>
                  <a:pt x="2229532" y="5176716"/>
                </a:cubicBezTo>
                <a:cubicBezTo>
                  <a:pt x="2232113" y="5175198"/>
                  <a:pt x="2233327" y="5170947"/>
                  <a:pt x="2233175" y="5163964"/>
                </a:cubicBezTo>
                <a:close/>
                <a:moveTo>
                  <a:pt x="2265965" y="5087454"/>
                </a:moveTo>
                <a:lnTo>
                  <a:pt x="2258679" y="5102027"/>
                </a:lnTo>
                <a:cubicBezTo>
                  <a:pt x="2262929" y="5098384"/>
                  <a:pt x="2265358" y="5094741"/>
                  <a:pt x="2265965" y="5091098"/>
                </a:cubicBezTo>
                <a:close/>
                <a:moveTo>
                  <a:pt x="1017844" y="5618856"/>
                </a:moveTo>
                <a:lnTo>
                  <a:pt x="1003271" y="5662576"/>
                </a:lnTo>
                <a:cubicBezTo>
                  <a:pt x="1002664" y="5662500"/>
                  <a:pt x="1000235" y="5662652"/>
                  <a:pt x="995984" y="5663032"/>
                </a:cubicBezTo>
                <a:cubicBezTo>
                  <a:pt x="991734" y="5663411"/>
                  <a:pt x="989305" y="5664474"/>
                  <a:pt x="988698" y="5666220"/>
                </a:cubicBezTo>
                <a:cubicBezTo>
                  <a:pt x="989457" y="5670091"/>
                  <a:pt x="993403" y="5674190"/>
                  <a:pt x="1000538" y="5678515"/>
                </a:cubicBezTo>
                <a:cubicBezTo>
                  <a:pt x="1007673" y="5682842"/>
                  <a:pt x="1013441" y="5686030"/>
                  <a:pt x="1017844" y="5688079"/>
                </a:cubicBezTo>
                <a:lnTo>
                  <a:pt x="1043347" y="5651646"/>
                </a:lnTo>
                <a:close/>
                <a:moveTo>
                  <a:pt x="1571628" y="5338321"/>
                </a:moveTo>
                <a:lnTo>
                  <a:pt x="1542481" y="5385685"/>
                </a:lnTo>
                <a:cubicBezTo>
                  <a:pt x="1549768" y="5397222"/>
                  <a:pt x="1553411" y="5410581"/>
                  <a:pt x="1553411" y="5425761"/>
                </a:cubicBezTo>
                <a:cubicBezTo>
                  <a:pt x="1551362" y="5425609"/>
                  <a:pt x="1549084" y="5425913"/>
                  <a:pt x="1546580" y="5426672"/>
                </a:cubicBezTo>
                <a:cubicBezTo>
                  <a:pt x="1544075" y="5427431"/>
                  <a:pt x="1542709" y="5429556"/>
                  <a:pt x="1542481" y="5433048"/>
                </a:cubicBezTo>
                <a:cubicBezTo>
                  <a:pt x="1542708" y="5436691"/>
                  <a:pt x="1544075" y="5440334"/>
                  <a:pt x="1546580" y="5443977"/>
                </a:cubicBezTo>
                <a:cubicBezTo>
                  <a:pt x="1549084" y="5447621"/>
                  <a:pt x="1551361" y="5451264"/>
                  <a:pt x="1553411" y="5454908"/>
                </a:cubicBezTo>
                <a:lnTo>
                  <a:pt x="1578914" y="5465837"/>
                </a:lnTo>
                <a:lnTo>
                  <a:pt x="1582557" y="5454907"/>
                </a:lnTo>
                <a:lnTo>
                  <a:pt x="1564341" y="5440334"/>
                </a:lnTo>
                <a:cubicBezTo>
                  <a:pt x="1564265" y="5434718"/>
                  <a:pt x="1565328" y="5429556"/>
                  <a:pt x="1567529" y="5424850"/>
                </a:cubicBezTo>
                <a:cubicBezTo>
                  <a:pt x="1569730" y="5420144"/>
                  <a:pt x="1573525" y="5416805"/>
                  <a:pt x="1578914" y="5414831"/>
                </a:cubicBezTo>
                <a:cubicBezTo>
                  <a:pt x="1579294" y="5402079"/>
                  <a:pt x="1579445" y="5389328"/>
                  <a:pt x="1579369" y="5376576"/>
                </a:cubicBezTo>
                <a:cubicBezTo>
                  <a:pt x="1579294" y="5363825"/>
                  <a:pt x="1576713" y="5351073"/>
                  <a:pt x="1571628" y="5338321"/>
                </a:cubicBezTo>
                <a:close/>
                <a:moveTo>
                  <a:pt x="1068850" y="5491341"/>
                </a:moveTo>
                <a:cubicBezTo>
                  <a:pt x="1053670" y="5519880"/>
                  <a:pt x="1040311" y="5550241"/>
                  <a:pt x="1028774" y="5582424"/>
                </a:cubicBezTo>
                <a:cubicBezTo>
                  <a:pt x="1030672" y="5589862"/>
                  <a:pt x="1034163" y="5595934"/>
                  <a:pt x="1039248" y="5600640"/>
                </a:cubicBezTo>
                <a:cubicBezTo>
                  <a:pt x="1044334" y="5605346"/>
                  <a:pt x="1050558" y="5607775"/>
                  <a:pt x="1057920" y="5607927"/>
                </a:cubicBezTo>
                <a:cubicBezTo>
                  <a:pt x="1061716" y="5596693"/>
                  <a:pt x="1066877" y="5579994"/>
                  <a:pt x="1073404" y="5557831"/>
                </a:cubicBezTo>
                <a:cubicBezTo>
                  <a:pt x="1079932" y="5535668"/>
                  <a:pt x="1086915" y="5520791"/>
                  <a:pt x="1094354" y="5513200"/>
                </a:cubicBezTo>
                <a:close/>
                <a:moveTo>
                  <a:pt x="1649354" y="5210805"/>
                </a:moveTo>
                <a:lnTo>
                  <a:pt x="1648592" y="5212168"/>
                </a:lnTo>
                <a:lnTo>
                  <a:pt x="1651780" y="5221736"/>
                </a:lnTo>
                <a:lnTo>
                  <a:pt x="1651780" y="5210806"/>
                </a:lnTo>
                <a:close/>
                <a:moveTo>
                  <a:pt x="1703444" y="5152731"/>
                </a:moveTo>
                <a:lnTo>
                  <a:pt x="1703379" y="5152905"/>
                </a:lnTo>
                <a:lnTo>
                  <a:pt x="1703595" y="5152716"/>
                </a:lnTo>
                <a:close/>
                <a:moveTo>
                  <a:pt x="1728290" y="5108683"/>
                </a:moveTo>
                <a:lnTo>
                  <a:pt x="1728290" y="5109231"/>
                </a:lnTo>
                <a:lnTo>
                  <a:pt x="1728947" y="5109011"/>
                </a:lnTo>
                <a:close/>
                <a:moveTo>
                  <a:pt x="1138073" y="5363825"/>
                </a:moveTo>
                <a:lnTo>
                  <a:pt x="1119857" y="5385685"/>
                </a:lnTo>
                <a:lnTo>
                  <a:pt x="1119856" y="5396614"/>
                </a:lnTo>
                <a:lnTo>
                  <a:pt x="1127143" y="5396614"/>
                </a:lnTo>
                <a:cubicBezTo>
                  <a:pt x="1134278" y="5396918"/>
                  <a:pt x="1139136" y="5396311"/>
                  <a:pt x="1141717" y="5394793"/>
                </a:cubicBezTo>
                <a:cubicBezTo>
                  <a:pt x="1144297" y="5393275"/>
                  <a:pt x="1145512" y="5389024"/>
                  <a:pt x="1145360" y="5382041"/>
                </a:cubicBezTo>
                <a:close/>
                <a:moveTo>
                  <a:pt x="5215667" y="3475762"/>
                </a:moveTo>
                <a:lnTo>
                  <a:pt x="5175591" y="3512195"/>
                </a:lnTo>
                <a:cubicBezTo>
                  <a:pt x="5164509" y="3523884"/>
                  <a:pt x="5160259" y="3536028"/>
                  <a:pt x="5162839" y="3548629"/>
                </a:cubicBezTo>
                <a:cubicBezTo>
                  <a:pt x="5165421" y="3561228"/>
                  <a:pt x="5164813" y="3569729"/>
                  <a:pt x="5161018" y="3574131"/>
                </a:cubicBezTo>
                <a:lnTo>
                  <a:pt x="5186521" y="3570488"/>
                </a:lnTo>
                <a:lnTo>
                  <a:pt x="5190164" y="3570488"/>
                </a:lnTo>
                <a:lnTo>
                  <a:pt x="5186522" y="3534055"/>
                </a:lnTo>
                <a:lnTo>
                  <a:pt x="5219311" y="3508552"/>
                </a:lnTo>
                <a:lnTo>
                  <a:pt x="5230241" y="3479405"/>
                </a:lnTo>
                <a:close/>
                <a:moveTo>
                  <a:pt x="1178150" y="5305532"/>
                </a:moveTo>
                <a:lnTo>
                  <a:pt x="1170863" y="5320105"/>
                </a:lnTo>
                <a:cubicBezTo>
                  <a:pt x="1175114" y="5316462"/>
                  <a:pt x="1177542" y="5312818"/>
                  <a:pt x="1178150" y="5309175"/>
                </a:cubicBezTo>
                <a:close/>
                <a:moveTo>
                  <a:pt x="2027699" y="4875839"/>
                </a:moveTo>
                <a:cubicBezTo>
                  <a:pt x="2027775" y="4878040"/>
                  <a:pt x="2028534" y="4880925"/>
                  <a:pt x="2029976" y="4884492"/>
                </a:cubicBezTo>
                <a:cubicBezTo>
                  <a:pt x="2031418" y="4888060"/>
                  <a:pt x="2033088" y="4890033"/>
                  <a:pt x="2034985" y="4890413"/>
                </a:cubicBezTo>
                <a:cubicBezTo>
                  <a:pt x="2038477" y="4890185"/>
                  <a:pt x="2040602" y="4888818"/>
                  <a:pt x="2041361" y="4886314"/>
                </a:cubicBezTo>
                <a:cubicBezTo>
                  <a:pt x="2042120" y="4883809"/>
                  <a:pt x="2042424" y="4881532"/>
                  <a:pt x="2042272" y="4879483"/>
                </a:cubicBezTo>
                <a:close/>
                <a:moveTo>
                  <a:pt x="2071874" y="4809349"/>
                </a:moveTo>
                <a:cubicBezTo>
                  <a:pt x="2065726" y="4811171"/>
                  <a:pt x="2060716" y="4813903"/>
                  <a:pt x="2056846" y="4817546"/>
                </a:cubicBezTo>
                <a:lnTo>
                  <a:pt x="2062843" y="4844534"/>
                </a:lnTo>
                <a:lnTo>
                  <a:pt x="2068259" y="4833276"/>
                </a:lnTo>
                <a:lnTo>
                  <a:pt x="2073123" y="4809157"/>
                </a:lnTo>
                <a:close/>
                <a:moveTo>
                  <a:pt x="2090859" y="4777640"/>
                </a:moveTo>
                <a:lnTo>
                  <a:pt x="2090839" y="4778134"/>
                </a:lnTo>
                <a:lnTo>
                  <a:pt x="2091086" y="4777772"/>
                </a:lnTo>
                <a:close/>
                <a:moveTo>
                  <a:pt x="1860107" y="4853979"/>
                </a:moveTo>
                <a:lnTo>
                  <a:pt x="1862194" y="4854675"/>
                </a:lnTo>
                <a:lnTo>
                  <a:pt x="1862496" y="4853143"/>
                </a:lnTo>
                <a:close/>
                <a:moveTo>
                  <a:pt x="2113120" y="4718244"/>
                </a:moveTo>
                <a:lnTo>
                  <a:pt x="2111495" y="4719177"/>
                </a:lnTo>
                <a:lnTo>
                  <a:pt x="2111994" y="4720630"/>
                </a:lnTo>
                <a:close/>
                <a:moveTo>
                  <a:pt x="1932315" y="4755391"/>
                </a:moveTo>
                <a:lnTo>
                  <a:pt x="1922944" y="4764762"/>
                </a:lnTo>
                <a:lnTo>
                  <a:pt x="1920221" y="4777470"/>
                </a:lnTo>
                <a:cubicBezTo>
                  <a:pt x="1917033" y="4785515"/>
                  <a:pt x="1915212" y="4794017"/>
                  <a:pt x="1914757" y="4802973"/>
                </a:cubicBezTo>
                <a:lnTo>
                  <a:pt x="1935325" y="4773448"/>
                </a:lnTo>
                <a:close/>
                <a:moveTo>
                  <a:pt x="626559" y="5319802"/>
                </a:moveTo>
                <a:cubicBezTo>
                  <a:pt x="626483" y="5321851"/>
                  <a:pt x="626634" y="5324128"/>
                  <a:pt x="627014" y="5326634"/>
                </a:cubicBezTo>
                <a:cubicBezTo>
                  <a:pt x="627394" y="5329138"/>
                  <a:pt x="628456" y="5330504"/>
                  <a:pt x="630202" y="5330732"/>
                </a:cubicBezTo>
                <a:lnTo>
                  <a:pt x="641132" y="5327089"/>
                </a:lnTo>
                <a:close/>
                <a:moveTo>
                  <a:pt x="1963228" y="4704473"/>
                </a:moveTo>
                <a:lnTo>
                  <a:pt x="1954175" y="4718958"/>
                </a:lnTo>
                <a:lnTo>
                  <a:pt x="1965105" y="4718958"/>
                </a:lnTo>
                <a:lnTo>
                  <a:pt x="1965483" y="4717446"/>
                </a:lnTo>
                <a:lnTo>
                  <a:pt x="1963486" y="4705059"/>
                </a:lnTo>
                <a:close/>
                <a:moveTo>
                  <a:pt x="4087589" y="3730562"/>
                </a:moveTo>
                <a:lnTo>
                  <a:pt x="4076277" y="3748147"/>
                </a:lnTo>
                <a:lnTo>
                  <a:pt x="4075133" y="3765100"/>
                </a:lnTo>
                <a:lnTo>
                  <a:pt x="4081147" y="3755994"/>
                </a:lnTo>
                <a:close/>
                <a:moveTo>
                  <a:pt x="703068" y="5214146"/>
                </a:moveTo>
                <a:cubicBezTo>
                  <a:pt x="702916" y="5216195"/>
                  <a:pt x="703220" y="5218473"/>
                  <a:pt x="703979" y="5220977"/>
                </a:cubicBezTo>
                <a:cubicBezTo>
                  <a:pt x="704738" y="5223482"/>
                  <a:pt x="706864" y="5224848"/>
                  <a:pt x="710355" y="5225076"/>
                </a:cubicBezTo>
                <a:lnTo>
                  <a:pt x="717642" y="5225076"/>
                </a:lnTo>
                <a:cubicBezTo>
                  <a:pt x="717490" y="5221433"/>
                  <a:pt x="715972" y="5218700"/>
                  <a:pt x="713087" y="5216879"/>
                </a:cubicBezTo>
                <a:cubicBezTo>
                  <a:pt x="710203" y="5215057"/>
                  <a:pt x="706863" y="5214146"/>
                  <a:pt x="703068" y="5214146"/>
                </a:cubicBezTo>
                <a:close/>
                <a:moveTo>
                  <a:pt x="291374" y="5399955"/>
                </a:moveTo>
                <a:cubicBezTo>
                  <a:pt x="291450" y="5402004"/>
                  <a:pt x="292209" y="5404281"/>
                  <a:pt x="293651" y="5406786"/>
                </a:cubicBezTo>
                <a:cubicBezTo>
                  <a:pt x="295093" y="5409291"/>
                  <a:pt x="296763" y="5410657"/>
                  <a:pt x="298660" y="5410885"/>
                </a:cubicBezTo>
                <a:cubicBezTo>
                  <a:pt x="302911" y="5410278"/>
                  <a:pt x="305340" y="5407849"/>
                  <a:pt x="305948" y="5403599"/>
                </a:cubicBezTo>
                <a:close/>
                <a:moveTo>
                  <a:pt x="939884" y="5093917"/>
                </a:moveTo>
                <a:cubicBezTo>
                  <a:pt x="939960" y="5096118"/>
                  <a:pt x="940718" y="5099002"/>
                  <a:pt x="942160" y="5102570"/>
                </a:cubicBezTo>
                <a:cubicBezTo>
                  <a:pt x="943603" y="5106137"/>
                  <a:pt x="945273" y="5108111"/>
                  <a:pt x="947170" y="5108490"/>
                </a:cubicBezTo>
                <a:cubicBezTo>
                  <a:pt x="950662" y="5108262"/>
                  <a:pt x="952787" y="5106896"/>
                  <a:pt x="953546" y="5104391"/>
                </a:cubicBezTo>
                <a:cubicBezTo>
                  <a:pt x="954305" y="5101887"/>
                  <a:pt x="954608" y="5099609"/>
                  <a:pt x="954456" y="5097560"/>
                </a:cubicBezTo>
                <a:close/>
                <a:moveTo>
                  <a:pt x="305947" y="5370808"/>
                </a:moveTo>
                <a:cubicBezTo>
                  <a:pt x="305795" y="5372858"/>
                  <a:pt x="306099" y="5375135"/>
                  <a:pt x="306858" y="5377640"/>
                </a:cubicBezTo>
                <a:cubicBezTo>
                  <a:pt x="307617" y="5380145"/>
                  <a:pt x="309743" y="5381511"/>
                  <a:pt x="313234" y="5381738"/>
                </a:cubicBezTo>
                <a:lnTo>
                  <a:pt x="316877" y="5381739"/>
                </a:lnTo>
                <a:cubicBezTo>
                  <a:pt x="316877" y="5374452"/>
                  <a:pt x="313234" y="5370808"/>
                  <a:pt x="305947" y="5370808"/>
                </a:cubicBezTo>
                <a:close/>
                <a:moveTo>
                  <a:pt x="984059" y="5027426"/>
                </a:moveTo>
                <a:cubicBezTo>
                  <a:pt x="977910" y="5029248"/>
                  <a:pt x="972901" y="5031980"/>
                  <a:pt x="969030" y="5035624"/>
                </a:cubicBezTo>
                <a:lnTo>
                  <a:pt x="975027" y="5062612"/>
                </a:lnTo>
                <a:lnTo>
                  <a:pt x="980443" y="5051354"/>
                </a:lnTo>
                <a:lnTo>
                  <a:pt x="985307" y="5027234"/>
                </a:lnTo>
                <a:close/>
                <a:moveTo>
                  <a:pt x="1003044" y="4995718"/>
                </a:moveTo>
                <a:lnTo>
                  <a:pt x="1003023" y="4996212"/>
                </a:lnTo>
                <a:lnTo>
                  <a:pt x="1003271" y="4995850"/>
                </a:lnTo>
                <a:close/>
                <a:moveTo>
                  <a:pt x="4207429" y="3488856"/>
                </a:moveTo>
                <a:lnTo>
                  <a:pt x="4204362" y="3493457"/>
                </a:lnTo>
                <a:lnTo>
                  <a:pt x="4204691" y="3494333"/>
                </a:lnTo>
                <a:close/>
                <a:moveTo>
                  <a:pt x="1025305" y="4936321"/>
                </a:moveTo>
                <a:lnTo>
                  <a:pt x="1023680" y="4937254"/>
                </a:lnTo>
                <a:lnTo>
                  <a:pt x="1024178" y="4938708"/>
                </a:lnTo>
                <a:close/>
                <a:moveTo>
                  <a:pt x="823298" y="5024694"/>
                </a:moveTo>
                <a:cubicBezTo>
                  <a:pt x="812367" y="5024997"/>
                  <a:pt x="804170" y="5028944"/>
                  <a:pt x="798705" y="5036535"/>
                </a:cubicBezTo>
                <a:cubicBezTo>
                  <a:pt x="793240" y="5044125"/>
                  <a:pt x="790508" y="5053537"/>
                  <a:pt x="790507" y="5064770"/>
                </a:cubicBezTo>
                <a:lnTo>
                  <a:pt x="790508" y="5068414"/>
                </a:lnTo>
                <a:cubicBezTo>
                  <a:pt x="789749" y="5068338"/>
                  <a:pt x="786712" y="5068490"/>
                  <a:pt x="781399" y="5068869"/>
                </a:cubicBezTo>
                <a:cubicBezTo>
                  <a:pt x="776086" y="5069248"/>
                  <a:pt x="773050" y="5070311"/>
                  <a:pt x="772291" y="5072057"/>
                </a:cubicBezTo>
                <a:cubicBezTo>
                  <a:pt x="773430" y="5073954"/>
                  <a:pt x="778440" y="5075624"/>
                  <a:pt x="787320" y="5077066"/>
                </a:cubicBezTo>
                <a:cubicBezTo>
                  <a:pt x="796200" y="5078509"/>
                  <a:pt x="802121" y="5079268"/>
                  <a:pt x="805081" y="5079344"/>
                </a:cubicBezTo>
                <a:lnTo>
                  <a:pt x="826941" y="5061127"/>
                </a:lnTo>
                <a:cubicBezTo>
                  <a:pt x="821552" y="5060672"/>
                  <a:pt x="817757" y="5057939"/>
                  <a:pt x="815556" y="5052930"/>
                </a:cubicBezTo>
                <a:cubicBezTo>
                  <a:pt x="813354" y="5047920"/>
                  <a:pt x="812292" y="5043366"/>
                  <a:pt x="812367" y="5039267"/>
                </a:cubicBezTo>
                <a:close/>
                <a:moveTo>
                  <a:pt x="870661" y="4911751"/>
                </a:moveTo>
                <a:cubicBezTo>
                  <a:pt x="867169" y="4912283"/>
                  <a:pt x="865044" y="4914863"/>
                  <a:pt x="864285" y="4919493"/>
                </a:cubicBezTo>
                <a:cubicBezTo>
                  <a:pt x="863526" y="4924123"/>
                  <a:pt x="863222" y="4927615"/>
                  <a:pt x="863374" y="4929968"/>
                </a:cubicBezTo>
                <a:cubicBezTo>
                  <a:pt x="863222" y="4939152"/>
                  <a:pt x="860793" y="4947198"/>
                  <a:pt x="856087" y="4954105"/>
                </a:cubicBezTo>
                <a:cubicBezTo>
                  <a:pt x="851381" y="4961012"/>
                  <a:pt x="845309" y="4966325"/>
                  <a:pt x="837871" y="4970044"/>
                </a:cubicBezTo>
                <a:cubicBezTo>
                  <a:pt x="837415" y="4979001"/>
                  <a:pt x="835593" y="4987502"/>
                  <a:pt x="832406" y="4995547"/>
                </a:cubicBezTo>
                <a:cubicBezTo>
                  <a:pt x="829218" y="5003593"/>
                  <a:pt x="827397" y="5012094"/>
                  <a:pt x="826941" y="5021051"/>
                </a:cubicBezTo>
                <a:cubicBezTo>
                  <a:pt x="837719" y="5008223"/>
                  <a:pt x="847131" y="4994712"/>
                  <a:pt x="855177" y="4980519"/>
                </a:cubicBezTo>
                <a:cubicBezTo>
                  <a:pt x="863222" y="4966325"/>
                  <a:pt x="870813" y="4951903"/>
                  <a:pt x="877947" y="4937254"/>
                </a:cubicBezTo>
                <a:cubicBezTo>
                  <a:pt x="877871" y="4934598"/>
                  <a:pt x="877113" y="4929892"/>
                  <a:pt x="875670" y="4923137"/>
                </a:cubicBezTo>
                <a:cubicBezTo>
                  <a:pt x="874228" y="4916381"/>
                  <a:pt x="872558" y="4912586"/>
                  <a:pt x="870661" y="4911751"/>
                </a:cubicBezTo>
                <a:close/>
                <a:moveTo>
                  <a:pt x="560979" y="5050197"/>
                </a:moveTo>
                <a:lnTo>
                  <a:pt x="560979" y="5068414"/>
                </a:lnTo>
                <a:cubicBezTo>
                  <a:pt x="561131" y="5073651"/>
                  <a:pt x="562649" y="5076839"/>
                  <a:pt x="565533" y="5077977"/>
                </a:cubicBezTo>
                <a:cubicBezTo>
                  <a:pt x="568417" y="5079116"/>
                  <a:pt x="571757" y="5079571"/>
                  <a:pt x="575552" y="5079343"/>
                </a:cubicBezTo>
                <a:close/>
                <a:moveTo>
                  <a:pt x="597412" y="5010121"/>
                </a:moveTo>
                <a:cubicBezTo>
                  <a:pt x="595742" y="5010273"/>
                  <a:pt x="594528" y="5010880"/>
                  <a:pt x="593769" y="5011942"/>
                </a:cubicBezTo>
                <a:cubicBezTo>
                  <a:pt x="593010" y="5013005"/>
                  <a:pt x="591795" y="5013612"/>
                  <a:pt x="590125" y="5013764"/>
                </a:cubicBezTo>
                <a:cubicBezTo>
                  <a:pt x="590202" y="5015965"/>
                  <a:pt x="590961" y="5018849"/>
                  <a:pt x="592403" y="5022417"/>
                </a:cubicBezTo>
                <a:cubicBezTo>
                  <a:pt x="593845" y="5025984"/>
                  <a:pt x="595515" y="5027958"/>
                  <a:pt x="597412" y="5028337"/>
                </a:cubicBezTo>
                <a:cubicBezTo>
                  <a:pt x="600904" y="5028109"/>
                  <a:pt x="603029" y="5026743"/>
                  <a:pt x="603788" y="5024239"/>
                </a:cubicBezTo>
                <a:cubicBezTo>
                  <a:pt x="604547" y="5021734"/>
                  <a:pt x="604851" y="5019456"/>
                  <a:pt x="604699" y="5017407"/>
                </a:cubicBezTo>
                <a:cubicBezTo>
                  <a:pt x="604091" y="5013156"/>
                  <a:pt x="601663" y="5010728"/>
                  <a:pt x="597412" y="5010121"/>
                </a:cubicBezTo>
                <a:close/>
                <a:moveTo>
                  <a:pt x="641132" y="4878961"/>
                </a:moveTo>
                <a:lnTo>
                  <a:pt x="626559" y="4922681"/>
                </a:lnTo>
                <a:cubicBezTo>
                  <a:pt x="625951" y="4922605"/>
                  <a:pt x="623523" y="4922757"/>
                  <a:pt x="619272" y="4923136"/>
                </a:cubicBezTo>
                <a:cubicBezTo>
                  <a:pt x="615022" y="4923516"/>
                  <a:pt x="612593" y="4924579"/>
                  <a:pt x="611986" y="4926324"/>
                </a:cubicBezTo>
                <a:cubicBezTo>
                  <a:pt x="612745" y="4930195"/>
                  <a:pt x="616691" y="4934294"/>
                  <a:pt x="623826" y="4938620"/>
                </a:cubicBezTo>
                <a:cubicBezTo>
                  <a:pt x="630961" y="4942947"/>
                  <a:pt x="636729" y="4946135"/>
                  <a:pt x="641132" y="4948184"/>
                </a:cubicBezTo>
                <a:lnTo>
                  <a:pt x="666635" y="4911751"/>
                </a:lnTo>
                <a:close/>
                <a:moveTo>
                  <a:pt x="692138" y="4751445"/>
                </a:moveTo>
                <a:cubicBezTo>
                  <a:pt x="676958" y="4779985"/>
                  <a:pt x="663599" y="4810345"/>
                  <a:pt x="652062" y="4842529"/>
                </a:cubicBezTo>
                <a:cubicBezTo>
                  <a:pt x="653960" y="4849967"/>
                  <a:pt x="657451" y="4856039"/>
                  <a:pt x="662536" y="4860745"/>
                </a:cubicBezTo>
                <a:cubicBezTo>
                  <a:pt x="667622" y="4865451"/>
                  <a:pt x="673846" y="4867880"/>
                  <a:pt x="681208" y="4868031"/>
                </a:cubicBezTo>
                <a:cubicBezTo>
                  <a:pt x="685004" y="4856798"/>
                  <a:pt x="690165" y="4840099"/>
                  <a:pt x="696692" y="4817936"/>
                </a:cubicBezTo>
                <a:cubicBezTo>
                  <a:pt x="703220" y="4795773"/>
                  <a:pt x="710203" y="4780896"/>
                  <a:pt x="717641" y="4773305"/>
                </a:cubicBezTo>
                <a:close/>
                <a:moveTo>
                  <a:pt x="761361" y="4623930"/>
                </a:moveTo>
                <a:lnTo>
                  <a:pt x="743145" y="4645790"/>
                </a:lnTo>
                <a:lnTo>
                  <a:pt x="743144" y="4656719"/>
                </a:lnTo>
                <a:lnTo>
                  <a:pt x="750431" y="4656719"/>
                </a:lnTo>
                <a:cubicBezTo>
                  <a:pt x="757566" y="4657023"/>
                  <a:pt x="762424" y="4656416"/>
                  <a:pt x="765005" y="4654898"/>
                </a:cubicBezTo>
                <a:cubicBezTo>
                  <a:pt x="767586" y="4653380"/>
                  <a:pt x="768800" y="4649129"/>
                  <a:pt x="768648" y="4642147"/>
                </a:cubicBezTo>
                <a:close/>
                <a:moveTo>
                  <a:pt x="4838955" y="2735867"/>
                </a:moveTo>
                <a:lnTo>
                  <a:pt x="4798879" y="2772300"/>
                </a:lnTo>
                <a:cubicBezTo>
                  <a:pt x="4787797" y="2783989"/>
                  <a:pt x="4783547" y="2796133"/>
                  <a:pt x="4786127" y="2808734"/>
                </a:cubicBezTo>
                <a:cubicBezTo>
                  <a:pt x="4788709" y="2821333"/>
                  <a:pt x="4788101" y="2829834"/>
                  <a:pt x="4784306" y="2834236"/>
                </a:cubicBezTo>
                <a:lnTo>
                  <a:pt x="4809809" y="2830593"/>
                </a:lnTo>
                <a:lnTo>
                  <a:pt x="4813452" y="2830593"/>
                </a:lnTo>
                <a:lnTo>
                  <a:pt x="4809810" y="2794160"/>
                </a:lnTo>
                <a:lnTo>
                  <a:pt x="4842599" y="2768657"/>
                </a:lnTo>
                <a:lnTo>
                  <a:pt x="4853529" y="2739510"/>
                </a:lnTo>
                <a:close/>
                <a:moveTo>
                  <a:pt x="801438" y="4565636"/>
                </a:moveTo>
                <a:lnTo>
                  <a:pt x="794151" y="4580210"/>
                </a:lnTo>
                <a:cubicBezTo>
                  <a:pt x="798402" y="4576566"/>
                  <a:pt x="800830" y="4572923"/>
                  <a:pt x="801438" y="4569280"/>
                </a:cubicBezTo>
                <a:close/>
                <a:moveTo>
                  <a:pt x="3805200" y="2904681"/>
                </a:moveTo>
                <a:lnTo>
                  <a:pt x="3801284" y="2910436"/>
                </a:lnTo>
                <a:lnTo>
                  <a:pt x="3801691" y="2910680"/>
                </a:lnTo>
                <a:cubicBezTo>
                  <a:pt x="3804196" y="2909997"/>
                  <a:pt x="3805562" y="2908631"/>
                  <a:pt x="3805790" y="2906581"/>
                </a:cubicBezTo>
                <a:close/>
                <a:moveTo>
                  <a:pt x="3834936" y="2862823"/>
                </a:moveTo>
                <a:lnTo>
                  <a:pt x="3834878" y="2862899"/>
                </a:lnTo>
                <a:lnTo>
                  <a:pt x="3834936" y="2862862"/>
                </a:lnTo>
                <a:close/>
                <a:moveTo>
                  <a:pt x="619364" y="4125664"/>
                </a:moveTo>
                <a:cubicBezTo>
                  <a:pt x="619288" y="4127713"/>
                  <a:pt x="619439" y="4129990"/>
                  <a:pt x="619819" y="4132495"/>
                </a:cubicBezTo>
                <a:cubicBezTo>
                  <a:pt x="620199" y="4134999"/>
                  <a:pt x="621261" y="4136366"/>
                  <a:pt x="623007" y="4136594"/>
                </a:cubicBezTo>
                <a:lnTo>
                  <a:pt x="633937" y="4132950"/>
                </a:lnTo>
                <a:close/>
                <a:moveTo>
                  <a:pt x="695873" y="4020007"/>
                </a:moveTo>
                <a:cubicBezTo>
                  <a:pt x="695721" y="4022057"/>
                  <a:pt x="696025" y="4024334"/>
                  <a:pt x="696784" y="4026839"/>
                </a:cubicBezTo>
                <a:cubicBezTo>
                  <a:pt x="697543" y="4029344"/>
                  <a:pt x="699669" y="4030710"/>
                  <a:pt x="703160" y="4030938"/>
                </a:cubicBezTo>
                <a:lnTo>
                  <a:pt x="710447" y="4030938"/>
                </a:lnTo>
                <a:cubicBezTo>
                  <a:pt x="710295" y="4027294"/>
                  <a:pt x="708777" y="4024561"/>
                  <a:pt x="705892" y="4022740"/>
                </a:cubicBezTo>
                <a:cubicBezTo>
                  <a:pt x="703008" y="4020918"/>
                  <a:pt x="699668" y="4020008"/>
                  <a:pt x="695873" y="4020007"/>
                </a:cubicBezTo>
                <a:close/>
                <a:moveTo>
                  <a:pt x="284179" y="4205817"/>
                </a:moveTo>
                <a:cubicBezTo>
                  <a:pt x="284255" y="4207866"/>
                  <a:pt x="285014" y="4210143"/>
                  <a:pt x="286456" y="4212648"/>
                </a:cubicBezTo>
                <a:cubicBezTo>
                  <a:pt x="287898" y="4215152"/>
                  <a:pt x="289568" y="4216519"/>
                  <a:pt x="291465" y="4216746"/>
                </a:cubicBezTo>
                <a:cubicBezTo>
                  <a:pt x="295716" y="4216139"/>
                  <a:pt x="298145" y="4213711"/>
                  <a:pt x="298752" y="4209460"/>
                </a:cubicBezTo>
                <a:close/>
                <a:moveTo>
                  <a:pt x="298752" y="4176670"/>
                </a:moveTo>
                <a:cubicBezTo>
                  <a:pt x="298600" y="4178719"/>
                  <a:pt x="298904" y="4180997"/>
                  <a:pt x="299663" y="4183501"/>
                </a:cubicBezTo>
                <a:cubicBezTo>
                  <a:pt x="300422" y="4186006"/>
                  <a:pt x="302547" y="4187372"/>
                  <a:pt x="306039" y="4187600"/>
                </a:cubicBezTo>
                <a:lnTo>
                  <a:pt x="309682" y="4187600"/>
                </a:lnTo>
                <a:cubicBezTo>
                  <a:pt x="309682" y="4180313"/>
                  <a:pt x="306039" y="4176670"/>
                  <a:pt x="298752" y="4176670"/>
                </a:cubicBezTo>
                <a:close/>
                <a:moveTo>
                  <a:pt x="3811920" y="2482319"/>
                </a:moveTo>
                <a:lnTo>
                  <a:pt x="3799414" y="2525855"/>
                </a:lnTo>
                <a:lnTo>
                  <a:pt x="3789816" y="2553195"/>
                </a:lnTo>
                <a:lnTo>
                  <a:pt x="3792513" y="2555352"/>
                </a:lnTo>
                <a:cubicBezTo>
                  <a:pt x="3796309" y="2550039"/>
                  <a:pt x="3799648" y="2545181"/>
                  <a:pt x="3802533" y="2540779"/>
                </a:cubicBezTo>
                <a:cubicBezTo>
                  <a:pt x="3805417" y="2536377"/>
                  <a:pt x="3806934" y="2531519"/>
                  <a:pt x="3807087" y="2526205"/>
                </a:cubicBezTo>
                <a:cubicBezTo>
                  <a:pt x="3810502" y="2522258"/>
                  <a:pt x="3812779" y="2516491"/>
                  <a:pt x="3813918" y="2508900"/>
                </a:cubicBezTo>
                <a:cubicBezTo>
                  <a:pt x="3815056" y="2501310"/>
                  <a:pt x="3816423" y="2493719"/>
                  <a:pt x="3818016" y="2486129"/>
                </a:cubicBezTo>
                <a:close/>
                <a:moveTo>
                  <a:pt x="802035" y="3837329"/>
                </a:moveTo>
                <a:lnTo>
                  <a:pt x="791510" y="3842396"/>
                </a:lnTo>
                <a:cubicBezTo>
                  <a:pt x="786045" y="3849986"/>
                  <a:pt x="783312" y="3859398"/>
                  <a:pt x="783312" y="3870632"/>
                </a:cubicBezTo>
                <a:lnTo>
                  <a:pt x="783313" y="3874275"/>
                </a:lnTo>
                <a:cubicBezTo>
                  <a:pt x="782554" y="3874199"/>
                  <a:pt x="779517" y="3874351"/>
                  <a:pt x="774205" y="3874730"/>
                </a:cubicBezTo>
                <a:cubicBezTo>
                  <a:pt x="768891" y="3875110"/>
                  <a:pt x="765855" y="3876173"/>
                  <a:pt x="765096" y="3877918"/>
                </a:cubicBezTo>
                <a:cubicBezTo>
                  <a:pt x="766235" y="3879816"/>
                  <a:pt x="771244" y="3881486"/>
                  <a:pt x="780125" y="3882928"/>
                </a:cubicBezTo>
                <a:lnTo>
                  <a:pt x="784693" y="3883513"/>
                </a:lnTo>
                <a:lnTo>
                  <a:pt x="789483" y="3868967"/>
                </a:lnTo>
                <a:close/>
                <a:moveTo>
                  <a:pt x="553784" y="3856059"/>
                </a:moveTo>
                <a:lnTo>
                  <a:pt x="553784" y="3874275"/>
                </a:lnTo>
                <a:cubicBezTo>
                  <a:pt x="553936" y="3879512"/>
                  <a:pt x="555454" y="3882700"/>
                  <a:pt x="558338" y="3883839"/>
                </a:cubicBezTo>
                <a:cubicBezTo>
                  <a:pt x="561222" y="3884977"/>
                  <a:pt x="564562" y="3885433"/>
                  <a:pt x="568358" y="3885205"/>
                </a:cubicBezTo>
                <a:close/>
                <a:moveTo>
                  <a:pt x="590217" y="3815982"/>
                </a:moveTo>
                <a:cubicBezTo>
                  <a:pt x="588547" y="3816134"/>
                  <a:pt x="587333" y="3816741"/>
                  <a:pt x="586574" y="3817804"/>
                </a:cubicBezTo>
                <a:cubicBezTo>
                  <a:pt x="585815" y="3818866"/>
                  <a:pt x="584600" y="3819474"/>
                  <a:pt x="582931" y="3819625"/>
                </a:cubicBezTo>
                <a:cubicBezTo>
                  <a:pt x="583007" y="3821827"/>
                  <a:pt x="583766" y="3824710"/>
                  <a:pt x="585208" y="3828278"/>
                </a:cubicBezTo>
                <a:cubicBezTo>
                  <a:pt x="586650" y="3831846"/>
                  <a:pt x="588320" y="3833819"/>
                  <a:pt x="590217" y="3834199"/>
                </a:cubicBezTo>
                <a:cubicBezTo>
                  <a:pt x="593709" y="3833971"/>
                  <a:pt x="595834" y="3832605"/>
                  <a:pt x="596593" y="3830100"/>
                </a:cubicBezTo>
                <a:cubicBezTo>
                  <a:pt x="597352" y="3827595"/>
                  <a:pt x="597656" y="3825318"/>
                  <a:pt x="597504" y="3823268"/>
                </a:cubicBezTo>
                <a:cubicBezTo>
                  <a:pt x="596896" y="3819018"/>
                  <a:pt x="594468" y="3816590"/>
                  <a:pt x="590217" y="3815982"/>
                </a:cubicBezTo>
                <a:close/>
                <a:moveTo>
                  <a:pt x="633937" y="3684823"/>
                </a:moveTo>
                <a:lnTo>
                  <a:pt x="619364" y="3728542"/>
                </a:lnTo>
                <a:cubicBezTo>
                  <a:pt x="618756" y="3728467"/>
                  <a:pt x="616328" y="3728618"/>
                  <a:pt x="612077" y="3728998"/>
                </a:cubicBezTo>
                <a:cubicBezTo>
                  <a:pt x="607826" y="3729378"/>
                  <a:pt x="605398" y="3730440"/>
                  <a:pt x="604791" y="3732186"/>
                </a:cubicBezTo>
                <a:cubicBezTo>
                  <a:pt x="605550" y="3736057"/>
                  <a:pt x="609496" y="3740156"/>
                  <a:pt x="616631" y="3744482"/>
                </a:cubicBezTo>
                <a:cubicBezTo>
                  <a:pt x="623766" y="3748808"/>
                  <a:pt x="629534" y="3751996"/>
                  <a:pt x="633937" y="3754046"/>
                </a:cubicBezTo>
                <a:lnTo>
                  <a:pt x="659440" y="3717613"/>
                </a:lnTo>
                <a:close/>
                <a:moveTo>
                  <a:pt x="3453685" y="2380474"/>
                </a:moveTo>
                <a:lnTo>
                  <a:pt x="3413609" y="2416906"/>
                </a:lnTo>
                <a:cubicBezTo>
                  <a:pt x="3402527" y="2428595"/>
                  <a:pt x="3398276" y="2440740"/>
                  <a:pt x="3400857" y="2453340"/>
                </a:cubicBezTo>
                <a:cubicBezTo>
                  <a:pt x="3403438" y="2465939"/>
                  <a:pt x="3402831" y="2474441"/>
                  <a:pt x="3399035" y="2478843"/>
                </a:cubicBezTo>
                <a:lnTo>
                  <a:pt x="3424539" y="2475200"/>
                </a:lnTo>
                <a:lnTo>
                  <a:pt x="3428182" y="2475199"/>
                </a:lnTo>
                <a:lnTo>
                  <a:pt x="3424539" y="2438766"/>
                </a:lnTo>
                <a:lnTo>
                  <a:pt x="3457328" y="2413263"/>
                </a:lnTo>
                <a:lnTo>
                  <a:pt x="3468258" y="2384116"/>
                </a:lnTo>
                <a:close/>
                <a:moveTo>
                  <a:pt x="684943" y="3557307"/>
                </a:moveTo>
                <a:cubicBezTo>
                  <a:pt x="669763" y="3585846"/>
                  <a:pt x="656404" y="3616207"/>
                  <a:pt x="644867" y="3648390"/>
                </a:cubicBezTo>
                <a:cubicBezTo>
                  <a:pt x="646765" y="3655828"/>
                  <a:pt x="650256" y="3661900"/>
                  <a:pt x="655341" y="3666606"/>
                </a:cubicBezTo>
                <a:cubicBezTo>
                  <a:pt x="660427" y="3671312"/>
                  <a:pt x="666651" y="3673741"/>
                  <a:pt x="674013" y="3673893"/>
                </a:cubicBezTo>
                <a:cubicBezTo>
                  <a:pt x="677809" y="3662659"/>
                  <a:pt x="682970" y="3645961"/>
                  <a:pt x="689497" y="3623798"/>
                </a:cubicBezTo>
                <a:cubicBezTo>
                  <a:pt x="696025" y="3601634"/>
                  <a:pt x="703008" y="3586757"/>
                  <a:pt x="710446" y="3579166"/>
                </a:cubicBezTo>
                <a:close/>
                <a:moveTo>
                  <a:pt x="754166" y="3429791"/>
                </a:moveTo>
                <a:lnTo>
                  <a:pt x="735950" y="3451651"/>
                </a:lnTo>
                <a:lnTo>
                  <a:pt x="735950" y="3462581"/>
                </a:lnTo>
                <a:lnTo>
                  <a:pt x="743236" y="3462581"/>
                </a:lnTo>
                <a:cubicBezTo>
                  <a:pt x="750371" y="3462885"/>
                  <a:pt x="755229" y="3462277"/>
                  <a:pt x="757810" y="3460759"/>
                </a:cubicBezTo>
                <a:cubicBezTo>
                  <a:pt x="760390" y="3459241"/>
                  <a:pt x="761604" y="3454990"/>
                  <a:pt x="761453" y="3448008"/>
                </a:cubicBezTo>
                <a:close/>
                <a:moveTo>
                  <a:pt x="794243" y="3371498"/>
                </a:moveTo>
                <a:lnTo>
                  <a:pt x="786956" y="3386071"/>
                </a:lnTo>
                <a:cubicBezTo>
                  <a:pt x="791207" y="3382428"/>
                  <a:pt x="793635" y="3378784"/>
                  <a:pt x="794243" y="3375141"/>
                </a:cubicBezTo>
                <a:close/>
                <a:moveTo>
                  <a:pt x="2325607" y="2635273"/>
                </a:moveTo>
                <a:lnTo>
                  <a:pt x="2314294" y="2652859"/>
                </a:lnTo>
                <a:lnTo>
                  <a:pt x="2313149" y="2669812"/>
                </a:lnTo>
                <a:lnTo>
                  <a:pt x="2319165" y="2660706"/>
                </a:lnTo>
                <a:close/>
                <a:moveTo>
                  <a:pt x="2445446" y="2393569"/>
                </a:moveTo>
                <a:lnTo>
                  <a:pt x="2442380" y="2398168"/>
                </a:lnTo>
                <a:lnTo>
                  <a:pt x="2442708" y="2399044"/>
                </a:lnTo>
                <a:close/>
                <a:moveTo>
                  <a:pt x="3076973" y="1640578"/>
                </a:moveTo>
                <a:lnTo>
                  <a:pt x="3036897" y="1677011"/>
                </a:lnTo>
                <a:cubicBezTo>
                  <a:pt x="3025815" y="1688700"/>
                  <a:pt x="3021564" y="1700844"/>
                  <a:pt x="3024145" y="1713444"/>
                </a:cubicBezTo>
                <a:cubicBezTo>
                  <a:pt x="3026726" y="1726044"/>
                  <a:pt x="3026118" y="1734545"/>
                  <a:pt x="3022323" y="1738948"/>
                </a:cubicBezTo>
                <a:lnTo>
                  <a:pt x="3047827" y="1735304"/>
                </a:lnTo>
                <a:lnTo>
                  <a:pt x="3051470" y="1735304"/>
                </a:lnTo>
                <a:lnTo>
                  <a:pt x="3047827" y="1698871"/>
                </a:lnTo>
                <a:lnTo>
                  <a:pt x="3080616" y="1673368"/>
                </a:lnTo>
                <a:lnTo>
                  <a:pt x="3091546" y="1644221"/>
                </a:lnTo>
                <a:close/>
                <a:moveTo>
                  <a:pt x="1989157" y="1858656"/>
                </a:moveTo>
                <a:lnTo>
                  <a:pt x="1951240" y="1893126"/>
                </a:lnTo>
                <a:lnTo>
                  <a:pt x="1941886" y="1914173"/>
                </a:lnTo>
                <a:lnTo>
                  <a:pt x="1937266" y="1917638"/>
                </a:lnTo>
                <a:lnTo>
                  <a:pt x="1936329" y="1931522"/>
                </a:lnTo>
                <a:cubicBezTo>
                  <a:pt x="1938911" y="1944121"/>
                  <a:pt x="1938303" y="1952623"/>
                  <a:pt x="1934508" y="1957025"/>
                </a:cubicBezTo>
                <a:lnTo>
                  <a:pt x="1944321" y="1955623"/>
                </a:lnTo>
                <a:lnTo>
                  <a:pt x="1956460" y="1925103"/>
                </a:lnTo>
                <a:lnTo>
                  <a:pt x="1960787" y="1924710"/>
                </a:lnTo>
                <a:lnTo>
                  <a:pt x="1960012" y="1916948"/>
                </a:lnTo>
                <a:lnTo>
                  <a:pt x="1971033" y="1908376"/>
                </a:lnTo>
                <a:lnTo>
                  <a:pt x="1971032" y="1902788"/>
                </a:lnTo>
                <a:cubicBezTo>
                  <a:pt x="1971489" y="1898461"/>
                  <a:pt x="1975131" y="1896184"/>
                  <a:pt x="1981962" y="1895956"/>
                </a:cubicBezTo>
                <a:lnTo>
                  <a:pt x="1995368" y="1860208"/>
                </a:lnTo>
                <a:close/>
                <a:moveTo>
                  <a:pt x="2045098" y="1758848"/>
                </a:moveTo>
                <a:lnTo>
                  <a:pt x="2041530" y="1766662"/>
                </a:lnTo>
                <a:lnTo>
                  <a:pt x="2036677" y="1772773"/>
                </a:lnTo>
                <a:lnTo>
                  <a:pt x="2043899" y="1768441"/>
                </a:lnTo>
                <a:close/>
                <a:moveTo>
                  <a:pt x="2087618" y="1644568"/>
                </a:moveTo>
                <a:cubicBezTo>
                  <a:pt x="2087012" y="1648211"/>
                  <a:pt x="2084582" y="1651854"/>
                  <a:pt x="2080332" y="1655498"/>
                </a:cubicBezTo>
                <a:lnTo>
                  <a:pt x="2067512" y="1663190"/>
                </a:lnTo>
                <a:lnTo>
                  <a:pt x="2076597" y="1687420"/>
                </a:lnTo>
                <a:lnTo>
                  <a:pt x="2051094" y="1705637"/>
                </a:lnTo>
                <a:lnTo>
                  <a:pt x="2051094" y="1745713"/>
                </a:lnTo>
                <a:lnTo>
                  <a:pt x="2047620" y="1753325"/>
                </a:lnTo>
                <a:lnTo>
                  <a:pt x="2058472" y="1750224"/>
                </a:lnTo>
                <a:lnTo>
                  <a:pt x="2072954" y="1721260"/>
                </a:lnTo>
                <a:lnTo>
                  <a:pt x="2072954" y="1712923"/>
                </a:lnTo>
                <a:lnTo>
                  <a:pt x="2076598" y="1712923"/>
                </a:lnTo>
                <a:lnTo>
                  <a:pt x="2076853" y="1712131"/>
                </a:lnTo>
                <a:lnTo>
                  <a:pt x="2078653" y="1693817"/>
                </a:lnTo>
                <a:lnTo>
                  <a:pt x="2076597" y="1687420"/>
                </a:lnTo>
                <a:lnTo>
                  <a:pt x="2080013" y="1683019"/>
                </a:lnTo>
                <a:close/>
                <a:moveTo>
                  <a:pt x="2094905" y="1626351"/>
                </a:moveTo>
                <a:lnTo>
                  <a:pt x="2083975" y="1637281"/>
                </a:lnTo>
                <a:cubicBezTo>
                  <a:pt x="2085948" y="1638951"/>
                  <a:pt x="2087467" y="1640165"/>
                  <a:pt x="2088529" y="1640925"/>
                </a:cubicBezTo>
                <a:lnTo>
                  <a:pt x="2088900" y="1641888"/>
                </a:lnTo>
                <a:lnTo>
                  <a:pt x="2092628" y="1634093"/>
                </a:lnTo>
                <a:cubicBezTo>
                  <a:pt x="2093843" y="1631057"/>
                  <a:pt x="2094601" y="1628477"/>
                  <a:pt x="2094905" y="1626351"/>
                </a:cubicBezTo>
                <a:close/>
                <a:moveTo>
                  <a:pt x="2131338" y="1560772"/>
                </a:moveTo>
                <a:cubicBezTo>
                  <a:pt x="2127922" y="1568058"/>
                  <a:pt x="2124735" y="1575345"/>
                  <a:pt x="2121775" y="1582631"/>
                </a:cubicBezTo>
                <a:cubicBezTo>
                  <a:pt x="2118814" y="1589918"/>
                  <a:pt x="2114716" y="1597205"/>
                  <a:pt x="2109479" y="1604491"/>
                </a:cubicBezTo>
                <a:lnTo>
                  <a:pt x="2113576" y="1606539"/>
                </a:lnTo>
                <a:lnTo>
                  <a:pt x="2113941" y="1604079"/>
                </a:lnTo>
                <a:lnTo>
                  <a:pt x="2141204" y="1582533"/>
                </a:lnTo>
                <a:lnTo>
                  <a:pt x="2142268" y="1578988"/>
                </a:lnTo>
                <a:lnTo>
                  <a:pt x="2145389" y="1575659"/>
                </a:lnTo>
                <a:lnTo>
                  <a:pt x="2151734" y="1563601"/>
                </a:lnTo>
                <a:lnTo>
                  <a:pt x="2145000" y="1559861"/>
                </a:lnTo>
                <a:cubicBezTo>
                  <a:pt x="2139991" y="1560165"/>
                  <a:pt x="2135437" y="1560468"/>
                  <a:pt x="2131338" y="1560772"/>
                </a:cubicBezTo>
                <a:close/>
                <a:moveTo>
                  <a:pt x="2145912" y="1458758"/>
                </a:moveTo>
                <a:lnTo>
                  <a:pt x="2132946" y="1465241"/>
                </a:lnTo>
                <a:lnTo>
                  <a:pt x="2130189" y="1471790"/>
                </a:lnTo>
                <a:lnTo>
                  <a:pt x="2124052" y="1502478"/>
                </a:lnTo>
                <a:cubicBezTo>
                  <a:pt x="2129289" y="1495192"/>
                  <a:pt x="2133388" y="1487905"/>
                  <a:pt x="2136348" y="1480619"/>
                </a:cubicBezTo>
                <a:cubicBezTo>
                  <a:pt x="2139308" y="1473332"/>
                  <a:pt x="2142496" y="1466045"/>
                  <a:pt x="2145912" y="1458758"/>
                </a:cubicBezTo>
                <a:close/>
                <a:moveTo>
                  <a:pt x="2171414" y="1422326"/>
                </a:moveTo>
                <a:cubicBezTo>
                  <a:pt x="2170808" y="1429005"/>
                  <a:pt x="2172022" y="1433863"/>
                  <a:pt x="2175059" y="1436899"/>
                </a:cubicBezTo>
                <a:lnTo>
                  <a:pt x="2182345" y="1436899"/>
                </a:lnTo>
                <a:cubicBezTo>
                  <a:pt x="2185381" y="1436292"/>
                  <a:pt x="2186595" y="1433863"/>
                  <a:pt x="2185988" y="1429612"/>
                </a:cubicBezTo>
                <a:cubicBezTo>
                  <a:pt x="2185988" y="1426121"/>
                  <a:pt x="2185077" y="1423996"/>
                  <a:pt x="2183255" y="1423236"/>
                </a:cubicBezTo>
                <a:cubicBezTo>
                  <a:pt x="2181434" y="1422478"/>
                  <a:pt x="2178701" y="1422174"/>
                  <a:pt x="2175058" y="1422326"/>
                </a:cubicBezTo>
                <a:close/>
                <a:moveTo>
                  <a:pt x="2200561" y="1334887"/>
                </a:moveTo>
                <a:lnTo>
                  <a:pt x="2200562" y="1360389"/>
                </a:lnTo>
                <a:cubicBezTo>
                  <a:pt x="2196766" y="1360390"/>
                  <a:pt x="2193426" y="1361300"/>
                  <a:pt x="2190542" y="1363122"/>
                </a:cubicBezTo>
                <a:cubicBezTo>
                  <a:pt x="2187658" y="1364944"/>
                  <a:pt x="2186139" y="1367676"/>
                  <a:pt x="2185988" y="1371319"/>
                </a:cubicBezTo>
                <a:cubicBezTo>
                  <a:pt x="2185988" y="1375266"/>
                  <a:pt x="2186899" y="1379213"/>
                  <a:pt x="2188721" y="1383160"/>
                </a:cubicBezTo>
                <a:cubicBezTo>
                  <a:pt x="2190542" y="1387107"/>
                  <a:pt x="2193274" y="1389232"/>
                  <a:pt x="2196918" y="1389536"/>
                </a:cubicBezTo>
                <a:cubicBezTo>
                  <a:pt x="2198663" y="1389232"/>
                  <a:pt x="2199726" y="1388018"/>
                  <a:pt x="2200105" y="1385893"/>
                </a:cubicBezTo>
                <a:cubicBezTo>
                  <a:pt x="2200485" y="1383767"/>
                  <a:pt x="2200637" y="1382553"/>
                  <a:pt x="2200561" y="1382249"/>
                </a:cubicBezTo>
                <a:lnTo>
                  <a:pt x="2218778" y="1349460"/>
                </a:lnTo>
                <a:close/>
                <a:moveTo>
                  <a:pt x="2215135" y="1287523"/>
                </a:moveTo>
                <a:lnTo>
                  <a:pt x="2215134" y="1298453"/>
                </a:lnTo>
                <a:lnTo>
                  <a:pt x="2200561" y="1316670"/>
                </a:lnTo>
                <a:lnTo>
                  <a:pt x="2200561" y="1323956"/>
                </a:lnTo>
                <a:lnTo>
                  <a:pt x="2218777" y="1309383"/>
                </a:lnTo>
                <a:lnTo>
                  <a:pt x="2218778" y="1298453"/>
                </a:lnTo>
                <a:cubicBezTo>
                  <a:pt x="2218854" y="1297997"/>
                  <a:pt x="2218702" y="1296176"/>
                  <a:pt x="2218323" y="1292988"/>
                </a:cubicBezTo>
                <a:cubicBezTo>
                  <a:pt x="2217943" y="1289800"/>
                  <a:pt x="2216880" y="1287978"/>
                  <a:pt x="2215135" y="1287523"/>
                </a:cubicBezTo>
                <a:close/>
                <a:moveTo>
                  <a:pt x="1981962" y="664517"/>
                </a:moveTo>
                <a:lnTo>
                  <a:pt x="1941886" y="700950"/>
                </a:lnTo>
                <a:cubicBezTo>
                  <a:pt x="1930804" y="712639"/>
                  <a:pt x="1926553" y="724783"/>
                  <a:pt x="1929134" y="737383"/>
                </a:cubicBezTo>
                <a:cubicBezTo>
                  <a:pt x="1931716" y="749982"/>
                  <a:pt x="1931108" y="758484"/>
                  <a:pt x="1927312" y="762886"/>
                </a:cubicBezTo>
                <a:lnTo>
                  <a:pt x="1952816" y="759243"/>
                </a:lnTo>
                <a:lnTo>
                  <a:pt x="1956459" y="759243"/>
                </a:lnTo>
                <a:lnTo>
                  <a:pt x="1952816" y="722810"/>
                </a:lnTo>
                <a:lnTo>
                  <a:pt x="1985606" y="697307"/>
                </a:lnTo>
                <a:lnTo>
                  <a:pt x="1996536" y="668160"/>
                </a:lnTo>
                <a:close/>
                <a:moveTo>
                  <a:pt x="2087619" y="978"/>
                </a:moveTo>
                <a:cubicBezTo>
                  <a:pt x="2093387" y="-464"/>
                  <a:pt x="2098245" y="-312"/>
                  <a:pt x="2102191" y="1434"/>
                </a:cubicBezTo>
                <a:cubicBezTo>
                  <a:pt x="2104014" y="10314"/>
                  <a:pt x="2097638" y="29897"/>
                  <a:pt x="2083064" y="60182"/>
                </a:cubicBezTo>
                <a:cubicBezTo>
                  <a:pt x="2068492" y="90467"/>
                  <a:pt x="2056650" y="110961"/>
                  <a:pt x="2047542" y="121663"/>
                </a:cubicBezTo>
                <a:lnTo>
                  <a:pt x="2051186" y="121663"/>
                </a:lnTo>
                <a:cubicBezTo>
                  <a:pt x="2056574" y="126976"/>
                  <a:pt x="2059459" y="131834"/>
                  <a:pt x="2059839" y="136236"/>
                </a:cubicBezTo>
                <a:cubicBezTo>
                  <a:pt x="2060217" y="140639"/>
                  <a:pt x="2058548" y="145496"/>
                  <a:pt x="2054829" y="150809"/>
                </a:cubicBezTo>
                <a:cubicBezTo>
                  <a:pt x="2050274" y="178438"/>
                  <a:pt x="2042077" y="206978"/>
                  <a:pt x="2030237" y="236427"/>
                </a:cubicBezTo>
                <a:cubicBezTo>
                  <a:pt x="2018395" y="265877"/>
                  <a:pt x="2008376" y="294417"/>
                  <a:pt x="2000179" y="322045"/>
                </a:cubicBezTo>
                <a:cubicBezTo>
                  <a:pt x="2003595" y="327130"/>
                  <a:pt x="2004050" y="330622"/>
                  <a:pt x="2001545" y="332520"/>
                </a:cubicBezTo>
                <a:cubicBezTo>
                  <a:pt x="1999040" y="334418"/>
                  <a:pt x="1994942" y="336998"/>
                  <a:pt x="1989249" y="340262"/>
                </a:cubicBezTo>
                <a:cubicBezTo>
                  <a:pt x="1988945" y="344057"/>
                  <a:pt x="1988642" y="347397"/>
                  <a:pt x="1988338" y="350281"/>
                </a:cubicBezTo>
                <a:cubicBezTo>
                  <a:pt x="1988035" y="353165"/>
                  <a:pt x="1989553" y="354683"/>
                  <a:pt x="1992892" y="354835"/>
                </a:cubicBezTo>
                <a:cubicBezTo>
                  <a:pt x="1990236" y="360831"/>
                  <a:pt x="1986441" y="367966"/>
                  <a:pt x="1981507" y="376239"/>
                </a:cubicBezTo>
                <a:cubicBezTo>
                  <a:pt x="1976573" y="384513"/>
                  <a:pt x="1975510" y="390737"/>
                  <a:pt x="1978319" y="394911"/>
                </a:cubicBezTo>
                <a:lnTo>
                  <a:pt x="2000179" y="373052"/>
                </a:lnTo>
                <a:cubicBezTo>
                  <a:pt x="2003975" y="369408"/>
                  <a:pt x="2006403" y="365765"/>
                  <a:pt x="2007466" y="362122"/>
                </a:cubicBezTo>
                <a:cubicBezTo>
                  <a:pt x="2008528" y="358478"/>
                  <a:pt x="2007314" y="354835"/>
                  <a:pt x="2003823" y="351191"/>
                </a:cubicBezTo>
                <a:cubicBezTo>
                  <a:pt x="2007693" y="347321"/>
                  <a:pt x="2011792" y="342311"/>
                  <a:pt x="2016118" y="336163"/>
                </a:cubicBezTo>
                <a:cubicBezTo>
                  <a:pt x="2020445" y="330015"/>
                  <a:pt x="2023633" y="324094"/>
                  <a:pt x="2025682" y="318402"/>
                </a:cubicBezTo>
                <a:lnTo>
                  <a:pt x="2054829" y="252822"/>
                </a:lnTo>
                <a:lnTo>
                  <a:pt x="2076688" y="234606"/>
                </a:lnTo>
                <a:cubicBezTo>
                  <a:pt x="2080636" y="230810"/>
                  <a:pt x="2083672" y="226560"/>
                  <a:pt x="2085797" y="221854"/>
                </a:cubicBezTo>
                <a:cubicBezTo>
                  <a:pt x="2087922" y="217148"/>
                  <a:pt x="2087315" y="212898"/>
                  <a:pt x="2083976" y="209102"/>
                </a:cubicBezTo>
                <a:lnTo>
                  <a:pt x="2098548" y="179956"/>
                </a:lnTo>
                <a:cubicBezTo>
                  <a:pt x="2096727" y="167812"/>
                  <a:pt x="2100370" y="157489"/>
                  <a:pt x="2109479" y="148988"/>
                </a:cubicBezTo>
                <a:cubicBezTo>
                  <a:pt x="2118587" y="140487"/>
                  <a:pt x="2122230" y="130164"/>
                  <a:pt x="2120408" y="118020"/>
                </a:cubicBezTo>
                <a:lnTo>
                  <a:pt x="2167772" y="77943"/>
                </a:lnTo>
                <a:cubicBezTo>
                  <a:pt x="2176880" y="88114"/>
                  <a:pt x="2181434" y="95097"/>
                  <a:pt x="2181434" y="98892"/>
                </a:cubicBezTo>
                <a:cubicBezTo>
                  <a:pt x="2181434" y="102688"/>
                  <a:pt x="2176880" y="107848"/>
                  <a:pt x="2167772" y="114376"/>
                </a:cubicBezTo>
                <a:cubicBezTo>
                  <a:pt x="2174679" y="124623"/>
                  <a:pt x="2174527" y="132365"/>
                  <a:pt x="2167316" y="137603"/>
                </a:cubicBezTo>
                <a:cubicBezTo>
                  <a:pt x="2160106" y="142840"/>
                  <a:pt x="2159042" y="149671"/>
                  <a:pt x="2164128" y="158096"/>
                </a:cubicBezTo>
                <a:cubicBezTo>
                  <a:pt x="2157677" y="167584"/>
                  <a:pt x="2150542" y="183220"/>
                  <a:pt x="2142724" y="205004"/>
                </a:cubicBezTo>
                <a:cubicBezTo>
                  <a:pt x="2134906" y="226788"/>
                  <a:pt x="2132325" y="241513"/>
                  <a:pt x="2134982" y="249179"/>
                </a:cubicBezTo>
                <a:lnTo>
                  <a:pt x="2105835" y="318402"/>
                </a:lnTo>
                <a:cubicBezTo>
                  <a:pt x="2113425" y="327662"/>
                  <a:pt x="2117372" y="337377"/>
                  <a:pt x="2117676" y="347548"/>
                </a:cubicBezTo>
                <a:cubicBezTo>
                  <a:pt x="2117979" y="357720"/>
                  <a:pt x="2112818" y="367435"/>
                  <a:pt x="2102192" y="376695"/>
                </a:cubicBezTo>
                <a:cubicBezTo>
                  <a:pt x="2098549" y="391723"/>
                  <a:pt x="2093083" y="407208"/>
                  <a:pt x="2085797" y="423147"/>
                </a:cubicBezTo>
                <a:cubicBezTo>
                  <a:pt x="2078510" y="439087"/>
                  <a:pt x="2069402" y="452749"/>
                  <a:pt x="2058472" y="464134"/>
                </a:cubicBezTo>
                <a:lnTo>
                  <a:pt x="2069402" y="493281"/>
                </a:lnTo>
                <a:lnTo>
                  <a:pt x="2043899" y="511498"/>
                </a:lnTo>
                <a:lnTo>
                  <a:pt x="2043899" y="551574"/>
                </a:lnTo>
                <a:cubicBezTo>
                  <a:pt x="2039117" y="559012"/>
                  <a:pt x="2035929" y="565995"/>
                  <a:pt x="2034335" y="572523"/>
                </a:cubicBezTo>
                <a:cubicBezTo>
                  <a:pt x="2032741" y="579051"/>
                  <a:pt x="2028642" y="584212"/>
                  <a:pt x="2022039" y="588007"/>
                </a:cubicBezTo>
                <a:cubicBezTo>
                  <a:pt x="2020369" y="592182"/>
                  <a:pt x="2020065" y="597495"/>
                  <a:pt x="2021128" y="603947"/>
                </a:cubicBezTo>
                <a:cubicBezTo>
                  <a:pt x="2022191" y="610398"/>
                  <a:pt x="2023708" y="614801"/>
                  <a:pt x="2025682" y="617154"/>
                </a:cubicBezTo>
                <a:cubicBezTo>
                  <a:pt x="2027732" y="620569"/>
                  <a:pt x="2030009" y="621935"/>
                  <a:pt x="2032514" y="621252"/>
                </a:cubicBezTo>
                <a:cubicBezTo>
                  <a:pt x="2035018" y="620569"/>
                  <a:pt x="2036384" y="619203"/>
                  <a:pt x="2036612" y="617153"/>
                </a:cubicBezTo>
                <a:cubicBezTo>
                  <a:pt x="2029174" y="606224"/>
                  <a:pt x="2030388" y="597115"/>
                  <a:pt x="2040255" y="589829"/>
                </a:cubicBezTo>
                <a:cubicBezTo>
                  <a:pt x="2050123" y="582542"/>
                  <a:pt x="2058624" y="577077"/>
                  <a:pt x="2065758" y="573434"/>
                </a:cubicBezTo>
                <a:lnTo>
                  <a:pt x="2065759" y="518784"/>
                </a:lnTo>
                <a:lnTo>
                  <a:pt x="2069402" y="518784"/>
                </a:lnTo>
                <a:cubicBezTo>
                  <a:pt x="2071451" y="514989"/>
                  <a:pt x="2072817" y="510739"/>
                  <a:pt x="2073501" y="506032"/>
                </a:cubicBezTo>
                <a:cubicBezTo>
                  <a:pt x="2074184" y="501326"/>
                  <a:pt x="2072817" y="497076"/>
                  <a:pt x="2069402" y="493281"/>
                </a:cubicBezTo>
                <a:cubicBezTo>
                  <a:pt x="2079573" y="483793"/>
                  <a:pt x="2087467" y="473622"/>
                  <a:pt x="2093084" y="462768"/>
                </a:cubicBezTo>
                <a:cubicBezTo>
                  <a:pt x="2098700" y="451914"/>
                  <a:pt x="2106594" y="442654"/>
                  <a:pt x="2116766" y="434988"/>
                </a:cubicBezTo>
                <a:cubicBezTo>
                  <a:pt x="2104773" y="423223"/>
                  <a:pt x="2101433" y="414874"/>
                  <a:pt x="2106746" y="409940"/>
                </a:cubicBezTo>
                <a:cubicBezTo>
                  <a:pt x="2112059" y="405006"/>
                  <a:pt x="2121471" y="397568"/>
                  <a:pt x="2134982" y="387625"/>
                </a:cubicBezTo>
                <a:cubicBezTo>
                  <a:pt x="2143255" y="377833"/>
                  <a:pt x="2149479" y="360072"/>
                  <a:pt x="2153654" y="334341"/>
                </a:cubicBezTo>
                <a:cubicBezTo>
                  <a:pt x="2157828" y="308610"/>
                  <a:pt x="2164963" y="289939"/>
                  <a:pt x="2175058" y="278326"/>
                </a:cubicBezTo>
                <a:cubicBezTo>
                  <a:pt x="2178777" y="276656"/>
                  <a:pt x="2182269" y="276352"/>
                  <a:pt x="2185533" y="277415"/>
                </a:cubicBezTo>
                <a:cubicBezTo>
                  <a:pt x="2188796" y="278478"/>
                  <a:pt x="2191377" y="279995"/>
                  <a:pt x="2193275" y="281969"/>
                </a:cubicBezTo>
                <a:cubicBezTo>
                  <a:pt x="2201548" y="291988"/>
                  <a:pt x="2203218" y="303829"/>
                  <a:pt x="2198284" y="317491"/>
                </a:cubicBezTo>
                <a:cubicBezTo>
                  <a:pt x="2193351" y="331153"/>
                  <a:pt x="2186823" y="341173"/>
                  <a:pt x="2178701" y="347549"/>
                </a:cubicBezTo>
                <a:cubicBezTo>
                  <a:pt x="2170048" y="371002"/>
                  <a:pt x="2162762" y="393317"/>
                  <a:pt x="2156842" y="414494"/>
                </a:cubicBezTo>
                <a:cubicBezTo>
                  <a:pt x="2150921" y="435671"/>
                  <a:pt x="2143634" y="457076"/>
                  <a:pt x="2134982" y="478708"/>
                </a:cubicBezTo>
                <a:cubicBezTo>
                  <a:pt x="2138322" y="482199"/>
                  <a:pt x="2138929" y="485236"/>
                  <a:pt x="2136803" y="487816"/>
                </a:cubicBezTo>
                <a:cubicBezTo>
                  <a:pt x="2134678" y="490396"/>
                  <a:pt x="2131642" y="493433"/>
                  <a:pt x="2127695" y="496924"/>
                </a:cubicBezTo>
                <a:cubicBezTo>
                  <a:pt x="2124203" y="500643"/>
                  <a:pt x="2122989" y="504135"/>
                  <a:pt x="2124051" y="507399"/>
                </a:cubicBezTo>
                <a:cubicBezTo>
                  <a:pt x="2125114" y="510663"/>
                  <a:pt x="2127543" y="513243"/>
                  <a:pt x="2131338" y="515141"/>
                </a:cubicBezTo>
                <a:cubicBezTo>
                  <a:pt x="2125646" y="520758"/>
                  <a:pt x="2120637" y="526830"/>
                  <a:pt x="2116310" y="533357"/>
                </a:cubicBezTo>
                <a:cubicBezTo>
                  <a:pt x="2111984" y="539885"/>
                  <a:pt x="2109706" y="545957"/>
                  <a:pt x="2109478" y="551574"/>
                </a:cubicBezTo>
                <a:lnTo>
                  <a:pt x="2094905" y="577077"/>
                </a:lnTo>
                <a:cubicBezTo>
                  <a:pt x="2100218" y="584515"/>
                  <a:pt x="2102344" y="591498"/>
                  <a:pt x="2101281" y="598026"/>
                </a:cubicBezTo>
                <a:cubicBezTo>
                  <a:pt x="2100218" y="604554"/>
                  <a:pt x="2096879" y="609715"/>
                  <a:pt x="2091262" y="613510"/>
                </a:cubicBezTo>
                <a:cubicBezTo>
                  <a:pt x="2103634" y="612600"/>
                  <a:pt x="2119877" y="611689"/>
                  <a:pt x="2139992" y="610778"/>
                </a:cubicBezTo>
                <a:cubicBezTo>
                  <a:pt x="2160106" y="609867"/>
                  <a:pt x="2175437" y="614421"/>
                  <a:pt x="2185988" y="624440"/>
                </a:cubicBezTo>
                <a:cubicBezTo>
                  <a:pt x="2191453" y="632106"/>
                  <a:pt x="2194185" y="639545"/>
                  <a:pt x="2194186" y="646756"/>
                </a:cubicBezTo>
                <a:cubicBezTo>
                  <a:pt x="2194185" y="653966"/>
                  <a:pt x="2191453" y="658672"/>
                  <a:pt x="2185988" y="660873"/>
                </a:cubicBezTo>
                <a:cubicBezTo>
                  <a:pt x="2185608" y="662999"/>
                  <a:pt x="2184546" y="666034"/>
                  <a:pt x="2182800" y="669981"/>
                </a:cubicBezTo>
                <a:cubicBezTo>
                  <a:pt x="2181055" y="673928"/>
                  <a:pt x="2180902" y="676965"/>
                  <a:pt x="2182344" y="679090"/>
                </a:cubicBezTo>
                <a:lnTo>
                  <a:pt x="2193275" y="671803"/>
                </a:lnTo>
                <a:lnTo>
                  <a:pt x="2240637" y="635370"/>
                </a:lnTo>
                <a:lnTo>
                  <a:pt x="2247924" y="609867"/>
                </a:lnTo>
                <a:cubicBezTo>
                  <a:pt x="2244584" y="604782"/>
                  <a:pt x="2243977" y="601290"/>
                  <a:pt x="2246103" y="599392"/>
                </a:cubicBezTo>
                <a:cubicBezTo>
                  <a:pt x="2248228" y="597495"/>
                  <a:pt x="2251264" y="594914"/>
                  <a:pt x="2255211" y="591650"/>
                </a:cubicBezTo>
                <a:cubicBezTo>
                  <a:pt x="2256881" y="588083"/>
                  <a:pt x="2257185" y="585199"/>
                  <a:pt x="2256122" y="582998"/>
                </a:cubicBezTo>
                <a:cubicBezTo>
                  <a:pt x="2255059" y="580796"/>
                  <a:pt x="2253541" y="578823"/>
                  <a:pt x="2251568" y="577077"/>
                </a:cubicBezTo>
                <a:cubicBezTo>
                  <a:pt x="2262194" y="565844"/>
                  <a:pt x="2271909" y="553699"/>
                  <a:pt x="2280714" y="540644"/>
                </a:cubicBezTo>
                <a:cubicBezTo>
                  <a:pt x="2289519" y="527589"/>
                  <a:pt x="2299235" y="515444"/>
                  <a:pt x="2309861" y="504211"/>
                </a:cubicBezTo>
                <a:cubicBezTo>
                  <a:pt x="2313656" y="487436"/>
                  <a:pt x="2320639" y="471801"/>
                  <a:pt x="2330810" y="457303"/>
                </a:cubicBezTo>
                <a:cubicBezTo>
                  <a:pt x="2340981" y="442805"/>
                  <a:pt x="2353429" y="431724"/>
                  <a:pt x="2368154" y="424058"/>
                </a:cubicBezTo>
                <a:lnTo>
                  <a:pt x="2364510" y="405841"/>
                </a:lnTo>
                <a:cubicBezTo>
                  <a:pt x="2362841" y="400300"/>
                  <a:pt x="2363448" y="394987"/>
                  <a:pt x="2366332" y="389902"/>
                </a:cubicBezTo>
                <a:cubicBezTo>
                  <a:pt x="2369216" y="384816"/>
                  <a:pt x="2373467" y="380414"/>
                  <a:pt x="2379084" y="376695"/>
                </a:cubicBezTo>
                <a:cubicBezTo>
                  <a:pt x="2386370" y="361514"/>
                  <a:pt x="2393657" y="359086"/>
                  <a:pt x="2400944" y="369408"/>
                </a:cubicBezTo>
                <a:cubicBezTo>
                  <a:pt x="2408609" y="376467"/>
                  <a:pt x="2413315" y="383299"/>
                  <a:pt x="2415061" y="389902"/>
                </a:cubicBezTo>
                <a:cubicBezTo>
                  <a:pt x="2416807" y="396505"/>
                  <a:pt x="2413315" y="404247"/>
                  <a:pt x="2404586" y="413128"/>
                </a:cubicBezTo>
                <a:cubicBezTo>
                  <a:pt x="2397528" y="419732"/>
                  <a:pt x="2388875" y="431117"/>
                  <a:pt x="2378628" y="447284"/>
                </a:cubicBezTo>
                <a:cubicBezTo>
                  <a:pt x="2368382" y="463451"/>
                  <a:pt x="2366104" y="477569"/>
                  <a:pt x="2371797" y="489637"/>
                </a:cubicBezTo>
                <a:cubicBezTo>
                  <a:pt x="2369747" y="500643"/>
                  <a:pt x="2364738" y="517798"/>
                  <a:pt x="2356768" y="541099"/>
                </a:cubicBezTo>
                <a:cubicBezTo>
                  <a:pt x="2348799" y="564401"/>
                  <a:pt x="2339234" y="582466"/>
                  <a:pt x="2328077" y="595294"/>
                </a:cubicBezTo>
                <a:cubicBezTo>
                  <a:pt x="2333163" y="600758"/>
                  <a:pt x="2334832" y="605313"/>
                  <a:pt x="2333087" y="608956"/>
                </a:cubicBezTo>
                <a:cubicBezTo>
                  <a:pt x="2331341" y="612599"/>
                  <a:pt x="2328457" y="615332"/>
                  <a:pt x="2324434" y="617153"/>
                </a:cubicBezTo>
                <a:cubicBezTo>
                  <a:pt x="2318590" y="623757"/>
                  <a:pt x="2319349" y="633321"/>
                  <a:pt x="2326711" y="645845"/>
                </a:cubicBezTo>
                <a:cubicBezTo>
                  <a:pt x="2334074" y="658368"/>
                  <a:pt x="2339387" y="667021"/>
                  <a:pt x="2342650" y="671803"/>
                </a:cubicBezTo>
                <a:cubicBezTo>
                  <a:pt x="2334529" y="683492"/>
                  <a:pt x="2321625" y="708388"/>
                  <a:pt x="2303940" y="746491"/>
                </a:cubicBezTo>
                <a:cubicBezTo>
                  <a:pt x="2286255" y="784594"/>
                  <a:pt x="2279727" y="809490"/>
                  <a:pt x="2284357" y="821179"/>
                </a:cubicBezTo>
                <a:lnTo>
                  <a:pt x="2255211" y="846682"/>
                </a:lnTo>
                <a:cubicBezTo>
                  <a:pt x="2249670" y="857460"/>
                  <a:pt x="2244357" y="867783"/>
                  <a:pt x="2239271" y="877651"/>
                </a:cubicBezTo>
                <a:cubicBezTo>
                  <a:pt x="2234186" y="887518"/>
                  <a:pt x="2229784" y="897840"/>
                  <a:pt x="2226065" y="908619"/>
                </a:cubicBezTo>
                <a:lnTo>
                  <a:pt x="2229708" y="919548"/>
                </a:lnTo>
                <a:cubicBezTo>
                  <a:pt x="2241321" y="916968"/>
                  <a:pt x="2249974" y="906645"/>
                  <a:pt x="2255666" y="888580"/>
                </a:cubicBezTo>
                <a:cubicBezTo>
                  <a:pt x="2261359" y="870516"/>
                  <a:pt x="2270923" y="860193"/>
                  <a:pt x="2284357" y="857612"/>
                </a:cubicBezTo>
                <a:cubicBezTo>
                  <a:pt x="2291037" y="857005"/>
                  <a:pt x="2299537" y="854576"/>
                  <a:pt x="2309860" y="850326"/>
                </a:cubicBezTo>
                <a:lnTo>
                  <a:pt x="2284358" y="839395"/>
                </a:lnTo>
                <a:lnTo>
                  <a:pt x="2295288" y="832109"/>
                </a:lnTo>
                <a:cubicBezTo>
                  <a:pt x="2300676" y="828769"/>
                  <a:pt x="2305382" y="828162"/>
                  <a:pt x="2309405" y="830287"/>
                </a:cubicBezTo>
                <a:cubicBezTo>
                  <a:pt x="2313428" y="832412"/>
                  <a:pt x="2317223" y="835449"/>
                  <a:pt x="2320790" y="839396"/>
                </a:cubicBezTo>
                <a:cubicBezTo>
                  <a:pt x="2324586" y="834082"/>
                  <a:pt x="2327925" y="829225"/>
                  <a:pt x="2330810" y="824822"/>
                </a:cubicBezTo>
                <a:cubicBezTo>
                  <a:pt x="2333694" y="820420"/>
                  <a:pt x="2335212" y="815562"/>
                  <a:pt x="2335364" y="810249"/>
                </a:cubicBezTo>
                <a:cubicBezTo>
                  <a:pt x="2338780" y="806302"/>
                  <a:pt x="2341056" y="800534"/>
                  <a:pt x="2342195" y="792943"/>
                </a:cubicBezTo>
                <a:cubicBezTo>
                  <a:pt x="2343334" y="785353"/>
                  <a:pt x="2344700" y="777763"/>
                  <a:pt x="2346294" y="770173"/>
                </a:cubicBezTo>
                <a:cubicBezTo>
                  <a:pt x="2334757" y="769565"/>
                  <a:pt x="2325041" y="763493"/>
                  <a:pt x="2317147" y="751956"/>
                </a:cubicBezTo>
                <a:cubicBezTo>
                  <a:pt x="2328684" y="744670"/>
                  <a:pt x="2334757" y="733740"/>
                  <a:pt x="2335364" y="719166"/>
                </a:cubicBezTo>
                <a:lnTo>
                  <a:pt x="2371797" y="726453"/>
                </a:lnTo>
                <a:cubicBezTo>
                  <a:pt x="2366712" y="731918"/>
                  <a:pt x="2363220" y="737383"/>
                  <a:pt x="2361322" y="742848"/>
                </a:cubicBezTo>
                <a:cubicBezTo>
                  <a:pt x="2359424" y="748313"/>
                  <a:pt x="2356844" y="753778"/>
                  <a:pt x="2353580" y="759243"/>
                </a:cubicBezTo>
                <a:lnTo>
                  <a:pt x="2368154" y="770173"/>
                </a:lnTo>
                <a:cubicBezTo>
                  <a:pt x="2375440" y="770173"/>
                  <a:pt x="2379083" y="773816"/>
                  <a:pt x="2379084" y="781102"/>
                </a:cubicBezTo>
                <a:cubicBezTo>
                  <a:pt x="2378780" y="788465"/>
                  <a:pt x="2376655" y="795600"/>
                  <a:pt x="2372707" y="802507"/>
                </a:cubicBezTo>
                <a:cubicBezTo>
                  <a:pt x="2368761" y="809414"/>
                  <a:pt x="2364814" y="815638"/>
                  <a:pt x="2360867" y="821179"/>
                </a:cubicBezTo>
                <a:cubicBezTo>
                  <a:pt x="2366559" y="822697"/>
                  <a:pt x="2372480" y="823304"/>
                  <a:pt x="2378628" y="823001"/>
                </a:cubicBezTo>
                <a:cubicBezTo>
                  <a:pt x="2384777" y="822697"/>
                  <a:pt x="2389786" y="823304"/>
                  <a:pt x="2393657" y="824822"/>
                </a:cubicBezTo>
                <a:cubicBezTo>
                  <a:pt x="2396313" y="830895"/>
                  <a:pt x="2393733" y="838788"/>
                  <a:pt x="2385915" y="848504"/>
                </a:cubicBezTo>
                <a:cubicBezTo>
                  <a:pt x="2378097" y="858219"/>
                  <a:pt x="2370962" y="866113"/>
                  <a:pt x="2364510" y="872185"/>
                </a:cubicBezTo>
                <a:cubicBezTo>
                  <a:pt x="2364358" y="879776"/>
                  <a:pt x="2362841" y="886455"/>
                  <a:pt x="2359956" y="892224"/>
                </a:cubicBezTo>
                <a:cubicBezTo>
                  <a:pt x="2357072" y="897992"/>
                  <a:pt x="2353732" y="901029"/>
                  <a:pt x="2349937" y="901332"/>
                </a:cubicBezTo>
                <a:lnTo>
                  <a:pt x="2331720" y="926835"/>
                </a:lnTo>
                <a:lnTo>
                  <a:pt x="2331721" y="959625"/>
                </a:lnTo>
                <a:lnTo>
                  <a:pt x="2342650" y="948695"/>
                </a:lnTo>
                <a:lnTo>
                  <a:pt x="2357224" y="919549"/>
                </a:lnTo>
                <a:cubicBezTo>
                  <a:pt x="2359197" y="915905"/>
                  <a:pt x="2361626" y="913173"/>
                  <a:pt x="2364510" y="911351"/>
                </a:cubicBezTo>
                <a:cubicBezTo>
                  <a:pt x="2367395" y="909529"/>
                  <a:pt x="2369823" y="908619"/>
                  <a:pt x="2371797" y="908619"/>
                </a:cubicBezTo>
                <a:cubicBezTo>
                  <a:pt x="2371493" y="910668"/>
                  <a:pt x="2370279" y="913856"/>
                  <a:pt x="2368154" y="918182"/>
                </a:cubicBezTo>
                <a:cubicBezTo>
                  <a:pt x="2366029" y="922508"/>
                  <a:pt x="2364814" y="926607"/>
                  <a:pt x="2364510" y="930479"/>
                </a:cubicBezTo>
                <a:cubicBezTo>
                  <a:pt x="2368760" y="940346"/>
                  <a:pt x="2363903" y="952490"/>
                  <a:pt x="2349937" y="966911"/>
                </a:cubicBezTo>
                <a:cubicBezTo>
                  <a:pt x="2335971" y="981333"/>
                  <a:pt x="2331113" y="993478"/>
                  <a:pt x="2335364" y="1003344"/>
                </a:cubicBezTo>
                <a:lnTo>
                  <a:pt x="2320791" y="1028848"/>
                </a:lnTo>
                <a:cubicBezTo>
                  <a:pt x="2320184" y="1036741"/>
                  <a:pt x="2317755" y="1046457"/>
                  <a:pt x="2313504" y="1057995"/>
                </a:cubicBezTo>
                <a:cubicBezTo>
                  <a:pt x="2321246" y="1048886"/>
                  <a:pt x="2328533" y="1038867"/>
                  <a:pt x="2335364" y="1027937"/>
                </a:cubicBezTo>
                <a:cubicBezTo>
                  <a:pt x="2342195" y="1017007"/>
                  <a:pt x="2345838" y="1005166"/>
                  <a:pt x="2346294" y="992415"/>
                </a:cubicBezTo>
                <a:lnTo>
                  <a:pt x="2375440" y="1003345"/>
                </a:lnTo>
                <a:lnTo>
                  <a:pt x="2368154" y="1043421"/>
                </a:lnTo>
                <a:lnTo>
                  <a:pt x="2386370" y="1039778"/>
                </a:lnTo>
                <a:lnTo>
                  <a:pt x="2404587" y="1061638"/>
                </a:lnTo>
                <a:lnTo>
                  <a:pt x="2386370" y="1116287"/>
                </a:lnTo>
                <a:cubicBezTo>
                  <a:pt x="2372252" y="1129874"/>
                  <a:pt x="2360412" y="1145510"/>
                  <a:pt x="2350848" y="1163195"/>
                </a:cubicBezTo>
                <a:cubicBezTo>
                  <a:pt x="2341284" y="1180880"/>
                  <a:pt x="2331265" y="1195605"/>
                  <a:pt x="2320791" y="1207370"/>
                </a:cubicBezTo>
                <a:lnTo>
                  <a:pt x="2313504" y="1207370"/>
                </a:lnTo>
                <a:lnTo>
                  <a:pt x="2313504" y="1218300"/>
                </a:lnTo>
                <a:lnTo>
                  <a:pt x="2291644" y="1254733"/>
                </a:lnTo>
                <a:cubicBezTo>
                  <a:pt x="2290126" y="1270217"/>
                  <a:pt x="2284054" y="1283880"/>
                  <a:pt x="2273428" y="1295720"/>
                </a:cubicBezTo>
                <a:cubicBezTo>
                  <a:pt x="2262801" y="1307561"/>
                  <a:pt x="2256729" y="1323046"/>
                  <a:pt x="2255211" y="1342173"/>
                </a:cubicBezTo>
                <a:cubicBezTo>
                  <a:pt x="2250809" y="1349839"/>
                  <a:pt x="2244129" y="1362742"/>
                  <a:pt x="2235173" y="1380883"/>
                </a:cubicBezTo>
                <a:cubicBezTo>
                  <a:pt x="2226216" y="1399024"/>
                  <a:pt x="2219537" y="1409195"/>
                  <a:pt x="2215134" y="1411396"/>
                </a:cubicBezTo>
                <a:cubicBezTo>
                  <a:pt x="2215742" y="1422933"/>
                  <a:pt x="2214527" y="1436292"/>
                  <a:pt x="2211491" y="1451472"/>
                </a:cubicBezTo>
                <a:lnTo>
                  <a:pt x="2215134" y="1451472"/>
                </a:lnTo>
                <a:cubicBezTo>
                  <a:pt x="2219385" y="1455115"/>
                  <a:pt x="2218171" y="1458759"/>
                  <a:pt x="2211491" y="1462402"/>
                </a:cubicBezTo>
                <a:lnTo>
                  <a:pt x="2204205" y="1462402"/>
                </a:lnTo>
                <a:lnTo>
                  <a:pt x="2192749" y="1471566"/>
                </a:lnTo>
                <a:lnTo>
                  <a:pt x="2200470" y="1476108"/>
                </a:lnTo>
                <a:cubicBezTo>
                  <a:pt x="2208743" y="1486127"/>
                  <a:pt x="2210413" y="1497968"/>
                  <a:pt x="2205479" y="1511630"/>
                </a:cubicBezTo>
                <a:cubicBezTo>
                  <a:pt x="2200546" y="1525293"/>
                  <a:pt x="2194018" y="1535312"/>
                  <a:pt x="2185897" y="1541688"/>
                </a:cubicBezTo>
                <a:lnTo>
                  <a:pt x="2179649" y="1560821"/>
                </a:lnTo>
                <a:lnTo>
                  <a:pt x="2193274" y="1578988"/>
                </a:lnTo>
                <a:cubicBezTo>
                  <a:pt x="2197525" y="1578381"/>
                  <a:pt x="2199954" y="1579595"/>
                  <a:pt x="2200561" y="1582632"/>
                </a:cubicBezTo>
                <a:cubicBezTo>
                  <a:pt x="2200410" y="1586502"/>
                  <a:pt x="2198891" y="1590601"/>
                  <a:pt x="2196007" y="1594928"/>
                </a:cubicBezTo>
                <a:cubicBezTo>
                  <a:pt x="2193123" y="1599254"/>
                  <a:pt x="2189783" y="1602442"/>
                  <a:pt x="2185988" y="1604491"/>
                </a:cubicBezTo>
                <a:cubicBezTo>
                  <a:pt x="2186140" y="1610184"/>
                  <a:pt x="2184925" y="1615194"/>
                  <a:pt x="2182345" y="1619520"/>
                </a:cubicBezTo>
                <a:cubicBezTo>
                  <a:pt x="2179764" y="1623846"/>
                  <a:pt x="2174906" y="1626124"/>
                  <a:pt x="2167771" y="1626351"/>
                </a:cubicBezTo>
                <a:lnTo>
                  <a:pt x="2158006" y="1626351"/>
                </a:lnTo>
                <a:lnTo>
                  <a:pt x="2156418" y="1631016"/>
                </a:lnTo>
                <a:lnTo>
                  <a:pt x="2153198" y="1666428"/>
                </a:lnTo>
                <a:lnTo>
                  <a:pt x="2133474" y="1703904"/>
                </a:lnTo>
                <a:lnTo>
                  <a:pt x="2138534" y="1709280"/>
                </a:lnTo>
                <a:cubicBezTo>
                  <a:pt x="2132841" y="1714897"/>
                  <a:pt x="2127831" y="1720969"/>
                  <a:pt x="2123505" y="1727496"/>
                </a:cubicBezTo>
                <a:cubicBezTo>
                  <a:pt x="2119179" y="1734024"/>
                  <a:pt x="2116901" y="1740096"/>
                  <a:pt x="2116674" y="1745713"/>
                </a:cubicBezTo>
                <a:lnTo>
                  <a:pt x="2102101" y="1771216"/>
                </a:lnTo>
                <a:cubicBezTo>
                  <a:pt x="2107414" y="1778655"/>
                  <a:pt x="2109539" y="1785637"/>
                  <a:pt x="2108476" y="1792165"/>
                </a:cubicBezTo>
                <a:cubicBezTo>
                  <a:pt x="2107414" y="1798693"/>
                  <a:pt x="2104074" y="1803854"/>
                  <a:pt x="2098457" y="1807650"/>
                </a:cubicBezTo>
                <a:cubicBezTo>
                  <a:pt x="2110829" y="1806739"/>
                  <a:pt x="2127072" y="1805828"/>
                  <a:pt x="2147186" y="1804917"/>
                </a:cubicBezTo>
                <a:cubicBezTo>
                  <a:pt x="2167301" y="1804006"/>
                  <a:pt x="2182633" y="1808560"/>
                  <a:pt x="2193183" y="1818579"/>
                </a:cubicBezTo>
                <a:cubicBezTo>
                  <a:pt x="2198648" y="1826245"/>
                  <a:pt x="2201381" y="1833683"/>
                  <a:pt x="2201381" y="1840894"/>
                </a:cubicBezTo>
                <a:cubicBezTo>
                  <a:pt x="2201381" y="1848105"/>
                  <a:pt x="2198648" y="1852811"/>
                  <a:pt x="2193183" y="1855012"/>
                </a:cubicBezTo>
                <a:cubicBezTo>
                  <a:pt x="2192804" y="1857138"/>
                  <a:pt x="2191741" y="1860173"/>
                  <a:pt x="2189995" y="1864120"/>
                </a:cubicBezTo>
                <a:cubicBezTo>
                  <a:pt x="2188250" y="1868067"/>
                  <a:pt x="2188097" y="1871104"/>
                  <a:pt x="2189540" y="1873228"/>
                </a:cubicBezTo>
                <a:lnTo>
                  <a:pt x="2200470" y="1865942"/>
                </a:lnTo>
                <a:lnTo>
                  <a:pt x="2247833" y="1829509"/>
                </a:lnTo>
                <a:lnTo>
                  <a:pt x="2255120" y="1804006"/>
                </a:lnTo>
                <a:cubicBezTo>
                  <a:pt x="2251780" y="1798921"/>
                  <a:pt x="2251173" y="1795429"/>
                  <a:pt x="2253297" y="1793531"/>
                </a:cubicBezTo>
                <a:cubicBezTo>
                  <a:pt x="2255423" y="1791634"/>
                  <a:pt x="2258460" y="1789053"/>
                  <a:pt x="2262406" y="1785789"/>
                </a:cubicBezTo>
                <a:cubicBezTo>
                  <a:pt x="2264076" y="1782222"/>
                  <a:pt x="2264379" y="1779338"/>
                  <a:pt x="2263317" y="1777137"/>
                </a:cubicBezTo>
                <a:cubicBezTo>
                  <a:pt x="2262254" y="1774935"/>
                  <a:pt x="2260737" y="1772962"/>
                  <a:pt x="2258763" y="1771215"/>
                </a:cubicBezTo>
                <a:cubicBezTo>
                  <a:pt x="2269389" y="1759982"/>
                  <a:pt x="2279105" y="1747838"/>
                  <a:pt x="2287909" y="1734783"/>
                </a:cubicBezTo>
                <a:cubicBezTo>
                  <a:pt x="2296713" y="1721728"/>
                  <a:pt x="2306430" y="1709583"/>
                  <a:pt x="2317056" y="1698350"/>
                </a:cubicBezTo>
                <a:cubicBezTo>
                  <a:pt x="2320851" y="1681575"/>
                  <a:pt x="2327834" y="1665939"/>
                  <a:pt x="2338005" y="1651442"/>
                </a:cubicBezTo>
                <a:cubicBezTo>
                  <a:pt x="2348176" y="1636944"/>
                  <a:pt x="2360624" y="1625863"/>
                  <a:pt x="2375349" y="1618197"/>
                </a:cubicBezTo>
                <a:lnTo>
                  <a:pt x="2371706" y="1599981"/>
                </a:lnTo>
                <a:cubicBezTo>
                  <a:pt x="2370035" y="1594440"/>
                  <a:pt x="2370643" y="1589126"/>
                  <a:pt x="2373528" y="1584041"/>
                </a:cubicBezTo>
                <a:cubicBezTo>
                  <a:pt x="2376412" y="1578956"/>
                  <a:pt x="2380662" y="1574553"/>
                  <a:pt x="2386279" y="1570834"/>
                </a:cubicBezTo>
                <a:cubicBezTo>
                  <a:pt x="2393566" y="1555654"/>
                  <a:pt x="2400852" y="1553224"/>
                  <a:pt x="2408139" y="1563547"/>
                </a:cubicBezTo>
                <a:cubicBezTo>
                  <a:pt x="2415805" y="1570606"/>
                  <a:pt x="2420511" y="1577437"/>
                  <a:pt x="2422257" y="1584041"/>
                </a:cubicBezTo>
                <a:cubicBezTo>
                  <a:pt x="2424002" y="1590644"/>
                  <a:pt x="2420510" y="1598386"/>
                  <a:pt x="2411782" y="1607266"/>
                </a:cubicBezTo>
                <a:cubicBezTo>
                  <a:pt x="2404723" y="1613871"/>
                  <a:pt x="2396070" y="1625256"/>
                  <a:pt x="2385823" y="1641423"/>
                </a:cubicBezTo>
                <a:cubicBezTo>
                  <a:pt x="2375576" y="1657590"/>
                  <a:pt x="2373299" y="1671708"/>
                  <a:pt x="2378992" y="1683776"/>
                </a:cubicBezTo>
                <a:cubicBezTo>
                  <a:pt x="2376943" y="1694782"/>
                  <a:pt x="2371933" y="1711937"/>
                  <a:pt x="2363964" y="1735238"/>
                </a:cubicBezTo>
                <a:cubicBezTo>
                  <a:pt x="2355993" y="1758540"/>
                  <a:pt x="2346430" y="1776604"/>
                  <a:pt x="2335273" y="1789432"/>
                </a:cubicBezTo>
                <a:cubicBezTo>
                  <a:pt x="2340358" y="1794897"/>
                  <a:pt x="2342027" y="1799451"/>
                  <a:pt x="2340282" y="1803095"/>
                </a:cubicBezTo>
                <a:cubicBezTo>
                  <a:pt x="2338536" y="1806739"/>
                  <a:pt x="2335652" y="1809471"/>
                  <a:pt x="2331629" y="1811292"/>
                </a:cubicBezTo>
                <a:cubicBezTo>
                  <a:pt x="2325785" y="1817896"/>
                  <a:pt x="2326544" y="1827460"/>
                  <a:pt x="2333906" y="1839984"/>
                </a:cubicBezTo>
                <a:cubicBezTo>
                  <a:pt x="2341269" y="1852507"/>
                  <a:pt x="2346582" y="1861160"/>
                  <a:pt x="2349846" y="1865942"/>
                </a:cubicBezTo>
                <a:cubicBezTo>
                  <a:pt x="2341724" y="1877630"/>
                  <a:pt x="2328821" y="1902527"/>
                  <a:pt x="2311135" y="1940630"/>
                </a:cubicBezTo>
                <a:cubicBezTo>
                  <a:pt x="2293450" y="1978733"/>
                  <a:pt x="2286923" y="2003628"/>
                  <a:pt x="2291552" y="2015318"/>
                </a:cubicBezTo>
                <a:lnTo>
                  <a:pt x="2262406" y="2040821"/>
                </a:lnTo>
                <a:cubicBezTo>
                  <a:pt x="2256865" y="2051599"/>
                  <a:pt x="2251552" y="2061922"/>
                  <a:pt x="2246467" y="2071789"/>
                </a:cubicBezTo>
                <a:cubicBezTo>
                  <a:pt x="2241381" y="2081656"/>
                  <a:pt x="2236979" y="2091979"/>
                  <a:pt x="2233260" y="2102757"/>
                </a:cubicBezTo>
                <a:lnTo>
                  <a:pt x="2236903" y="2113687"/>
                </a:lnTo>
                <a:cubicBezTo>
                  <a:pt x="2248516" y="2111107"/>
                  <a:pt x="2257169" y="2100783"/>
                  <a:pt x="2262862" y="2082719"/>
                </a:cubicBezTo>
                <a:cubicBezTo>
                  <a:pt x="2268554" y="2064655"/>
                  <a:pt x="2278118" y="2054331"/>
                  <a:pt x="2291552" y="2051751"/>
                </a:cubicBezTo>
                <a:cubicBezTo>
                  <a:pt x="2298232" y="2051143"/>
                  <a:pt x="2306733" y="2048715"/>
                  <a:pt x="2317055" y="2044464"/>
                </a:cubicBezTo>
                <a:lnTo>
                  <a:pt x="2291553" y="2033534"/>
                </a:lnTo>
                <a:lnTo>
                  <a:pt x="2302483" y="2026248"/>
                </a:lnTo>
                <a:cubicBezTo>
                  <a:pt x="2307871" y="2022908"/>
                  <a:pt x="2312577" y="2022301"/>
                  <a:pt x="2316600" y="2024426"/>
                </a:cubicBezTo>
                <a:cubicBezTo>
                  <a:pt x="2320624" y="2026552"/>
                  <a:pt x="2324418" y="2029587"/>
                  <a:pt x="2327986" y="2033534"/>
                </a:cubicBezTo>
                <a:cubicBezTo>
                  <a:pt x="2331780" y="2028221"/>
                  <a:pt x="2335120" y="2023364"/>
                  <a:pt x="2338004" y="2018962"/>
                </a:cubicBezTo>
                <a:cubicBezTo>
                  <a:pt x="2340889" y="2014559"/>
                  <a:pt x="2342408" y="2009701"/>
                  <a:pt x="2342559" y="2004388"/>
                </a:cubicBezTo>
                <a:cubicBezTo>
                  <a:pt x="2345975" y="2000441"/>
                  <a:pt x="2348251" y="1994672"/>
                  <a:pt x="2349390" y="1987082"/>
                </a:cubicBezTo>
                <a:cubicBezTo>
                  <a:pt x="2350529" y="1979492"/>
                  <a:pt x="2351895" y="1971902"/>
                  <a:pt x="2353489" y="1964311"/>
                </a:cubicBezTo>
                <a:cubicBezTo>
                  <a:pt x="2341951" y="1963704"/>
                  <a:pt x="2332237" y="1957632"/>
                  <a:pt x="2324342" y="1946095"/>
                </a:cubicBezTo>
                <a:cubicBezTo>
                  <a:pt x="2335880" y="1938808"/>
                  <a:pt x="2341952" y="1927878"/>
                  <a:pt x="2342559" y="1913305"/>
                </a:cubicBezTo>
                <a:lnTo>
                  <a:pt x="2378992" y="1920592"/>
                </a:lnTo>
                <a:cubicBezTo>
                  <a:pt x="2373907" y="1926057"/>
                  <a:pt x="2370416" y="1931522"/>
                  <a:pt x="2368518" y="1936987"/>
                </a:cubicBezTo>
                <a:cubicBezTo>
                  <a:pt x="2366620" y="1942451"/>
                  <a:pt x="2364039" y="1947917"/>
                  <a:pt x="2360775" y="1953382"/>
                </a:cubicBezTo>
                <a:lnTo>
                  <a:pt x="2375349" y="1964311"/>
                </a:lnTo>
                <a:cubicBezTo>
                  <a:pt x="2382635" y="1964311"/>
                  <a:pt x="2386278" y="1967955"/>
                  <a:pt x="2386279" y="1975241"/>
                </a:cubicBezTo>
                <a:cubicBezTo>
                  <a:pt x="2385975" y="1982604"/>
                  <a:pt x="2383850" y="1989739"/>
                  <a:pt x="2379903" y="1996646"/>
                </a:cubicBezTo>
                <a:cubicBezTo>
                  <a:pt x="2375956" y="2003553"/>
                  <a:pt x="2372009" y="2009777"/>
                  <a:pt x="2368062" y="2015318"/>
                </a:cubicBezTo>
                <a:cubicBezTo>
                  <a:pt x="2373755" y="2016836"/>
                  <a:pt x="2379675" y="2017443"/>
                  <a:pt x="2385824" y="2017140"/>
                </a:cubicBezTo>
                <a:cubicBezTo>
                  <a:pt x="2391971" y="2016836"/>
                  <a:pt x="2396981" y="2017443"/>
                  <a:pt x="2400852" y="2018961"/>
                </a:cubicBezTo>
                <a:cubicBezTo>
                  <a:pt x="2403508" y="2025034"/>
                  <a:pt x="2400928" y="2032927"/>
                  <a:pt x="2393110" y="2042643"/>
                </a:cubicBezTo>
                <a:cubicBezTo>
                  <a:pt x="2385292" y="2052358"/>
                  <a:pt x="2378157" y="2060252"/>
                  <a:pt x="2371706" y="2066324"/>
                </a:cubicBezTo>
                <a:cubicBezTo>
                  <a:pt x="2371554" y="2073915"/>
                  <a:pt x="2370036" y="2080594"/>
                  <a:pt x="2367151" y="2086363"/>
                </a:cubicBezTo>
                <a:cubicBezTo>
                  <a:pt x="2364267" y="2092131"/>
                  <a:pt x="2360927" y="2095167"/>
                  <a:pt x="2357132" y="2095471"/>
                </a:cubicBezTo>
                <a:lnTo>
                  <a:pt x="2338916" y="2120975"/>
                </a:lnTo>
                <a:lnTo>
                  <a:pt x="2338916" y="2141451"/>
                </a:lnTo>
                <a:lnTo>
                  <a:pt x="2387729" y="2055697"/>
                </a:lnTo>
                <a:cubicBezTo>
                  <a:pt x="2396003" y="2046361"/>
                  <a:pt x="2402227" y="2036797"/>
                  <a:pt x="2406402" y="2027006"/>
                </a:cubicBezTo>
                <a:cubicBezTo>
                  <a:pt x="2410576" y="2017215"/>
                  <a:pt x="2417712" y="2008562"/>
                  <a:pt x="2427806" y="2001047"/>
                </a:cubicBezTo>
                <a:cubicBezTo>
                  <a:pt x="2427958" y="1995354"/>
                  <a:pt x="2429476" y="1989435"/>
                  <a:pt x="2432360" y="1983286"/>
                </a:cubicBezTo>
                <a:cubicBezTo>
                  <a:pt x="2435244" y="1977138"/>
                  <a:pt x="2438584" y="1972128"/>
                  <a:pt x="2442379" y="1968257"/>
                </a:cubicBezTo>
                <a:lnTo>
                  <a:pt x="2456953" y="1942754"/>
                </a:lnTo>
                <a:cubicBezTo>
                  <a:pt x="2460900" y="1939035"/>
                  <a:pt x="2465757" y="1936455"/>
                  <a:pt x="2471526" y="1935012"/>
                </a:cubicBezTo>
                <a:cubicBezTo>
                  <a:pt x="2477294" y="1933570"/>
                  <a:pt x="2482152" y="1933722"/>
                  <a:pt x="2486099" y="1935468"/>
                </a:cubicBezTo>
                <a:cubicBezTo>
                  <a:pt x="2487921" y="1944348"/>
                  <a:pt x="2481545" y="1963931"/>
                  <a:pt x="2466971" y="1994216"/>
                </a:cubicBezTo>
                <a:cubicBezTo>
                  <a:pt x="2452399" y="2024501"/>
                  <a:pt x="2440558" y="2044995"/>
                  <a:pt x="2431450" y="2055696"/>
                </a:cubicBezTo>
                <a:lnTo>
                  <a:pt x="2435093" y="2055696"/>
                </a:lnTo>
                <a:cubicBezTo>
                  <a:pt x="2440482" y="2061010"/>
                  <a:pt x="2443366" y="2065868"/>
                  <a:pt x="2443746" y="2070270"/>
                </a:cubicBezTo>
                <a:cubicBezTo>
                  <a:pt x="2444124" y="2074672"/>
                  <a:pt x="2442456" y="2079530"/>
                  <a:pt x="2438736" y="2084843"/>
                </a:cubicBezTo>
                <a:cubicBezTo>
                  <a:pt x="2434181" y="2112472"/>
                  <a:pt x="2425984" y="2141012"/>
                  <a:pt x="2414144" y="2170461"/>
                </a:cubicBezTo>
                <a:lnTo>
                  <a:pt x="2391738" y="2234283"/>
                </a:lnTo>
                <a:lnTo>
                  <a:pt x="2393565" y="2233917"/>
                </a:lnTo>
                <a:lnTo>
                  <a:pt x="2409357" y="2252867"/>
                </a:lnTo>
                <a:lnTo>
                  <a:pt x="2409589" y="2252436"/>
                </a:lnTo>
                <a:lnTo>
                  <a:pt x="2438736" y="2186856"/>
                </a:lnTo>
                <a:lnTo>
                  <a:pt x="2460596" y="2168640"/>
                </a:lnTo>
                <a:cubicBezTo>
                  <a:pt x="2464543" y="2164844"/>
                  <a:pt x="2467579" y="2160594"/>
                  <a:pt x="2469704" y="2155888"/>
                </a:cubicBezTo>
                <a:cubicBezTo>
                  <a:pt x="2471829" y="2151182"/>
                  <a:pt x="2471222" y="2146932"/>
                  <a:pt x="2467883" y="2143136"/>
                </a:cubicBezTo>
                <a:lnTo>
                  <a:pt x="2482455" y="2113990"/>
                </a:lnTo>
                <a:cubicBezTo>
                  <a:pt x="2480635" y="2101846"/>
                  <a:pt x="2484277" y="2091523"/>
                  <a:pt x="2493386" y="2083022"/>
                </a:cubicBezTo>
                <a:cubicBezTo>
                  <a:pt x="2502494" y="2074521"/>
                  <a:pt x="2506137" y="2064198"/>
                  <a:pt x="2504315" y="2052054"/>
                </a:cubicBezTo>
                <a:lnTo>
                  <a:pt x="2551679" y="2011977"/>
                </a:lnTo>
                <a:cubicBezTo>
                  <a:pt x="2560787" y="2022149"/>
                  <a:pt x="2565341" y="2029131"/>
                  <a:pt x="2565341" y="2032926"/>
                </a:cubicBezTo>
                <a:cubicBezTo>
                  <a:pt x="2565341" y="2036721"/>
                  <a:pt x="2560787" y="2041882"/>
                  <a:pt x="2551679" y="2048410"/>
                </a:cubicBezTo>
                <a:cubicBezTo>
                  <a:pt x="2558586" y="2058657"/>
                  <a:pt x="2558434" y="2066399"/>
                  <a:pt x="2551223" y="2071637"/>
                </a:cubicBezTo>
                <a:cubicBezTo>
                  <a:pt x="2544013" y="2076874"/>
                  <a:pt x="2542949" y="2083705"/>
                  <a:pt x="2548035" y="2092130"/>
                </a:cubicBezTo>
                <a:cubicBezTo>
                  <a:pt x="2541584" y="2101618"/>
                  <a:pt x="2534449" y="2117254"/>
                  <a:pt x="2526631" y="2139038"/>
                </a:cubicBezTo>
                <a:cubicBezTo>
                  <a:pt x="2518813" y="2160822"/>
                  <a:pt x="2516232" y="2175547"/>
                  <a:pt x="2518889" y="2183213"/>
                </a:cubicBezTo>
                <a:lnTo>
                  <a:pt x="2489742" y="2252436"/>
                </a:lnTo>
                <a:cubicBezTo>
                  <a:pt x="2497332" y="2261696"/>
                  <a:pt x="2501279" y="2271411"/>
                  <a:pt x="2501583" y="2281582"/>
                </a:cubicBezTo>
                <a:cubicBezTo>
                  <a:pt x="2501886" y="2291753"/>
                  <a:pt x="2496725" y="2301469"/>
                  <a:pt x="2486099" y="2310729"/>
                </a:cubicBezTo>
                <a:cubicBezTo>
                  <a:pt x="2482456" y="2325758"/>
                  <a:pt x="2476991" y="2341242"/>
                  <a:pt x="2469704" y="2357181"/>
                </a:cubicBezTo>
                <a:lnTo>
                  <a:pt x="2453575" y="2381375"/>
                </a:lnTo>
                <a:lnTo>
                  <a:pt x="2464897" y="2372884"/>
                </a:lnTo>
                <a:lnTo>
                  <a:pt x="2490400" y="2325520"/>
                </a:lnTo>
                <a:cubicBezTo>
                  <a:pt x="2491007" y="2318538"/>
                  <a:pt x="2493436" y="2312466"/>
                  <a:pt x="2497686" y="2307304"/>
                </a:cubicBezTo>
                <a:cubicBezTo>
                  <a:pt x="2501937" y="2302143"/>
                  <a:pt x="2504366" y="2296071"/>
                  <a:pt x="2504973" y="2289087"/>
                </a:cubicBezTo>
                <a:lnTo>
                  <a:pt x="2523189" y="2259941"/>
                </a:lnTo>
                <a:lnTo>
                  <a:pt x="2534119" y="2238081"/>
                </a:lnTo>
                <a:cubicBezTo>
                  <a:pt x="2535865" y="2225178"/>
                  <a:pt x="2538750" y="2212730"/>
                  <a:pt x="2542773" y="2200737"/>
                </a:cubicBezTo>
                <a:cubicBezTo>
                  <a:pt x="2546795" y="2188745"/>
                  <a:pt x="2552412" y="2178119"/>
                  <a:pt x="2559623" y="2168859"/>
                </a:cubicBezTo>
                <a:cubicBezTo>
                  <a:pt x="2568731" y="2144722"/>
                  <a:pt x="2576018" y="2121951"/>
                  <a:pt x="2581483" y="2100546"/>
                </a:cubicBezTo>
                <a:cubicBezTo>
                  <a:pt x="2586948" y="2079141"/>
                  <a:pt x="2590591" y="2061836"/>
                  <a:pt x="2592413" y="2048629"/>
                </a:cubicBezTo>
                <a:cubicBezTo>
                  <a:pt x="2596056" y="2051665"/>
                  <a:pt x="2599699" y="2052880"/>
                  <a:pt x="2603343" y="2052273"/>
                </a:cubicBezTo>
                <a:lnTo>
                  <a:pt x="2617915" y="2041343"/>
                </a:lnTo>
                <a:cubicBezTo>
                  <a:pt x="2619813" y="2039369"/>
                  <a:pt x="2620572" y="2036940"/>
                  <a:pt x="2620192" y="2034056"/>
                </a:cubicBezTo>
                <a:cubicBezTo>
                  <a:pt x="2619813" y="2031172"/>
                  <a:pt x="2617840" y="2028742"/>
                  <a:pt x="2614272" y="2026769"/>
                </a:cubicBezTo>
                <a:cubicBezTo>
                  <a:pt x="2624215" y="2014777"/>
                  <a:pt x="2634386" y="1998686"/>
                  <a:pt x="2644785" y="1978495"/>
                </a:cubicBezTo>
                <a:cubicBezTo>
                  <a:pt x="2655184" y="1958305"/>
                  <a:pt x="2660800" y="1940393"/>
                  <a:pt x="2661635" y="1924756"/>
                </a:cubicBezTo>
                <a:cubicBezTo>
                  <a:pt x="2667328" y="1921037"/>
                  <a:pt x="2671427" y="1916634"/>
                  <a:pt x="2673931" y="1911549"/>
                </a:cubicBezTo>
                <a:cubicBezTo>
                  <a:pt x="2676436" y="1906464"/>
                  <a:pt x="2675981" y="1901151"/>
                  <a:pt x="2672565" y="1895610"/>
                </a:cubicBezTo>
                <a:cubicBezTo>
                  <a:pt x="2674994" y="1883389"/>
                  <a:pt x="2680156" y="1874129"/>
                  <a:pt x="2688049" y="1867829"/>
                </a:cubicBezTo>
                <a:cubicBezTo>
                  <a:pt x="2695944" y="1861530"/>
                  <a:pt x="2702926" y="1855002"/>
                  <a:pt x="2708999" y="1848247"/>
                </a:cubicBezTo>
                <a:cubicBezTo>
                  <a:pt x="2714160" y="1844603"/>
                  <a:pt x="2716589" y="1840960"/>
                  <a:pt x="2716285" y="1837317"/>
                </a:cubicBezTo>
                <a:cubicBezTo>
                  <a:pt x="2715982" y="1833673"/>
                  <a:pt x="2714767" y="1830030"/>
                  <a:pt x="2712641" y="1826387"/>
                </a:cubicBezTo>
                <a:lnTo>
                  <a:pt x="2745431" y="1768094"/>
                </a:lnTo>
                <a:cubicBezTo>
                  <a:pt x="2747633" y="1764450"/>
                  <a:pt x="2750517" y="1759897"/>
                  <a:pt x="2754084" y="1754432"/>
                </a:cubicBezTo>
                <a:cubicBezTo>
                  <a:pt x="2757651" y="1748967"/>
                  <a:pt x="2759625" y="1742590"/>
                  <a:pt x="2760005" y="1735304"/>
                </a:cubicBezTo>
                <a:cubicBezTo>
                  <a:pt x="2776856" y="1714127"/>
                  <a:pt x="2790518" y="1689991"/>
                  <a:pt x="2800992" y="1662894"/>
                </a:cubicBezTo>
                <a:cubicBezTo>
                  <a:pt x="2811467" y="1635796"/>
                  <a:pt x="2826951" y="1612570"/>
                  <a:pt x="2847445" y="1593215"/>
                </a:cubicBezTo>
                <a:lnTo>
                  <a:pt x="2843801" y="1567712"/>
                </a:lnTo>
                <a:lnTo>
                  <a:pt x="2883878" y="1505776"/>
                </a:lnTo>
                <a:cubicBezTo>
                  <a:pt x="2884560" y="1496288"/>
                  <a:pt x="2889570" y="1479741"/>
                  <a:pt x="2898907" y="1456135"/>
                </a:cubicBezTo>
                <a:cubicBezTo>
                  <a:pt x="2908242" y="1432530"/>
                  <a:pt x="2917806" y="1415072"/>
                  <a:pt x="2927597" y="1403762"/>
                </a:cubicBezTo>
                <a:cubicBezTo>
                  <a:pt x="2927597" y="1389796"/>
                  <a:pt x="2934885" y="1377652"/>
                  <a:pt x="2949457" y="1367329"/>
                </a:cubicBezTo>
                <a:cubicBezTo>
                  <a:pt x="2944599" y="1360043"/>
                  <a:pt x="2944296" y="1353667"/>
                  <a:pt x="2948546" y="1348202"/>
                </a:cubicBezTo>
                <a:cubicBezTo>
                  <a:pt x="2952797" y="1342738"/>
                  <a:pt x="2957958" y="1338184"/>
                  <a:pt x="2964031" y="1334540"/>
                </a:cubicBezTo>
                <a:lnTo>
                  <a:pt x="3098834" y="1097725"/>
                </a:lnTo>
                <a:cubicBezTo>
                  <a:pt x="3107106" y="1088389"/>
                  <a:pt x="3113330" y="1078825"/>
                  <a:pt x="3117505" y="1069034"/>
                </a:cubicBezTo>
                <a:cubicBezTo>
                  <a:pt x="3121680" y="1059243"/>
                  <a:pt x="3128814" y="1050590"/>
                  <a:pt x="3138910" y="1043075"/>
                </a:cubicBezTo>
                <a:cubicBezTo>
                  <a:pt x="3139061" y="1037382"/>
                  <a:pt x="3140579" y="1031462"/>
                  <a:pt x="3143464" y="1025314"/>
                </a:cubicBezTo>
                <a:cubicBezTo>
                  <a:pt x="3146348" y="1019166"/>
                  <a:pt x="3149688" y="1014156"/>
                  <a:pt x="3153483" y="1010285"/>
                </a:cubicBezTo>
                <a:lnTo>
                  <a:pt x="3168056" y="984782"/>
                </a:lnTo>
                <a:cubicBezTo>
                  <a:pt x="3172003" y="981063"/>
                  <a:pt x="3176860" y="978482"/>
                  <a:pt x="3182629" y="977040"/>
                </a:cubicBezTo>
                <a:cubicBezTo>
                  <a:pt x="3188398" y="975598"/>
                  <a:pt x="3193255" y="975750"/>
                  <a:pt x="3197202" y="977496"/>
                </a:cubicBezTo>
                <a:cubicBezTo>
                  <a:pt x="3199024" y="986376"/>
                  <a:pt x="3192648" y="1005959"/>
                  <a:pt x="3178075" y="1036244"/>
                </a:cubicBezTo>
                <a:cubicBezTo>
                  <a:pt x="3163502" y="1066529"/>
                  <a:pt x="3151661" y="1087023"/>
                  <a:pt x="3142553" y="1097725"/>
                </a:cubicBezTo>
                <a:lnTo>
                  <a:pt x="3146196" y="1097724"/>
                </a:lnTo>
                <a:cubicBezTo>
                  <a:pt x="3151585" y="1103038"/>
                  <a:pt x="3154470" y="1107896"/>
                  <a:pt x="3154849" y="1112298"/>
                </a:cubicBezTo>
                <a:cubicBezTo>
                  <a:pt x="3155228" y="1116700"/>
                  <a:pt x="3153559" y="1121558"/>
                  <a:pt x="3149840" y="1126871"/>
                </a:cubicBezTo>
                <a:cubicBezTo>
                  <a:pt x="3145285" y="1154500"/>
                  <a:pt x="3137088" y="1183039"/>
                  <a:pt x="3125247" y="1212489"/>
                </a:cubicBezTo>
                <a:cubicBezTo>
                  <a:pt x="3113407" y="1241939"/>
                  <a:pt x="3103388" y="1270478"/>
                  <a:pt x="3095190" y="1298106"/>
                </a:cubicBezTo>
                <a:cubicBezTo>
                  <a:pt x="3098605" y="1303192"/>
                  <a:pt x="3099061" y="1306684"/>
                  <a:pt x="3096556" y="1308581"/>
                </a:cubicBezTo>
                <a:cubicBezTo>
                  <a:pt x="3094051" y="1310479"/>
                  <a:pt x="3089952" y="1313059"/>
                  <a:pt x="3084260" y="1316323"/>
                </a:cubicBezTo>
                <a:cubicBezTo>
                  <a:pt x="3083956" y="1320118"/>
                  <a:pt x="3083652" y="1323458"/>
                  <a:pt x="3083349" y="1326342"/>
                </a:cubicBezTo>
                <a:cubicBezTo>
                  <a:pt x="3083045" y="1329226"/>
                  <a:pt x="3084563" y="1330744"/>
                  <a:pt x="3087903" y="1330896"/>
                </a:cubicBezTo>
                <a:cubicBezTo>
                  <a:pt x="3085247" y="1336893"/>
                  <a:pt x="3081451" y="1344027"/>
                  <a:pt x="3076518" y="1352301"/>
                </a:cubicBezTo>
                <a:cubicBezTo>
                  <a:pt x="3071584" y="1360574"/>
                  <a:pt x="3070522" y="1366798"/>
                  <a:pt x="3073330" y="1370973"/>
                </a:cubicBezTo>
                <a:lnTo>
                  <a:pt x="3095190" y="1349113"/>
                </a:lnTo>
                <a:cubicBezTo>
                  <a:pt x="3098985" y="1345470"/>
                  <a:pt x="3101413" y="1341826"/>
                  <a:pt x="3102476" y="1338183"/>
                </a:cubicBezTo>
                <a:cubicBezTo>
                  <a:pt x="3103539" y="1334539"/>
                  <a:pt x="3102325" y="1330896"/>
                  <a:pt x="3098833" y="1327253"/>
                </a:cubicBezTo>
                <a:cubicBezTo>
                  <a:pt x="3102704" y="1323382"/>
                  <a:pt x="3106803" y="1318373"/>
                  <a:pt x="3111129" y="1312224"/>
                </a:cubicBezTo>
                <a:cubicBezTo>
                  <a:pt x="3115456" y="1306077"/>
                  <a:pt x="3118643" y="1300156"/>
                  <a:pt x="3120693" y="1294464"/>
                </a:cubicBezTo>
                <a:lnTo>
                  <a:pt x="3149840" y="1228884"/>
                </a:lnTo>
                <a:lnTo>
                  <a:pt x="3171699" y="1210668"/>
                </a:lnTo>
                <a:cubicBezTo>
                  <a:pt x="3175647" y="1206873"/>
                  <a:pt x="3178682" y="1202622"/>
                  <a:pt x="3180808" y="1197916"/>
                </a:cubicBezTo>
                <a:cubicBezTo>
                  <a:pt x="3182933" y="1193210"/>
                  <a:pt x="3182326" y="1188959"/>
                  <a:pt x="3178986" y="1185165"/>
                </a:cubicBezTo>
                <a:lnTo>
                  <a:pt x="3193559" y="1156018"/>
                </a:lnTo>
                <a:cubicBezTo>
                  <a:pt x="3191737" y="1143874"/>
                  <a:pt x="3195381" y="1133551"/>
                  <a:pt x="3204489" y="1125050"/>
                </a:cubicBezTo>
                <a:cubicBezTo>
                  <a:pt x="3213597" y="1116549"/>
                  <a:pt x="3217241" y="1106226"/>
                  <a:pt x="3215419" y="1094082"/>
                </a:cubicBezTo>
                <a:lnTo>
                  <a:pt x="3262782" y="1054005"/>
                </a:lnTo>
                <a:cubicBezTo>
                  <a:pt x="3271890" y="1064176"/>
                  <a:pt x="3276445" y="1071159"/>
                  <a:pt x="3276444" y="1074954"/>
                </a:cubicBezTo>
                <a:cubicBezTo>
                  <a:pt x="3276445" y="1078749"/>
                  <a:pt x="3271890" y="1083911"/>
                  <a:pt x="3262782" y="1090438"/>
                </a:cubicBezTo>
                <a:cubicBezTo>
                  <a:pt x="3269690" y="1100685"/>
                  <a:pt x="3269538" y="1108427"/>
                  <a:pt x="3262327" y="1113665"/>
                </a:cubicBezTo>
                <a:cubicBezTo>
                  <a:pt x="3255116" y="1118901"/>
                  <a:pt x="3254054" y="1125733"/>
                  <a:pt x="3259139" y="1134158"/>
                </a:cubicBezTo>
                <a:cubicBezTo>
                  <a:pt x="3252687" y="1143646"/>
                  <a:pt x="3245553" y="1159281"/>
                  <a:pt x="3237735" y="1181066"/>
                </a:cubicBezTo>
                <a:cubicBezTo>
                  <a:pt x="3229917" y="1202850"/>
                  <a:pt x="3227336" y="1217575"/>
                  <a:pt x="3229993" y="1225240"/>
                </a:cubicBezTo>
                <a:lnTo>
                  <a:pt x="3200846" y="1294463"/>
                </a:lnTo>
                <a:cubicBezTo>
                  <a:pt x="3208436" y="1303724"/>
                  <a:pt x="3212383" y="1313439"/>
                  <a:pt x="3212687" y="1323610"/>
                </a:cubicBezTo>
                <a:cubicBezTo>
                  <a:pt x="3212991" y="1333780"/>
                  <a:pt x="3207829" y="1343496"/>
                  <a:pt x="3197202" y="1352757"/>
                </a:cubicBezTo>
                <a:cubicBezTo>
                  <a:pt x="3193559" y="1367785"/>
                  <a:pt x="3188094" y="1383269"/>
                  <a:pt x="3180807" y="1399209"/>
                </a:cubicBezTo>
                <a:cubicBezTo>
                  <a:pt x="3173521" y="1415148"/>
                  <a:pt x="3164412" y="1428810"/>
                  <a:pt x="3153483" y="1440196"/>
                </a:cubicBezTo>
                <a:lnTo>
                  <a:pt x="3164413" y="1469342"/>
                </a:lnTo>
                <a:lnTo>
                  <a:pt x="3138909" y="1487559"/>
                </a:lnTo>
                <a:lnTo>
                  <a:pt x="3138909" y="1527635"/>
                </a:lnTo>
                <a:cubicBezTo>
                  <a:pt x="3134128" y="1535074"/>
                  <a:pt x="3130939" y="1542057"/>
                  <a:pt x="3129346" y="1548584"/>
                </a:cubicBezTo>
                <a:cubicBezTo>
                  <a:pt x="3127752" y="1555112"/>
                  <a:pt x="3123653" y="1560273"/>
                  <a:pt x="3117049" y="1564069"/>
                </a:cubicBezTo>
                <a:cubicBezTo>
                  <a:pt x="3115379" y="1568243"/>
                  <a:pt x="3115076" y="1573556"/>
                  <a:pt x="3116138" y="1580008"/>
                </a:cubicBezTo>
                <a:cubicBezTo>
                  <a:pt x="3117201" y="1586460"/>
                  <a:pt x="3118719" y="1590862"/>
                  <a:pt x="3120693" y="1593215"/>
                </a:cubicBezTo>
                <a:cubicBezTo>
                  <a:pt x="3122742" y="1596630"/>
                  <a:pt x="3125020" y="1597997"/>
                  <a:pt x="3127524" y="1597314"/>
                </a:cubicBezTo>
                <a:cubicBezTo>
                  <a:pt x="3130029" y="1596631"/>
                  <a:pt x="3131395" y="1595264"/>
                  <a:pt x="3131623" y="1593215"/>
                </a:cubicBezTo>
                <a:cubicBezTo>
                  <a:pt x="3124184" y="1582285"/>
                  <a:pt x="3125399" y="1573177"/>
                  <a:pt x="3135266" y="1565890"/>
                </a:cubicBezTo>
                <a:cubicBezTo>
                  <a:pt x="3145134" y="1558603"/>
                  <a:pt x="3153634" y="1553138"/>
                  <a:pt x="3160769" y="1549495"/>
                </a:cubicBezTo>
                <a:lnTo>
                  <a:pt x="3160770" y="1494845"/>
                </a:lnTo>
                <a:lnTo>
                  <a:pt x="3164413" y="1494846"/>
                </a:lnTo>
                <a:cubicBezTo>
                  <a:pt x="3166462" y="1491051"/>
                  <a:pt x="3167829" y="1486800"/>
                  <a:pt x="3168512" y="1482094"/>
                </a:cubicBezTo>
                <a:cubicBezTo>
                  <a:pt x="3169194" y="1477388"/>
                  <a:pt x="3167828" y="1473137"/>
                  <a:pt x="3164413" y="1469342"/>
                </a:cubicBezTo>
                <a:cubicBezTo>
                  <a:pt x="3174584" y="1459854"/>
                  <a:pt x="3182477" y="1449684"/>
                  <a:pt x="3188094" y="1438829"/>
                </a:cubicBezTo>
                <a:cubicBezTo>
                  <a:pt x="3193711" y="1427976"/>
                  <a:pt x="3201604" y="1418715"/>
                  <a:pt x="3211775" y="1411049"/>
                </a:cubicBezTo>
                <a:cubicBezTo>
                  <a:pt x="3199783" y="1399284"/>
                  <a:pt x="3196443" y="1390935"/>
                  <a:pt x="3201756" y="1386001"/>
                </a:cubicBezTo>
                <a:cubicBezTo>
                  <a:pt x="3207070" y="1381067"/>
                  <a:pt x="3216482" y="1373629"/>
                  <a:pt x="3229992" y="1363686"/>
                </a:cubicBezTo>
                <a:cubicBezTo>
                  <a:pt x="3238266" y="1353895"/>
                  <a:pt x="3244490" y="1336134"/>
                  <a:pt x="3248664" y="1310403"/>
                </a:cubicBezTo>
                <a:cubicBezTo>
                  <a:pt x="3252839" y="1284672"/>
                  <a:pt x="3259974" y="1266000"/>
                  <a:pt x="3270068" y="1254387"/>
                </a:cubicBezTo>
                <a:cubicBezTo>
                  <a:pt x="3273788" y="1252717"/>
                  <a:pt x="3277279" y="1252413"/>
                  <a:pt x="3280543" y="1253476"/>
                </a:cubicBezTo>
                <a:cubicBezTo>
                  <a:pt x="3283807" y="1254539"/>
                  <a:pt x="3286387" y="1256057"/>
                  <a:pt x="3288285" y="1258030"/>
                </a:cubicBezTo>
                <a:cubicBezTo>
                  <a:pt x="3296559" y="1268050"/>
                  <a:pt x="3298228" y="1279890"/>
                  <a:pt x="3293295" y="1293553"/>
                </a:cubicBezTo>
                <a:cubicBezTo>
                  <a:pt x="3288361" y="1307215"/>
                  <a:pt x="3281833" y="1317234"/>
                  <a:pt x="3273712" y="1323610"/>
                </a:cubicBezTo>
                <a:cubicBezTo>
                  <a:pt x="3265059" y="1347064"/>
                  <a:pt x="3257772" y="1369379"/>
                  <a:pt x="3251853" y="1390555"/>
                </a:cubicBezTo>
                <a:cubicBezTo>
                  <a:pt x="3245932" y="1411733"/>
                  <a:pt x="3238645" y="1433137"/>
                  <a:pt x="3229992" y="1454769"/>
                </a:cubicBezTo>
                <a:cubicBezTo>
                  <a:pt x="3233332" y="1458260"/>
                  <a:pt x="3233939" y="1461297"/>
                  <a:pt x="3231814" y="1463877"/>
                </a:cubicBezTo>
                <a:cubicBezTo>
                  <a:pt x="3229689" y="1466458"/>
                  <a:pt x="3226653" y="1469494"/>
                  <a:pt x="3222706" y="1472986"/>
                </a:cubicBezTo>
                <a:cubicBezTo>
                  <a:pt x="3219214" y="1476705"/>
                  <a:pt x="3217999" y="1480196"/>
                  <a:pt x="3219062" y="1483460"/>
                </a:cubicBezTo>
                <a:cubicBezTo>
                  <a:pt x="3220124" y="1486724"/>
                  <a:pt x="3222554" y="1489305"/>
                  <a:pt x="3226349" y="1491202"/>
                </a:cubicBezTo>
                <a:cubicBezTo>
                  <a:pt x="3220657" y="1496819"/>
                  <a:pt x="3215646" y="1502891"/>
                  <a:pt x="3211321" y="1509418"/>
                </a:cubicBezTo>
                <a:cubicBezTo>
                  <a:pt x="3206994" y="1515946"/>
                  <a:pt x="3204717" y="1522019"/>
                  <a:pt x="3204489" y="1527635"/>
                </a:cubicBezTo>
                <a:lnTo>
                  <a:pt x="3189916" y="1553138"/>
                </a:lnTo>
                <a:cubicBezTo>
                  <a:pt x="3195229" y="1560577"/>
                  <a:pt x="3197354" y="1567560"/>
                  <a:pt x="3196292" y="1574088"/>
                </a:cubicBezTo>
                <a:cubicBezTo>
                  <a:pt x="3195229" y="1580615"/>
                  <a:pt x="3191889" y="1585777"/>
                  <a:pt x="3186272" y="1589572"/>
                </a:cubicBezTo>
                <a:cubicBezTo>
                  <a:pt x="3198644" y="1588661"/>
                  <a:pt x="3214888" y="1587750"/>
                  <a:pt x="3235001" y="1586839"/>
                </a:cubicBezTo>
                <a:cubicBezTo>
                  <a:pt x="3255116" y="1585928"/>
                  <a:pt x="3270448" y="1590483"/>
                  <a:pt x="3280999" y="1600501"/>
                </a:cubicBezTo>
                <a:cubicBezTo>
                  <a:pt x="3286464" y="1608168"/>
                  <a:pt x="3289196" y="1615606"/>
                  <a:pt x="3289196" y="1622817"/>
                </a:cubicBezTo>
                <a:cubicBezTo>
                  <a:pt x="3289196" y="1630027"/>
                  <a:pt x="3286464" y="1634733"/>
                  <a:pt x="3280999" y="1636935"/>
                </a:cubicBezTo>
                <a:cubicBezTo>
                  <a:pt x="3280619" y="1639060"/>
                  <a:pt x="3279556" y="1642096"/>
                  <a:pt x="3277811" y="1646043"/>
                </a:cubicBezTo>
                <a:cubicBezTo>
                  <a:pt x="3276065" y="1649990"/>
                  <a:pt x="3275913" y="1653026"/>
                  <a:pt x="3277356" y="1655151"/>
                </a:cubicBezTo>
                <a:lnTo>
                  <a:pt x="3288285" y="1647864"/>
                </a:lnTo>
                <a:lnTo>
                  <a:pt x="3335649" y="1611431"/>
                </a:lnTo>
                <a:lnTo>
                  <a:pt x="3342935" y="1585928"/>
                </a:lnTo>
                <a:cubicBezTo>
                  <a:pt x="3339595" y="1580843"/>
                  <a:pt x="3338988" y="1577351"/>
                  <a:pt x="3341113" y="1575454"/>
                </a:cubicBezTo>
                <a:cubicBezTo>
                  <a:pt x="3343239" y="1573557"/>
                  <a:pt x="3346275" y="1570975"/>
                  <a:pt x="3350222" y="1567712"/>
                </a:cubicBezTo>
                <a:cubicBezTo>
                  <a:pt x="3351891" y="1564144"/>
                  <a:pt x="3352194" y="1561260"/>
                  <a:pt x="3351132" y="1559059"/>
                </a:cubicBezTo>
                <a:cubicBezTo>
                  <a:pt x="3350070" y="1556858"/>
                  <a:pt x="3348552" y="1554884"/>
                  <a:pt x="3346578" y="1553138"/>
                </a:cubicBezTo>
                <a:cubicBezTo>
                  <a:pt x="3357205" y="1541905"/>
                  <a:pt x="3366920" y="1529761"/>
                  <a:pt x="3375725" y="1516705"/>
                </a:cubicBezTo>
                <a:cubicBezTo>
                  <a:pt x="3384529" y="1503650"/>
                  <a:pt x="3394245" y="1491506"/>
                  <a:pt x="3404871" y="1480272"/>
                </a:cubicBezTo>
                <a:cubicBezTo>
                  <a:pt x="3408667" y="1463498"/>
                  <a:pt x="3415649" y="1447862"/>
                  <a:pt x="3425820" y="1433364"/>
                </a:cubicBezTo>
                <a:cubicBezTo>
                  <a:pt x="3435991" y="1418867"/>
                  <a:pt x="3448439" y="1407785"/>
                  <a:pt x="3463164" y="1400119"/>
                </a:cubicBezTo>
                <a:lnTo>
                  <a:pt x="3459521" y="1381903"/>
                </a:lnTo>
                <a:cubicBezTo>
                  <a:pt x="3457851" y="1376362"/>
                  <a:pt x="3458459" y="1371049"/>
                  <a:pt x="3461343" y="1365964"/>
                </a:cubicBezTo>
                <a:cubicBezTo>
                  <a:pt x="3464227" y="1360878"/>
                  <a:pt x="3468477" y="1356475"/>
                  <a:pt x="3474094" y="1352756"/>
                </a:cubicBezTo>
                <a:cubicBezTo>
                  <a:pt x="3481381" y="1337575"/>
                  <a:pt x="3488667" y="1335147"/>
                  <a:pt x="3495954" y="1345469"/>
                </a:cubicBezTo>
                <a:cubicBezTo>
                  <a:pt x="3503620" y="1352528"/>
                  <a:pt x="3508326" y="1359359"/>
                  <a:pt x="3510072" y="1365963"/>
                </a:cubicBezTo>
                <a:cubicBezTo>
                  <a:pt x="3511818" y="1372567"/>
                  <a:pt x="3508326" y="1380309"/>
                  <a:pt x="3499598" y="1389189"/>
                </a:cubicBezTo>
                <a:cubicBezTo>
                  <a:pt x="3492538" y="1395793"/>
                  <a:pt x="3483886" y="1407179"/>
                  <a:pt x="3473639" y="1423345"/>
                </a:cubicBezTo>
                <a:cubicBezTo>
                  <a:pt x="3463391" y="1439513"/>
                  <a:pt x="3461115" y="1453631"/>
                  <a:pt x="3466808" y="1465699"/>
                </a:cubicBezTo>
                <a:cubicBezTo>
                  <a:pt x="3464759" y="1476704"/>
                  <a:pt x="3459748" y="1493859"/>
                  <a:pt x="3451779" y="1517161"/>
                </a:cubicBezTo>
                <a:cubicBezTo>
                  <a:pt x="3443809" y="1540463"/>
                  <a:pt x="3434246" y="1558527"/>
                  <a:pt x="3423088" y="1571355"/>
                </a:cubicBezTo>
                <a:cubicBezTo>
                  <a:pt x="3428173" y="1576820"/>
                  <a:pt x="3429843" y="1581374"/>
                  <a:pt x="3428098" y="1585018"/>
                </a:cubicBezTo>
                <a:cubicBezTo>
                  <a:pt x="3426351" y="1588661"/>
                  <a:pt x="3423467" y="1591393"/>
                  <a:pt x="3419445" y="1593215"/>
                </a:cubicBezTo>
                <a:cubicBezTo>
                  <a:pt x="3413600" y="1599818"/>
                  <a:pt x="3414359" y="1609382"/>
                  <a:pt x="3421721" y="1621906"/>
                </a:cubicBezTo>
                <a:cubicBezTo>
                  <a:pt x="3429084" y="1634430"/>
                  <a:pt x="3434397" y="1643082"/>
                  <a:pt x="3437661" y="1647864"/>
                </a:cubicBezTo>
                <a:cubicBezTo>
                  <a:pt x="3429540" y="1659553"/>
                  <a:pt x="3416636" y="1684450"/>
                  <a:pt x="3398951" y="1722552"/>
                </a:cubicBezTo>
                <a:cubicBezTo>
                  <a:pt x="3381265" y="1760655"/>
                  <a:pt x="3374738" y="1785551"/>
                  <a:pt x="3379368" y="1797240"/>
                </a:cubicBezTo>
                <a:lnTo>
                  <a:pt x="3350222" y="1822744"/>
                </a:lnTo>
                <a:cubicBezTo>
                  <a:pt x="3344681" y="1833522"/>
                  <a:pt x="3339367" y="1843844"/>
                  <a:pt x="3334282" y="1853712"/>
                </a:cubicBezTo>
                <a:cubicBezTo>
                  <a:pt x="3329196" y="1863579"/>
                  <a:pt x="3324794" y="1873902"/>
                  <a:pt x="3321075" y="1884680"/>
                </a:cubicBezTo>
                <a:lnTo>
                  <a:pt x="3324718" y="1895610"/>
                </a:lnTo>
                <a:cubicBezTo>
                  <a:pt x="3336332" y="1893029"/>
                  <a:pt x="3344984" y="1882706"/>
                  <a:pt x="3350678" y="1864642"/>
                </a:cubicBezTo>
                <a:cubicBezTo>
                  <a:pt x="3356370" y="1846578"/>
                  <a:pt x="3365934" y="1836254"/>
                  <a:pt x="3379368" y="1833674"/>
                </a:cubicBezTo>
                <a:cubicBezTo>
                  <a:pt x="3386048" y="1833066"/>
                  <a:pt x="3394549" y="1830637"/>
                  <a:pt x="3404871" y="1826387"/>
                </a:cubicBezTo>
                <a:lnTo>
                  <a:pt x="3379368" y="1815457"/>
                </a:lnTo>
                <a:lnTo>
                  <a:pt x="3390298" y="1808171"/>
                </a:lnTo>
                <a:cubicBezTo>
                  <a:pt x="3395687" y="1804830"/>
                  <a:pt x="3400393" y="1804224"/>
                  <a:pt x="3404416" y="1806349"/>
                </a:cubicBezTo>
                <a:cubicBezTo>
                  <a:pt x="3408439" y="1808474"/>
                  <a:pt x="3412234" y="1811510"/>
                  <a:pt x="3415802" y="1815457"/>
                </a:cubicBezTo>
                <a:cubicBezTo>
                  <a:pt x="3419596" y="1810144"/>
                  <a:pt x="3422936" y="1805286"/>
                  <a:pt x="3425820" y="1800884"/>
                </a:cubicBezTo>
                <a:cubicBezTo>
                  <a:pt x="3428705" y="1796481"/>
                  <a:pt x="3430223" y="1791624"/>
                  <a:pt x="3430374" y="1786311"/>
                </a:cubicBezTo>
                <a:cubicBezTo>
                  <a:pt x="3433790" y="1782364"/>
                  <a:pt x="3436067" y="1776595"/>
                  <a:pt x="3437206" y="1769005"/>
                </a:cubicBezTo>
                <a:cubicBezTo>
                  <a:pt x="3438344" y="1761414"/>
                  <a:pt x="3439710" y="1753824"/>
                  <a:pt x="3441304" y="1746235"/>
                </a:cubicBezTo>
                <a:cubicBezTo>
                  <a:pt x="3429767" y="1745627"/>
                  <a:pt x="3420052" y="1739554"/>
                  <a:pt x="3412158" y="1728018"/>
                </a:cubicBezTo>
                <a:cubicBezTo>
                  <a:pt x="3423696" y="1720731"/>
                  <a:pt x="3429767" y="1709801"/>
                  <a:pt x="3430375" y="1695227"/>
                </a:cubicBezTo>
                <a:lnTo>
                  <a:pt x="3466808" y="1702514"/>
                </a:lnTo>
                <a:cubicBezTo>
                  <a:pt x="3461722" y="1707979"/>
                  <a:pt x="3458231" y="1713444"/>
                  <a:pt x="3456333" y="1718909"/>
                </a:cubicBezTo>
                <a:cubicBezTo>
                  <a:pt x="3454436" y="1724374"/>
                  <a:pt x="3451855" y="1729839"/>
                  <a:pt x="3448591" y="1735304"/>
                </a:cubicBezTo>
                <a:lnTo>
                  <a:pt x="3463164" y="1746234"/>
                </a:lnTo>
                <a:cubicBezTo>
                  <a:pt x="3470450" y="1746234"/>
                  <a:pt x="3474094" y="1749878"/>
                  <a:pt x="3474094" y="1757164"/>
                </a:cubicBezTo>
                <a:cubicBezTo>
                  <a:pt x="3473790" y="1764527"/>
                  <a:pt x="3471665" y="1771661"/>
                  <a:pt x="3467718" y="1778569"/>
                </a:cubicBezTo>
                <a:cubicBezTo>
                  <a:pt x="3463771" y="1785475"/>
                  <a:pt x="3459825" y="1791700"/>
                  <a:pt x="3455878" y="1797240"/>
                </a:cubicBezTo>
                <a:cubicBezTo>
                  <a:pt x="3461571" y="1798759"/>
                  <a:pt x="3467491" y="1799366"/>
                  <a:pt x="3473639" y="1799062"/>
                </a:cubicBezTo>
                <a:cubicBezTo>
                  <a:pt x="3479786" y="1798759"/>
                  <a:pt x="3484796" y="1799366"/>
                  <a:pt x="3488667" y="1800884"/>
                </a:cubicBezTo>
                <a:cubicBezTo>
                  <a:pt x="3491324" y="1806956"/>
                  <a:pt x="3488743" y="1814850"/>
                  <a:pt x="3480925" y="1824565"/>
                </a:cubicBezTo>
                <a:cubicBezTo>
                  <a:pt x="3473108" y="1834281"/>
                  <a:pt x="3465973" y="1842174"/>
                  <a:pt x="3459521" y="1848247"/>
                </a:cubicBezTo>
                <a:cubicBezTo>
                  <a:pt x="3459369" y="1855837"/>
                  <a:pt x="3457851" y="1862516"/>
                  <a:pt x="3454967" y="1868285"/>
                </a:cubicBezTo>
                <a:cubicBezTo>
                  <a:pt x="3452082" y="1874054"/>
                  <a:pt x="3448742" y="1877090"/>
                  <a:pt x="3444948" y="1877393"/>
                </a:cubicBezTo>
                <a:lnTo>
                  <a:pt x="3426731" y="1902897"/>
                </a:lnTo>
                <a:lnTo>
                  <a:pt x="3426731" y="1923373"/>
                </a:lnTo>
                <a:lnTo>
                  <a:pt x="3475545" y="1837620"/>
                </a:lnTo>
                <a:cubicBezTo>
                  <a:pt x="3483818" y="1828284"/>
                  <a:pt x="3490042" y="1818720"/>
                  <a:pt x="3494217" y="1808928"/>
                </a:cubicBezTo>
                <a:cubicBezTo>
                  <a:pt x="3498392" y="1799138"/>
                  <a:pt x="3505527" y="1790484"/>
                  <a:pt x="3515622" y="1782970"/>
                </a:cubicBezTo>
                <a:cubicBezTo>
                  <a:pt x="3515773" y="1777278"/>
                  <a:pt x="3517291" y="1771357"/>
                  <a:pt x="3520176" y="1765209"/>
                </a:cubicBezTo>
                <a:cubicBezTo>
                  <a:pt x="3523060" y="1759060"/>
                  <a:pt x="3526400" y="1754051"/>
                  <a:pt x="3530195" y="1750180"/>
                </a:cubicBezTo>
                <a:lnTo>
                  <a:pt x="3544768" y="1724677"/>
                </a:lnTo>
                <a:cubicBezTo>
                  <a:pt x="3548715" y="1720957"/>
                  <a:pt x="3553572" y="1718377"/>
                  <a:pt x="3559341" y="1716935"/>
                </a:cubicBezTo>
                <a:cubicBezTo>
                  <a:pt x="3565110" y="1715493"/>
                  <a:pt x="3569967" y="1715644"/>
                  <a:pt x="3573914" y="1717390"/>
                </a:cubicBezTo>
                <a:cubicBezTo>
                  <a:pt x="3575736" y="1726271"/>
                  <a:pt x="3569360" y="1745854"/>
                  <a:pt x="3554787" y="1776139"/>
                </a:cubicBezTo>
                <a:cubicBezTo>
                  <a:pt x="3540214" y="1806423"/>
                  <a:pt x="3528373" y="1826918"/>
                  <a:pt x="3519265" y="1837619"/>
                </a:cubicBezTo>
                <a:lnTo>
                  <a:pt x="3522908" y="1837619"/>
                </a:lnTo>
                <a:cubicBezTo>
                  <a:pt x="3528297" y="1842933"/>
                  <a:pt x="3531181" y="1847791"/>
                  <a:pt x="3531561" y="1852193"/>
                </a:cubicBezTo>
                <a:cubicBezTo>
                  <a:pt x="3531940" y="1856596"/>
                  <a:pt x="3530271" y="1861453"/>
                  <a:pt x="3526552" y="1866766"/>
                </a:cubicBezTo>
                <a:cubicBezTo>
                  <a:pt x="3521997" y="1894395"/>
                  <a:pt x="3513800" y="1922934"/>
                  <a:pt x="3501959" y="1952384"/>
                </a:cubicBezTo>
                <a:lnTo>
                  <a:pt x="3479554" y="2016205"/>
                </a:lnTo>
                <a:lnTo>
                  <a:pt x="3481381" y="2015839"/>
                </a:lnTo>
                <a:lnTo>
                  <a:pt x="3497173" y="2034790"/>
                </a:lnTo>
                <a:lnTo>
                  <a:pt x="3497405" y="2034359"/>
                </a:lnTo>
                <a:lnTo>
                  <a:pt x="3526552" y="1968779"/>
                </a:lnTo>
                <a:lnTo>
                  <a:pt x="3548411" y="1950562"/>
                </a:lnTo>
                <a:cubicBezTo>
                  <a:pt x="3552358" y="1946767"/>
                  <a:pt x="3555394" y="1942517"/>
                  <a:pt x="3557519" y="1937811"/>
                </a:cubicBezTo>
                <a:cubicBezTo>
                  <a:pt x="3559645" y="1933105"/>
                  <a:pt x="3559038" y="1928854"/>
                  <a:pt x="3555699" y="1925059"/>
                </a:cubicBezTo>
                <a:lnTo>
                  <a:pt x="3570271" y="1895913"/>
                </a:lnTo>
                <a:cubicBezTo>
                  <a:pt x="3568450" y="1883768"/>
                  <a:pt x="3572093" y="1873446"/>
                  <a:pt x="3581201" y="1864944"/>
                </a:cubicBezTo>
                <a:cubicBezTo>
                  <a:pt x="3590309" y="1856443"/>
                  <a:pt x="3593953" y="1846121"/>
                  <a:pt x="3592131" y="1833976"/>
                </a:cubicBezTo>
                <a:lnTo>
                  <a:pt x="3639495" y="1793900"/>
                </a:lnTo>
                <a:cubicBezTo>
                  <a:pt x="3648602" y="1804071"/>
                  <a:pt x="3653157" y="1811053"/>
                  <a:pt x="3653156" y="1814849"/>
                </a:cubicBezTo>
                <a:cubicBezTo>
                  <a:pt x="3653157" y="1818644"/>
                  <a:pt x="3648603" y="1823805"/>
                  <a:pt x="3639494" y="1830333"/>
                </a:cubicBezTo>
                <a:cubicBezTo>
                  <a:pt x="3646402" y="1840580"/>
                  <a:pt x="3646250" y="1848322"/>
                  <a:pt x="3639038" y="1853559"/>
                </a:cubicBezTo>
                <a:cubicBezTo>
                  <a:pt x="3631828" y="1858796"/>
                  <a:pt x="3630765" y="1865628"/>
                  <a:pt x="3635851" y="1874053"/>
                </a:cubicBezTo>
                <a:cubicBezTo>
                  <a:pt x="3629400" y="1883540"/>
                  <a:pt x="3622265" y="1899176"/>
                  <a:pt x="3614446" y="1920960"/>
                </a:cubicBezTo>
                <a:cubicBezTo>
                  <a:pt x="3606628" y="1942744"/>
                  <a:pt x="3604047" y="1957469"/>
                  <a:pt x="3606704" y="1965135"/>
                </a:cubicBezTo>
                <a:lnTo>
                  <a:pt x="3577558" y="2034359"/>
                </a:lnTo>
                <a:cubicBezTo>
                  <a:pt x="3585148" y="2043619"/>
                  <a:pt x="3589095" y="2053334"/>
                  <a:pt x="3589399" y="2063505"/>
                </a:cubicBezTo>
                <a:cubicBezTo>
                  <a:pt x="3589702" y="2073676"/>
                  <a:pt x="3584541" y="2083391"/>
                  <a:pt x="3573914" y="2092652"/>
                </a:cubicBezTo>
                <a:cubicBezTo>
                  <a:pt x="3570271" y="2107680"/>
                  <a:pt x="3564806" y="2123164"/>
                  <a:pt x="3557519" y="2139104"/>
                </a:cubicBezTo>
                <a:cubicBezTo>
                  <a:pt x="3550233" y="2155043"/>
                  <a:pt x="3541124" y="2168705"/>
                  <a:pt x="3530195" y="2180091"/>
                </a:cubicBezTo>
                <a:lnTo>
                  <a:pt x="3541125" y="2209238"/>
                </a:lnTo>
                <a:lnTo>
                  <a:pt x="3515621" y="2227454"/>
                </a:lnTo>
                <a:lnTo>
                  <a:pt x="3515621" y="2267530"/>
                </a:lnTo>
                <a:cubicBezTo>
                  <a:pt x="3510840" y="2274969"/>
                  <a:pt x="3507651" y="2281952"/>
                  <a:pt x="3506058" y="2288480"/>
                </a:cubicBezTo>
                <a:cubicBezTo>
                  <a:pt x="3504464" y="2295007"/>
                  <a:pt x="3500365" y="2300169"/>
                  <a:pt x="3493762" y="2303964"/>
                </a:cubicBezTo>
                <a:cubicBezTo>
                  <a:pt x="3492091" y="2308138"/>
                  <a:pt x="3491788" y="2313452"/>
                  <a:pt x="3492851" y="2319903"/>
                </a:cubicBezTo>
                <a:cubicBezTo>
                  <a:pt x="3493913" y="2326355"/>
                  <a:pt x="3495431" y="2330757"/>
                  <a:pt x="3497405" y="2333110"/>
                </a:cubicBezTo>
                <a:cubicBezTo>
                  <a:pt x="3499454" y="2336525"/>
                  <a:pt x="3501732" y="2337892"/>
                  <a:pt x="3504236" y="2337209"/>
                </a:cubicBezTo>
                <a:cubicBezTo>
                  <a:pt x="3506741" y="2336526"/>
                  <a:pt x="3508107" y="2335160"/>
                  <a:pt x="3508335" y="2333110"/>
                </a:cubicBezTo>
                <a:cubicBezTo>
                  <a:pt x="3500896" y="2322181"/>
                  <a:pt x="3502111" y="2313072"/>
                  <a:pt x="3511978" y="2305786"/>
                </a:cubicBezTo>
                <a:cubicBezTo>
                  <a:pt x="3521846" y="2298499"/>
                  <a:pt x="3530346" y="2293033"/>
                  <a:pt x="3537481" y="2289390"/>
                </a:cubicBezTo>
                <a:lnTo>
                  <a:pt x="3537482" y="2234741"/>
                </a:lnTo>
                <a:lnTo>
                  <a:pt x="3541125" y="2234741"/>
                </a:lnTo>
                <a:cubicBezTo>
                  <a:pt x="3543174" y="2230946"/>
                  <a:pt x="3544540" y="2226695"/>
                  <a:pt x="3545223" y="2221989"/>
                </a:cubicBezTo>
                <a:cubicBezTo>
                  <a:pt x="3545907" y="2217283"/>
                  <a:pt x="3544540" y="2213032"/>
                  <a:pt x="3541125" y="2209238"/>
                </a:cubicBezTo>
                <a:cubicBezTo>
                  <a:pt x="3551296" y="2199749"/>
                  <a:pt x="3559189" y="2189579"/>
                  <a:pt x="3564807" y="2178725"/>
                </a:cubicBezTo>
                <a:cubicBezTo>
                  <a:pt x="3570423" y="2167871"/>
                  <a:pt x="3578317" y="2158611"/>
                  <a:pt x="3588488" y="2150944"/>
                </a:cubicBezTo>
                <a:cubicBezTo>
                  <a:pt x="3576495" y="2139180"/>
                  <a:pt x="3573156" y="2130830"/>
                  <a:pt x="3578469" y="2125896"/>
                </a:cubicBezTo>
                <a:cubicBezTo>
                  <a:pt x="3583782" y="2120963"/>
                  <a:pt x="3593194" y="2113524"/>
                  <a:pt x="3606704" y="2103581"/>
                </a:cubicBezTo>
                <a:cubicBezTo>
                  <a:pt x="3614978" y="2093790"/>
                  <a:pt x="3621202" y="2076028"/>
                  <a:pt x="3625377" y="2050298"/>
                </a:cubicBezTo>
                <a:cubicBezTo>
                  <a:pt x="3629551" y="2024567"/>
                  <a:pt x="3636686" y="2005895"/>
                  <a:pt x="3646780" y="1994282"/>
                </a:cubicBezTo>
                <a:cubicBezTo>
                  <a:pt x="3650500" y="1992612"/>
                  <a:pt x="3653991" y="1992309"/>
                  <a:pt x="3657255" y="1993371"/>
                </a:cubicBezTo>
                <a:cubicBezTo>
                  <a:pt x="3660519" y="1994434"/>
                  <a:pt x="3663099" y="1995952"/>
                  <a:pt x="3664997" y="1997925"/>
                </a:cubicBezTo>
                <a:cubicBezTo>
                  <a:pt x="3673270" y="2007944"/>
                  <a:pt x="3674940" y="2019785"/>
                  <a:pt x="3670007" y="2033448"/>
                </a:cubicBezTo>
                <a:cubicBezTo>
                  <a:pt x="3665074" y="2047110"/>
                  <a:pt x="3658545" y="2057129"/>
                  <a:pt x="3650424" y="2063505"/>
                </a:cubicBezTo>
                <a:cubicBezTo>
                  <a:pt x="3641771" y="2086959"/>
                  <a:pt x="3634484" y="2109274"/>
                  <a:pt x="3628564" y="2130450"/>
                </a:cubicBezTo>
                <a:cubicBezTo>
                  <a:pt x="3622644" y="2151627"/>
                  <a:pt x="3615357" y="2173032"/>
                  <a:pt x="3606704" y="2194664"/>
                </a:cubicBezTo>
                <a:cubicBezTo>
                  <a:pt x="3610044" y="2198155"/>
                  <a:pt x="3610651" y="2201192"/>
                  <a:pt x="3608526" y="2203772"/>
                </a:cubicBezTo>
                <a:cubicBezTo>
                  <a:pt x="3606401" y="2206353"/>
                  <a:pt x="3603365" y="2209389"/>
                  <a:pt x="3599418" y="2212881"/>
                </a:cubicBezTo>
                <a:cubicBezTo>
                  <a:pt x="3595926" y="2216600"/>
                  <a:pt x="3594711" y="2220091"/>
                  <a:pt x="3595774" y="2223355"/>
                </a:cubicBezTo>
                <a:cubicBezTo>
                  <a:pt x="3596837" y="2226619"/>
                  <a:pt x="3599266" y="2229200"/>
                  <a:pt x="3603061" y="2231097"/>
                </a:cubicBezTo>
                <a:cubicBezTo>
                  <a:pt x="3597369" y="2236714"/>
                  <a:pt x="3592359" y="2242786"/>
                  <a:pt x="3588033" y="2249314"/>
                </a:cubicBezTo>
                <a:cubicBezTo>
                  <a:pt x="3583706" y="2255842"/>
                  <a:pt x="3581429" y="2261914"/>
                  <a:pt x="3581201" y="2267531"/>
                </a:cubicBezTo>
                <a:lnTo>
                  <a:pt x="3566627" y="2293034"/>
                </a:lnTo>
                <a:cubicBezTo>
                  <a:pt x="3571941" y="2300472"/>
                  <a:pt x="3574066" y="2307455"/>
                  <a:pt x="3573004" y="2313983"/>
                </a:cubicBezTo>
                <a:cubicBezTo>
                  <a:pt x="3571941" y="2320510"/>
                  <a:pt x="3568601" y="2325672"/>
                  <a:pt x="3562985" y="2329467"/>
                </a:cubicBezTo>
                <a:cubicBezTo>
                  <a:pt x="3575357" y="2328557"/>
                  <a:pt x="3591600" y="2327645"/>
                  <a:pt x="3611715" y="2326734"/>
                </a:cubicBezTo>
                <a:cubicBezTo>
                  <a:pt x="3631828" y="2325823"/>
                  <a:pt x="3647160" y="2330378"/>
                  <a:pt x="3657711" y="2340397"/>
                </a:cubicBezTo>
                <a:cubicBezTo>
                  <a:pt x="3663176" y="2348063"/>
                  <a:pt x="3665908" y="2355501"/>
                  <a:pt x="3665908" y="2362712"/>
                </a:cubicBezTo>
                <a:cubicBezTo>
                  <a:pt x="3665908" y="2369923"/>
                  <a:pt x="3663176" y="2374629"/>
                  <a:pt x="3657711" y="2376830"/>
                </a:cubicBezTo>
                <a:cubicBezTo>
                  <a:pt x="3657331" y="2378955"/>
                  <a:pt x="3656269" y="2381991"/>
                  <a:pt x="3654523" y="2385938"/>
                </a:cubicBezTo>
                <a:cubicBezTo>
                  <a:pt x="3652777" y="2389885"/>
                  <a:pt x="3652625" y="2392922"/>
                  <a:pt x="3654067" y="2395047"/>
                </a:cubicBezTo>
                <a:lnTo>
                  <a:pt x="3664998" y="2387760"/>
                </a:lnTo>
                <a:lnTo>
                  <a:pt x="3712360" y="2351327"/>
                </a:lnTo>
                <a:lnTo>
                  <a:pt x="3719647" y="2325824"/>
                </a:lnTo>
                <a:cubicBezTo>
                  <a:pt x="3716307" y="2320739"/>
                  <a:pt x="3715700" y="2317247"/>
                  <a:pt x="3717826" y="2315349"/>
                </a:cubicBezTo>
                <a:cubicBezTo>
                  <a:pt x="3719951" y="2313451"/>
                  <a:pt x="3722987" y="2310871"/>
                  <a:pt x="3726934" y="2307607"/>
                </a:cubicBezTo>
                <a:cubicBezTo>
                  <a:pt x="3728604" y="2304039"/>
                  <a:pt x="3728907" y="2301155"/>
                  <a:pt x="3727844" y="2298954"/>
                </a:cubicBezTo>
                <a:cubicBezTo>
                  <a:pt x="3726782" y="2296753"/>
                  <a:pt x="3725264" y="2294779"/>
                  <a:pt x="3723290" y="2293033"/>
                </a:cubicBezTo>
                <a:cubicBezTo>
                  <a:pt x="3733917" y="2281800"/>
                  <a:pt x="3743632" y="2269656"/>
                  <a:pt x="3752437" y="2256601"/>
                </a:cubicBezTo>
                <a:cubicBezTo>
                  <a:pt x="3761242" y="2243545"/>
                  <a:pt x="3770957" y="2231401"/>
                  <a:pt x="3781583" y="2220167"/>
                </a:cubicBezTo>
                <a:cubicBezTo>
                  <a:pt x="3785379" y="2203393"/>
                  <a:pt x="3792361" y="2187757"/>
                  <a:pt x="3802532" y="2173260"/>
                </a:cubicBezTo>
                <a:cubicBezTo>
                  <a:pt x="3812703" y="2158762"/>
                  <a:pt x="3825151" y="2147681"/>
                  <a:pt x="3839877" y="2140015"/>
                </a:cubicBezTo>
                <a:lnTo>
                  <a:pt x="3836233" y="2121798"/>
                </a:lnTo>
                <a:cubicBezTo>
                  <a:pt x="3834563" y="2116257"/>
                  <a:pt x="3835170" y="2110944"/>
                  <a:pt x="3838055" y="2105859"/>
                </a:cubicBezTo>
                <a:cubicBezTo>
                  <a:pt x="3840939" y="2100773"/>
                  <a:pt x="3845189" y="2096370"/>
                  <a:pt x="3850806" y="2092651"/>
                </a:cubicBezTo>
                <a:cubicBezTo>
                  <a:pt x="3858093" y="2077470"/>
                  <a:pt x="3865380" y="2075042"/>
                  <a:pt x="3872666" y="2085364"/>
                </a:cubicBezTo>
                <a:cubicBezTo>
                  <a:pt x="3880332" y="2092424"/>
                  <a:pt x="3885038" y="2099255"/>
                  <a:pt x="3886784" y="2105859"/>
                </a:cubicBezTo>
                <a:cubicBezTo>
                  <a:pt x="3888530" y="2112462"/>
                  <a:pt x="3885038" y="2120204"/>
                  <a:pt x="3876309" y="2129085"/>
                </a:cubicBezTo>
                <a:cubicBezTo>
                  <a:pt x="3869250" y="2135689"/>
                  <a:pt x="3860598" y="2147074"/>
                  <a:pt x="3850351" y="2163241"/>
                </a:cubicBezTo>
                <a:cubicBezTo>
                  <a:pt x="3840104" y="2179408"/>
                  <a:pt x="3837827" y="2193526"/>
                  <a:pt x="3843520" y="2205594"/>
                </a:cubicBezTo>
                <a:cubicBezTo>
                  <a:pt x="3841470" y="2216600"/>
                  <a:pt x="3836461" y="2233754"/>
                  <a:pt x="3828491" y="2257057"/>
                </a:cubicBezTo>
                <a:cubicBezTo>
                  <a:pt x="3820522" y="2280358"/>
                  <a:pt x="3810957" y="2298423"/>
                  <a:pt x="3799800" y="2311250"/>
                </a:cubicBezTo>
                <a:cubicBezTo>
                  <a:pt x="3804885" y="2316715"/>
                  <a:pt x="3806555" y="2321269"/>
                  <a:pt x="3804810" y="2324913"/>
                </a:cubicBezTo>
                <a:cubicBezTo>
                  <a:pt x="3803064" y="2328556"/>
                  <a:pt x="3800180" y="2331289"/>
                  <a:pt x="3796157" y="2333110"/>
                </a:cubicBezTo>
                <a:cubicBezTo>
                  <a:pt x="3790312" y="2339714"/>
                  <a:pt x="3791071" y="2349277"/>
                  <a:pt x="3798433" y="2361801"/>
                </a:cubicBezTo>
                <a:lnTo>
                  <a:pt x="3802797" y="2368908"/>
                </a:lnTo>
                <a:lnTo>
                  <a:pt x="3813077" y="2356441"/>
                </a:lnTo>
                <a:cubicBezTo>
                  <a:pt x="3813228" y="2350749"/>
                  <a:pt x="3814746" y="2344828"/>
                  <a:pt x="3817631" y="2338680"/>
                </a:cubicBezTo>
                <a:cubicBezTo>
                  <a:pt x="3820515" y="2332532"/>
                  <a:pt x="3823855" y="2327522"/>
                  <a:pt x="3827650" y="2323651"/>
                </a:cubicBezTo>
                <a:lnTo>
                  <a:pt x="3842224" y="2298148"/>
                </a:lnTo>
                <a:cubicBezTo>
                  <a:pt x="3846170" y="2294429"/>
                  <a:pt x="3851027" y="2291849"/>
                  <a:pt x="3856796" y="2290406"/>
                </a:cubicBezTo>
                <a:cubicBezTo>
                  <a:pt x="3862565" y="2288964"/>
                  <a:pt x="3867422" y="2289116"/>
                  <a:pt x="3871369" y="2290862"/>
                </a:cubicBezTo>
                <a:cubicBezTo>
                  <a:pt x="3873191" y="2299742"/>
                  <a:pt x="3866815" y="2319325"/>
                  <a:pt x="3852242" y="2349610"/>
                </a:cubicBezTo>
                <a:cubicBezTo>
                  <a:pt x="3837670" y="2379895"/>
                  <a:pt x="3825828" y="2400389"/>
                  <a:pt x="3816720" y="2411091"/>
                </a:cubicBezTo>
                <a:lnTo>
                  <a:pt x="3820363" y="2411091"/>
                </a:lnTo>
                <a:cubicBezTo>
                  <a:pt x="3825752" y="2416404"/>
                  <a:pt x="3828637" y="2421262"/>
                  <a:pt x="3829016" y="2425664"/>
                </a:cubicBezTo>
                <a:lnTo>
                  <a:pt x="3824564" y="2438618"/>
                </a:lnTo>
                <a:lnTo>
                  <a:pt x="3843520" y="2442409"/>
                </a:lnTo>
                <a:cubicBezTo>
                  <a:pt x="3838434" y="2447874"/>
                  <a:pt x="3834943" y="2453340"/>
                  <a:pt x="3833045" y="2458805"/>
                </a:cubicBezTo>
                <a:cubicBezTo>
                  <a:pt x="3831147" y="2464270"/>
                  <a:pt x="3828567" y="2469734"/>
                  <a:pt x="3825303" y="2475199"/>
                </a:cubicBezTo>
                <a:lnTo>
                  <a:pt x="3839876" y="2486129"/>
                </a:lnTo>
                <a:cubicBezTo>
                  <a:pt x="3847163" y="2486129"/>
                  <a:pt x="3850806" y="2489773"/>
                  <a:pt x="3850807" y="2497059"/>
                </a:cubicBezTo>
                <a:cubicBezTo>
                  <a:pt x="3850503" y="2504421"/>
                  <a:pt x="3848378" y="2511556"/>
                  <a:pt x="3844430" y="2518464"/>
                </a:cubicBezTo>
                <a:lnTo>
                  <a:pt x="3835330" y="2532814"/>
                </a:lnTo>
                <a:lnTo>
                  <a:pt x="3845866" y="2524033"/>
                </a:lnTo>
                <a:cubicBezTo>
                  <a:pt x="3849813" y="2520238"/>
                  <a:pt x="3852849" y="2515988"/>
                  <a:pt x="3854975" y="2511282"/>
                </a:cubicBezTo>
                <a:cubicBezTo>
                  <a:pt x="3857100" y="2506576"/>
                  <a:pt x="3856493" y="2502325"/>
                  <a:pt x="3853154" y="2498530"/>
                </a:cubicBezTo>
                <a:lnTo>
                  <a:pt x="3867726" y="2469384"/>
                </a:lnTo>
                <a:cubicBezTo>
                  <a:pt x="3865905" y="2457240"/>
                  <a:pt x="3869548" y="2446917"/>
                  <a:pt x="3878657" y="2438416"/>
                </a:cubicBezTo>
                <a:cubicBezTo>
                  <a:pt x="3887764" y="2429915"/>
                  <a:pt x="3891408" y="2419592"/>
                  <a:pt x="3889586" y="2407448"/>
                </a:cubicBezTo>
                <a:lnTo>
                  <a:pt x="3936950" y="2367371"/>
                </a:lnTo>
                <a:cubicBezTo>
                  <a:pt x="3946058" y="2377543"/>
                  <a:pt x="3950612" y="2384525"/>
                  <a:pt x="3950612" y="2388320"/>
                </a:cubicBezTo>
                <a:cubicBezTo>
                  <a:pt x="3950612" y="2392115"/>
                  <a:pt x="3946058" y="2397277"/>
                  <a:pt x="3936949" y="2403804"/>
                </a:cubicBezTo>
                <a:cubicBezTo>
                  <a:pt x="3943857" y="2414051"/>
                  <a:pt x="3943705" y="2421793"/>
                  <a:pt x="3936494" y="2427030"/>
                </a:cubicBezTo>
                <a:cubicBezTo>
                  <a:pt x="3929283" y="2432267"/>
                  <a:pt x="3928220" y="2439099"/>
                  <a:pt x="3933306" y="2447524"/>
                </a:cubicBezTo>
                <a:cubicBezTo>
                  <a:pt x="3926855" y="2457011"/>
                  <a:pt x="3919720" y="2472648"/>
                  <a:pt x="3911902" y="2494431"/>
                </a:cubicBezTo>
                <a:cubicBezTo>
                  <a:pt x="3904084" y="2516216"/>
                  <a:pt x="3901503" y="2530941"/>
                  <a:pt x="3904160" y="2538606"/>
                </a:cubicBezTo>
                <a:lnTo>
                  <a:pt x="3875013" y="2607830"/>
                </a:lnTo>
                <a:cubicBezTo>
                  <a:pt x="3882603" y="2617090"/>
                  <a:pt x="3886550" y="2626805"/>
                  <a:pt x="3886854" y="2636976"/>
                </a:cubicBezTo>
                <a:cubicBezTo>
                  <a:pt x="3887157" y="2647148"/>
                  <a:pt x="3881996" y="2656862"/>
                  <a:pt x="3871369" y="2666123"/>
                </a:cubicBezTo>
                <a:cubicBezTo>
                  <a:pt x="3867726" y="2681151"/>
                  <a:pt x="3862261" y="2696635"/>
                  <a:pt x="3854975" y="2712575"/>
                </a:cubicBezTo>
                <a:lnTo>
                  <a:pt x="3845915" y="2726165"/>
                </a:lnTo>
                <a:lnTo>
                  <a:pt x="3839876" y="2759378"/>
                </a:lnTo>
                <a:lnTo>
                  <a:pt x="3858093" y="2755735"/>
                </a:lnTo>
                <a:lnTo>
                  <a:pt x="3858830" y="2756618"/>
                </a:lnTo>
                <a:lnTo>
                  <a:pt x="3862262" y="2752196"/>
                </a:lnTo>
                <a:cubicBezTo>
                  <a:pt x="3867878" y="2741342"/>
                  <a:pt x="3875772" y="2732082"/>
                  <a:pt x="3885943" y="2724415"/>
                </a:cubicBezTo>
                <a:cubicBezTo>
                  <a:pt x="3873950" y="2712651"/>
                  <a:pt x="3870611" y="2704301"/>
                  <a:pt x="3875924" y="2699368"/>
                </a:cubicBezTo>
                <a:cubicBezTo>
                  <a:pt x="3881237" y="2694434"/>
                  <a:pt x="3890649" y="2686996"/>
                  <a:pt x="3904159" y="2677052"/>
                </a:cubicBezTo>
                <a:cubicBezTo>
                  <a:pt x="3912433" y="2667261"/>
                  <a:pt x="3918657" y="2649500"/>
                  <a:pt x="3922832" y="2623769"/>
                </a:cubicBezTo>
                <a:cubicBezTo>
                  <a:pt x="3927006" y="2598038"/>
                  <a:pt x="3934141" y="2579366"/>
                  <a:pt x="3944236" y="2567753"/>
                </a:cubicBezTo>
                <a:cubicBezTo>
                  <a:pt x="3947955" y="2566083"/>
                  <a:pt x="3951446" y="2565780"/>
                  <a:pt x="3954711" y="2566843"/>
                </a:cubicBezTo>
                <a:cubicBezTo>
                  <a:pt x="3957974" y="2567905"/>
                  <a:pt x="3960554" y="2569423"/>
                  <a:pt x="3962453" y="2571396"/>
                </a:cubicBezTo>
                <a:cubicBezTo>
                  <a:pt x="3970725" y="2581416"/>
                  <a:pt x="3972395" y="2593256"/>
                  <a:pt x="3967462" y="2606919"/>
                </a:cubicBezTo>
                <a:cubicBezTo>
                  <a:pt x="3962529" y="2620581"/>
                  <a:pt x="3956001" y="2630601"/>
                  <a:pt x="3947879" y="2636976"/>
                </a:cubicBezTo>
                <a:cubicBezTo>
                  <a:pt x="3939226" y="2660430"/>
                  <a:pt x="3931940" y="2682746"/>
                  <a:pt x="3926020" y="2703922"/>
                </a:cubicBezTo>
                <a:cubicBezTo>
                  <a:pt x="3920099" y="2725099"/>
                  <a:pt x="3912812" y="2746504"/>
                  <a:pt x="3904159" y="2768135"/>
                </a:cubicBezTo>
                <a:cubicBezTo>
                  <a:pt x="3907499" y="2771627"/>
                  <a:pt x="3908107" y="2774663"/>
                  <a:pt x="3905981" y="2777243"/>
                </a:cubicBezTo>
                <a:cubicBezTo>
                  <a:pt x="3903856" y="2779824"/>
                  <a:pt x="3900820" y="2782860"/>
                  <a:pt x="3896873" y="2786352"/>
                </a:cubicBezTo>
                <a:cubicBezTo>
                  <a:pt x="3893381" y="2790071"/>
                  <a:pt x="3892166" y="2793563"/>
                  <a:pt x="3893229" y="2796827"/>
                </a:cubicBezTo>
                <a:cubicBezTo>
                  <a:pt x="3894292" y="2800090"/>
                  <a:pt x="3896721" y="2802672"/>
                  <a:pt x="3900516" y="2804569"/>
                </a:cubicBezTo>
                <a:cubicBezTo>
                  <a:pt x="3894824" y="2810186"/>
                  <a:pt x="3889814" y="2816257"/>
                  <a:pt x="3885488" y="2822785"/>
                </a:cubicBezTo>
                <a:cubicBezTo>
                  <a:pt x="3881161" y="2829312"/>
                  <a:pt x="3878884" y="2835385"/>
                  <a:pt x="3878656" y="2841002"/>
                </a:cubicBezTo>
                <a:lnTo>
                  <a:pt x="3864082" y="2866505"/>
                </a:lnTo>
                <a:cubicBezTo>
                  <a:pt x="3869396" y="2873943"/>
                  <a:pt x="3871521" y="2880926"/>
                  <a:pt x="3870459" y="2887455"/>
                </a:cubicBezTo>
                <a:cubicBezTo>
                  <a:pt x="3869396" y="2893982"/>
                  <a:pt x="3866056" y="2899143"/>
                  <a:pt x="3860440" y="2902938"/>
                </a:cubicBezTo>
                <a:cubicBezTo>
                  <a:pt x="3872812" y="2902027"/>
                  <a:pt x="3889055" y="2901116"/>
                  <a:pt x="3909170" y="2900206"/>
                </a:cubicBezTo>
                <a:cubicBezTo>
                  <a:pt x="3929283" y="2899294"/>
                  <a:pt x="3944615" y="2903849"/>
                  <a:pt x="3955166" y="2913868"/>
                </a:cubicBezTo>
                <a:cubicBezTo>
                  <a:pt x="3960631" y="2921534"/>
                  <a:pt x="3963363" y="2928972"/>
                  <a:pt x="3963363" y="2936184"/>
                </a:cubicBezTo>
                <a:cubicBezTo>
                  <a:pt x="3963363" y="2943394"/>
                  <a:pt x="3960631" y="2948100"/>
                  <a:pt x="3955166" y="2950301"/>
                </a:cubicBezTo>
                <a:cubicBezTo>
                  <a:pt x="3954786" y="2952426"/>
                  <a:pt x="3953724" y="2955462"/>
                  <a:pt x="3951978" y="2959409"/>
                </a:cubicBezTo>
                <a:cubicBezTo>
                  <a:pt x="3950232" y="2963356"/>
                  <a:pt x="3950080" y="2966393"/>
                  <a:pt x="3951522" y="2968518"/>
                </a:cubicBezTo>
                <a:lnTo>
                  <a:pt x="3962453" y="2961231"/>
                </a:lnTo>
                <a:lnTo>
                  <a:pt x="4009815" y="2924799"/>
                </a:lnTo>
                <a:lnTo>
                  <a:pt x="4017102" y="2899295"/>
                </a:lnTo>
                <a:cubicBezTo>
                  <a:pt x="4013762" y="2894210"/>
                  <a:pt x="4013155" y="2890718"/>
                  <a:pt x="4015281" y="2888820"/>
                </a:cubicBezTo>
                <a:cubicBezTo>
                  <a:pt x="4017406" y="2886923"/>
                  <a:pt x="4020442" y="2884341"/>
                  <a:pt x="4024389" y="2881078"/>
                </a:cubicBezTo>
                <a:cubicBezTo>
                  <a:pt x="4026059" y="2877510"/>
                  <a:pt x="4026363" y="2874626"/>
                  <a:pt x="4025299" y="2872426"/>
                </a:cubicBezTo>
                <a:cubicBezTo>
                  <a:pt x="4024237" y="2870224"/>
                  <a:pt x="4022719" y="2868250"/>
                  <a:pt x="4020746" y="2866505"/>
                </a:cubicBezTo>
                <a:cubicBezTo>
                  <a:pt x="4031372" y="2855272"/>
                  <a:pt x="4041087" y="2843127"/>
                  <a:pt x="4049892" y="2830072"/>
                </a:cubicBezTo>
                <a:cubicBezTo>
                  <a:pt x="4058697" y="2817016"/>
                  <a:pt x="4068412" y="2804872"/>
                  <a:pt x="4079038" y="2793639"/>
                </a:cubicBezTo>
                <a:cubicBezTo>
                  <a:pt x="4082834" y="2776864"/>
                  <a:pt x="4089816" y="2761229"/>
                  <a:pt x="4099987" y="2746731"/>
                </a:cubicBezTo>
                <a:cubicBezTo>
                  <a:pt x="4110159" y="2732233"/>
                  <a:pt x="4122606" y="2721152"/>
                  <a:pt x="4137332" y="2713486"/>
                </a:cubicBezTo>
                <a:lnTo>
                  <a:pt x="4133688" y="2695269"/>
                </a:lnTo>
                <a:cubicBezTo>
                  <a:pt x="4132019" y="2689728"/>
                  <a:pt x="4132626" y="2684415"/>
                  <a:pt x="4135510" y="2679330"/>
                </a:cubicBezTo>
                <a:cubicBezTo>
                  <a:pt x="4138394" y="2674244"/>
                  <a:pt x="4142645" y="2669842"/>
                  <a:pt x="4148261" y="2666123"/>
                </a:cubicBezTo>
                <a:cubicBezTo>
                  <a:pt x="4155548" y="2650942"/>
                  <a:pt x="4162835" y="2648513"/>
                  <a:pt x="4170122" y="2658836"/>
                </a:cubicBezTo>
                <a:cubicBezTo>
                  <a:pt x="4177787" y="2665895"/>
                  <a:pt x="4182493" y="2672726"/>
                  <a:pt x="4184239" y="2679330"/>
                </a:cubicBezTo>
                <a:cubicBezTo>
                  <a:pt x="4185985" y="2685933"/>
                  <a:pt x="4182493" y="2693675"/>
                  <a:pt x="4173764" y="2702556"/>
                </a:cubicBezTo>
                <a:cubicBezTo>
                  <a:pt x="4166705" y="2709160"/>
                  <a:pt x="4158053" y="2720545"/>
                  <a:pt x="4147806" y="2736712"/>
                </a:cubicBezTo>
                <a:cubicBezTo>
                  <a:pt x="4137559" y="2752879"/>
                  <a:pt x="4135282" y="2766997"/>
                  <a:pt x="4140975" y="2779065"/>
                </a:cubicBezTo>
                <a:cubicBezTo>
                  <a:pt x="4138925" y="2790071"/>
                  <a:pt x="4133916" y="2807226"/>
                  <a:pt x="4125946" y="2830527"/>
                </a:cubicBezTo>
                <a:cubicBezTo>
                  <a:pt x="4117977" y="2853829"/>
                  <a:pt x="4108412" y="2871894"/>
                  <a:pt x="4097255" y="2884721"/>
                </a:cubicBezTo>
                <a:cubicBezTo>
                  <a:pt x="4102341" y="2890186"/>
                  <a:pt x="4104010" y="2894740"/>
                  <a:pt x="4102265" y="2898384"/>
                </a:cubicBezTo>
                <a:cubicBezTo>
                  <a:pt x="4100519" y="2902027"/>
                  <a:pt x="4097635" y="2904760"/>
                  <a:pt x="4093612" y="2906581"/>
                </a:cubicBezTo>
                <a:cubicBezTo>
                  <a:pt x="4087768" y="2913185"/>
                  <a:pt x="4088526" y="2922748"/>
                  <a:pt x="4095889" y="2935272"/>
                </a:cubicBezTo>
                <a:cubicBezTo>
                  <a:pt x="4103252" y="2947796"/>
                  <a:pt x="4108565" y="2956449"/>
                  <a:pt x="4111828" y="2961231"/>
                </a:cubicBezTo>
                <a:cubicBezTo>
                  <a:pt x="4103707" y="2972919"/>
                  <a:pt x="4090803" y="2997816"/>
                  <a:pt x="4073118" y="3035919"/>
                </a:cubicBezTo>
                <a:cubicBezTo>
                  <a:pt x="4055433" y="3074022"/>
                  <a:pt x="4048905" y="3098918"/>
                  <a:pt x="4053535" y="3110607"/>
                </a:cubicBezTo>
                <a:lnTo>
                  <a:pt x="4024389" y="3136110"/>
                </a:lnTo>
                <a:cubicBezTo>
                  <a:pt x="4018848" y="3146888"/>
                  <a:pt x="4013535" y="3157211"/>
                  <a:pt x="4008449" y="3167079"/>
                </a:cubicBezTo>
                <a:cubicBezTo>
                  <a:pt x="4003364" y="3176945"/>
                  <a:pt x="3998962" y="3187268"/>
                  <a:pt x="3995242" y="3198046"/>
                </a:cubicBezTo>
                <a:lnTo>
                  <a:pt x="3998885" y="3208976"/>
                </a:lnTo>
                <a:cubicBezTo>
                  <a:pt x="4010499" y="3206396"/>
                  <a:pt x="4019152" y="3196073"/>
                  <a:pt x="4024844" y="3178008"/>
                </a:cubicBezTo>
                <a:cubicBezTo>
                  <a:pt x="4030537" y="3159944"/>
                  <a:pt x="4040101" y="3149620"/>
                  <a:pt x="4053535" y="3147040"/>
                </a:cubicBezTo>
                <a:cubicBezTo>
                  <a:pt x="4060215" y="3146433"/>
                  <a:pt x="4068715" y="3144004"/>
                  <a:pt x="4079038" y="3139753"/>
                </a:cubicBezTo>
                <a:lnTo>
                  <a:pt x="4053535" y="3128823"/>
                </a:lnTo>
                <a:lnTo>
                  <a:pt x="4064465" y="3121537"/>
                </a:lnTo>
                <a:cubicBezTo>
                  <a:pt x="4069854" y="3118197"/>
                  <a:pt x="4074560" y="3117590"/>
                  <a:pt x="4078583" y="3119715"/>
                </a:cubicBezTo>
                <a:cubicBezTo>
                  <a:pt x="4082606" y="3121840"/>
                  <a:pt x="4086401" y="3124876"/>
                  <a:pt x="4089968" y="3128824"/>
                </a:cubicBezTo>
                <a:cubicBezTo>
                  <a:pt x="4093764" y="3123510"/>
                  <a:pt x="4097103" y="3118653"/>
                  <a:pt x="4099988" y="3114250"/>
                </a:cubicBezTo>
                <a:cubicBezTo>
                  <a:pt x="4102872" y="3109848"/>
                  <a:pt x="4104389" y="3104990"/>
                  <a:pt x="4104542" y="3099677"/>
                </a:cubicBezTo>
                <a:cubicBezTo>
                  <a:pt x="4107957" y="3095730"/>
                  <a:pt x="4110234" y="3089961"/>
                  <a:pt x="4111373" y="3082371"/>
                </a:cubicBezTo>
                <a:cubicBezTo>
                  <a:pt x="4112511" y="3074781"/>
                  <a:pt x="4113878" y="3067190"/>
                  <a:pt x="4115471" y="3059600"/>
                </a:cubicBezTo>
                <a:cubicBezTo>
                  <a:pt x="4103935" y="3058993"/>
                  <a:pt x="4094219" y="3052921"/>
                  <a:pt x="4086325" y="3041384"/>
                </a:cubicBezTo>
                <a:cubicBezTo>
                  <a:pt x="4097862" y="3034097"/>
                  <a:pt x="4103934" y="3023167"/>
                  <a:pt x="4104542" y="3008594"/>
                </a:cubicBezTo>
                <a:lnTo>
                  <a:pt x="4140975" y="3015880"/>
                </a:lnTo>
                <a:cubicBezTo>
                  <a:pt x="4135890" y="3021345"/>
                  <a:pt x="4132398" y="3026811"/>
                  <a:pt x="4130500" y="3032276"/>
                </a:cubicBezTo>
                <a:cubicBezTo>
                  <a:pt x="4128602" y="3037741"/>
                  <a:pt x="4126022" y="3043206"/>
                  <a:pt x="4122758" y="3048671"/>
                </a:cubicBezTo>
                <a:lnTo>
                  <a:pt x="4137331" y="3059600"/>
                </a:lnTo>
                <a:cubicBezTo>
                  <a:pt x="4144618" y="3059601"/>
                  <a:pt x="4148261" y="3063244"/>
                  <a:pt x="4148262" y="3070530"/>
                </a:cubicBezTo>
                <a:cubicBezTo>
                  <a:pt x="4147958" y="3077892"/>
                  <a:pt x="4145833" y="3085027"/>
                  <a:pt x="4141885" y="3091935"/>
                </a:cubicBezTo>
                <a:cubicBezTo>
                  <a:pt x="4137938" y="3098842"/>
                  <a:pt x="4133992" y="3105066"/>
                  <a:pt x="4130045" y="3110607"/>
                </a:cubicBezTo>
                <a:cubicBezTo>
                  <a:pt x="4135737" y="3112125"/>
                  <a:pt x="4141658" y="3112732"/>
                  <a:pt x="4147806" y="3112428"/>
                </a:cubicBezTo>
                <a:cubicBezTo>
                  <a:pt x="4153955" y="3112125"/>
                  <a:pt x="4158963" y="3112732"/>
                  <a:pt x="4162834" y="3114250"/>
                </a:cubicBezTo>
                <a:cubicBezTo>
                  <a:pt x="4165491" y="3120322"/>
                  <a:pt x="4162910" y="3128216"/>
                  <a:pt x="4155092" y="3137932"/>
                </a:cubicBezTo>
                <a:cubicBezTo>
                  <a:pt x="4147275" y="3147647"/>
                  <a:pt x="4140140" y="3155541"/>
                  <a:pt x="4133688" y="3161613"/>
                </a:cubicBezTo>
                <a:cubicBezTo>
                  <a:pt x="4133536" y="3169203"/>
                  <a:pt x="4132018" y="3175883"/>
                  <a:pt x="4129134" y="3181651"/>
                </a:cubicBezTo>
                <a:cubicBezTo>
                  <a:pt x="4126250" y="3187420"/>
                  <a:pt x="4122910" y="3190456"/>
                  <a:pt x="4119115" y="3190759"/>
                </a:cubicBezTo>
                <a:lnTo>
                  <a:pt x="4100898" y="3216263"/>
                </a:lnTo>
                <a:lnTo>
                  <a:pt x="4100898" y="3236740"/>
                </a:lnTo>
                <a:lnTo>
                  <a:pt x="4149712" y="3150985"/>
                </a:lnTo>
                <a:cubicBezTo>
                  <a:pt x="4157985" y="3141650"/>
                  <a:pt x="4164209" y="3132086"/>
                  <a:pt x="4168384" y="3122294"/>
                </a:cubicBezTo>
                <a:cubicBezTo>
                  <a:pt x="4172559" y="3112504"/>
                  <a:pt x="4179693" y="3103851"/>
                  <a:pt x="4189789" y="3096336"/>
                </a:cubicBezTo>
                <a:cubicBezTo>
                  <a:pt x="4189940" y="3090644"/>
                  <a:pt x="4191458" y="3084723"/>
                  <a:pt x="4194343" y="3078575"/>
                </a:cubicBezTo>
                <a:cubicBezTo>
                  <a:pt x="4197227" y="3072427"/>
                  <a:pt x="4200567" y="3067417"/>
                  <a:pt x="4204362" y="3063546"/>
                </a:cubicBezTo>
                <a:lnTo>
                  <a:pt x="4218935" y="3038043"/>
                </a:lnTo>
                <a:cubicBezTo>
                  <a:pt x="4222882" y="3034324"/>
                  <a:pt x="4227740" y="3031744"/>
                  <a:pt x="4233509" y="3030301"/>
                </a:cubicBezTo>
                <a:cubicBezTo>
                  <a:pt x="4239277" y="3028859"/>
                  <a:pt x="4244135" y="3029011"/>
                  <a:pt x="4248081" y="3030757"/>
                </a:cubicBezTo>
                <a:cubicBezTo>
                  <a:pt x="4249903" y="3039637"/>
                  <a:pt x="4243527" y="3059220"/>
                  <a:pt x="4228954" y="3089505"/>
                </a:cubicBezTo>
                <a:cubicBezTo>
                  <a:pt x="4214381" y="3119790"/>
                  <a:pt x="4202540" y="3140284"/>
                  <a:pt x="4193432" y="3150986"/>
                </a:cubicBezTo>
                <a:lnTo>
                  <a:pt x="4197075" y="3150985"/>
                </a:lnTo>
                <a:cubicBezTo>
                  <a:pt x="4202464" y="3156299"/>
                  <a:pt x="4205349" y="3161157"/>
                  <a:pt x="4205728" y="3165559"/>
                </a:cubicBezTo>
                <a:cubicBezTo>
                  <a:pt x="4206107" y="3169961"/>
                  <a:pt x="4204438" y="3174819"/>
                  <a:pt x="4200719" y="3180132"/>
                </a:cubicBezTo>
                <a:cubicBezTo>
                  <a:pt x="4196164" y="3207761"/>
                  <a:pt x="4187967" y="3236300"/>
                  <a:pt x="4176126" y="3265750"/>
                </a:cubicBezTo>
                <a:lnTo>
                  <a:pt x="4153722" y="3329571"/>
                </a:lnTo>
                <a:lnTo>
                  <a:pt x="4155548" y="3329206"/>
                </a:lnTo>
                <a:lnTo>
                  <a:pt x="4171340" y="3348156"/>
                </a:lnTo>
                <a:lnTo>
                  <a:pt x="4171572" y="3347725"/>
                </a:lnTo>
                <a:lnTo>
                  <a:pt x="4200719" y="3282145"/>
                </a:lnTo>
                <a:lnTo>
                  <a:pt x="4222578" y="3263929"/>
                </a:lnTo>
                <a:cubicBezTo>
                  <a:pt x="4226525" y="3260133"/>
                  <a:pt x="4229561" y="3255883"/>
                  <a:pt x="4231687" y="3251177"/>
                </a:cubicBezTo>
                <a:cubicBezTo>
                  <a:pt x="4233812" y="3246471"/>
                  <a:pt x="4233205" y="3242221"/>
                  <a:pt x="4229865" y="3238426"/>
                </a:cubicBezTo>
                <a:lnTo>
                  <a:pt x="4244438" y="3209279"/>
                </a:lnTo>
                <a:cubicBezTo>
                  <a:pt x="4242616" y="3197135"/>
                  <a:pt x="4246260" y="3186812"/>
                  <a:pt x="4255368" y="3178310"/>
                </a:cubicBezTo>
                <a:cubicBezTo>
                  <a:pt x="4264476" y="3169809"/>
                  <a:pt x="4268120" y="3159487"/>
                  <a:pt x="4266298" y="3147343"/>
                </a:cubicBezTo>
                <a:lnTo>
                  <a:pt x="4313661" y="3107266"/>
                </a:lnTo>
                <a:cubicBezTo>
                  <a:pt x="4322769" y="3117437"/>
                  <a:pt x="4327324" y="3124419"/>
                  <a:pt x="4327323" y="3128215"/>
                </a:cubicBezTo>
                <a:cubicBezTo>
                  <a:pt x="4327324" y="3132010"/>
                  <a:pt x="4322769" y="3137171"/>
                  <a:pt x="4313662" y="3143699"/>
                </a:cubicBezTo>
                <a:cubicBezTo>
                  <a:pt x="4320569" y="3153946"/>
                  <a:pt x="4320417" y="3161688"/>
                  <a:pt x="4313206" y="3166926"/>
                </a:cubicBezTo>
                <a:cubicBezTo>
                  <a:pt x="4305996" y="3172163"/>
                  <a:pt x="4304933" y="3178994"/>
                  <a:pt x="4310018" y="3187419"/>
                </a:cubicBezTo>
                <a:cubicBezTo>
                  <a:pt x="4303566" y="3196907"/>
                  <a:pt x="4296432" y="3212543"/>
                  <a:pt x="4288614" y="3234326"/>
                </a:cubicBezTo>
                <a:cubicBezTo>
                  <a:pt x="4280796" y="3256111"/>
                  <a:pt x="4278215" y="3270836"/>
                  <a:pt x="4280872" y="3278501"/>
                </a:cubicBezTo>
                <a:lnTo>
                  <a:pt x="4251725" y="3347725"/>
                </a:lnTo>
                <a:cubicBezTo>
                  <a:pt x="4259315" y="3356985"/>
                  <a:pt x="4263262" y="3366700"/>
                  <a:pt x="4263566" y="3376871"/>
                </a:cubicBezTo>
                <a:cubicBezTo>
                  <a:pt x="4263870" y="3387042"/>
                  <a:pt x="4258708" y="3396757"/>
                  <a:pt x="4248081" y="3406018"/>
                </a:cubicBezTo>
                <a:cubicBezTo>
                  <a:pt x="4244438" y="3421046"/>
                  <a:pt x="4238973" y="3436531"/>
                  <a:pt x="4231687" y="3452470"/>
                </a:cubicBezTo>
                <a:lnTo>
                  <a:pt x="4215557" y="3476665"/>
                </a:lnTo>
                <a:lnTo>
                  <a:pt x="4226879" y="3468172"/>
                </a:lnTo>
                <a:lnTo>
                  <a:pt x="4252383" y="3420810"/>
                </a:lnTo>
                <a:cubicBezTo>
                  <a:pt x="4252989" y="3413827"/>
                  <a:pt x="4255419" y="3407755"/>
                  <a:pt x="4259669" y="3402594"/>
                </a:cubicBezTo>
                <a:cubicBezTo>
                  <a:pt x="4263920" y="3397432"/>
                  <a:pt x="4266348" y="3391360"/>
                  <a:pt x="4266956" y="3384377"/>
                </a:cubicBezTo>
                <a:lnTo>
                  <a:pt x="4285172" y="3355230"/>
                </a:lnTo>
                <a:lnTo>
                  <a:pt x="4296102" y="3333370"/>
                </a:lnTo>
                <a:cubicBezTo>
                  <a:pt x="4297848" y="3320467"/>
                  <a:pt x="4300732" y="3308019"/>
                  <a:pt x="4304755" y="3296026"/>
                </a:cubicBezTo>
                <a:cubicBezTo>
                  <a:pt x="4308778" y="3284034"/>
                  <a:pt x="4314394" y="3273408"/>
                  <a:pt x="4321605" y="3264147"/>
                </a:cubicBezTo>
                <a:cubicBezTo>
                  <a:pt x="4330714" y="3240010"/>
                  <a:pt x="4338000" y="3217240"/>
                  <a:pt x="4343465" y="3195835"/>
                </a:cubicBezTo>
                <a:cubicBezTo>
                  <a:pt x="4348930" y="3174430"/>
                  <a:pt x="4352574" y="3157125"/>
                  <a:pt x="4354395" y="3143918"/>
                </a:cubicBezTo>
                <a:cubicBezTo>
                  <a:pt x="4358039" y="3146954"/>
                  <a:pt x="4361681" y="3148169"/>
                  <a:pt x="4365325" y="3147561"/>
                </a:cubicBezTo>
                <a:lnTo>
                  <a:pt x="4379898" y="3136631"/>
                </a:lnTo>
                <a:cubicBezTo>
                  <a:pt x="4381796" y="3134658"/>
                  <a:pt x="4382555" y="3132230"/>
                  <a:pt x="4382175" y="3129345"/>
                </a:cubicBezTo>
                <a:cubicBezTo>
                  <a:pt x="4381796" y="3126461"/>
                  <a:pt x="4379823" y="3124032"/>
                  <a:pt x="4376255" y="3122058"/>
                </a:cubicBezTo>
                <a:cubicBezTo>
                  <a:pt x="4386199" y="3110065"/>
                  <a:pt x="4396369" y="3093975"/>
                  <a:pt x="4406767" y="3073784"/>
                </a:cubicBezTo>
                <a:cubicBezTo>
                  <a:pt x="4417167" y="3053594"/>
                  <a:pt x="4422783" y="3035682"/>
                  <a:pt x="4423618" y="3020046"/>
                </a:cubicBezTo>
                <a:cubicBezTo>
                  <a:pt x="4429311" y="3016326"/>
                  <a:pt x="4433410" y="3011924"/>
                  <a:pt x="4435914" y="3006838"/>
                </a:cubicBezTo>
                <a:cubicBezTo>
                  <a:pt x="4438419" y="3001753"/>
                  <a:pt x="4437964" y="2996439"/>
                  <a:pt x="4434548" y="2990899"/>
                </a:cubicBezTo>
                <a:cubicBezTo>
                  <a:pt x="4436977" y="2978678"/>
                  <a:pt x="4442139" y="2969419"/>
                  <a:pt x="4450032" y="2963119"/>
                </a:cubicBezTo>
                <a:cubicBezTo>
                  <a:pt x="4457926" y="2956818"/>
                  <a:pt x="4464909" y="2950291"/>
                  <a:pt x="4470981" y="2943536"/>
                </a:cubicBezTo>
                <a:cubicBezTo>
                  <a:pt x="4476143" y="2939892"/>
                  <a:pt x="4478572" y="2936249"/>
                  <a:pt x="4478268" y="2932606"/>
                </a:cubicBezTo>
                <a:cubicBezTo>
                  <a:pt x="4477964" y="2928962"/>
                  <a:pt x="4476749" y="2925319"/>
                  <a:pt x="4474624" y="2921676"/>
                </a:cubicBezTo>
                <a:lnTo>
                  <a:pt x="4507414" y="2863383"/>
                </a:lnTo>
                <a:cubicBezTo>
                  <a:pt x="4509615" y="2859740"/>
                  <a:pt x="4512499" y="2855186"/>
                  <a:pt x="4516067" y="2849721"/>
                </a:cubicBezTo>
                <a:cubicBezTo>
                  <a:pt x="4519634" y="2844256"/>
                  <a:pt x="4521608" y="2837880"/>
                  <a:pt x="4521988" y="2830593"/>
                </a:cubicBezTo>
                <a:cubicBezTo>
                  <a:pt x="4538837" y="2809416"/>
                  <a:pt x="4552500" y="2785279"/>
                  <a:pt x="4562974" y="2758182"/>
                </a:cubicBezTo>
                <a:cubicBezTo>
                  <a:pt x="4573450" y="2731085"/>
                  <a:pt x="4588933" y="2707859"/>
                  <a:pt x="4609428" y="2688504"/>
                </a:cubicBezTo>
                <a:lnTo>
                  <a:pt x="4605783" y="2663001"/>
                </a:lnTo>
                <a:lnTo>
                  <a:pt x="4645860" y="2601065"/>
                </a:lnTo>
                <a:cubicBezTo>
                  <a:pt x="4646543" y="2591577"/>
                  <a:pt x="4651553" y="2575030"/>
                  <a:pt x="4660888" y="2551424"/>
                </a:cubicBezTo>
                <a:cubicBezTo>
                  <a:pt x="4670225" y="2527819"/>
                  <a:pt x="4679789" y="2510361"/>
                  <a:pt x="4689580" y="2499052"/>
                </a:cubicBezTo>
                <a:cubicBezTo>
                  <a:pt x="4689580" y="2485085"/>
                  <a:pt x="4696867" y="2472941"/>
                  <a:pt x="4711440" y="2462618"/>
                </a:cubicBezTo>
                <a:cubicBezTo>
                  <a:pt x="4706582" y="2455332"/>
                  <a:pt x="4706279" y="2448956"/>
                  <a:pt x="4710529" y="2443491"/>
                </a:cubicBezTo>
                <a:cubicBezTo>
                  <a:pt x="4714779" y="2438026"/>
                  <a:pt x="4719941" y="2433472"/>
                  <a:pt x="4726013" y="2429829"/>
                </a:cubicBezTo>
                <a:lnTo>
                  <a:pt x="4860815" y="2193013"/>
                </a:lnTo>
                <a:cubicBezTo>
                  <a:pt x="4869089" y="2183678"/>
                  <a:pt x="4875313" y="2174114"/>
                  <a:pt x="4879488" y="2164322"/>
                </a:cubicBezTo>
                <a:cubicBezTo>
                  <a:pt x="4883662" y="2154531"/>
                  <a:pt x="4890797" y="2145878"/>
                  <a:pt x="4900893" y="2138364"/>
                </a:cubicBezTo>
                <a:cubicBezTo>
                  <a:pt x="4901044" y="2132671"/>
                  <a:pt x="4902562" y="2126751"/>
                  <a:pt x="4905447" y="2120602"/>
                </a:cubicBezTo>
                <a:cubicBezTo>
                  <a:pt x="4908330" y="2114454"/>
                  <a:pt x="4911670" y="2109445"/>
                  <a:pt x="4915465" y="2105574"/>
                </a:cubicBezTo>
                <a:lnTo>
                  <a:pt x="4930039" y="2080070"/>
                </a:lnTo>
                <a:cubicBezTo>
                  <a:pt x="4933986" y="2076352"/>
                  <a:pt x="4938843" y="2073771"/>
                  <a:pt x="4944612" y="2072329"/>
                </a:cubicBezTo>
                <a:cubicBezTo>
                  <a:pt x="4950380" y="2070887"/>
                  <a:pt x="4955238" y="2071038"/>
                  <a:pt x="4959185" y="2072784"/>
                </a:cubicBezTo>
                <a:cubicBezTo>
                  <a:pt x="4961007" y="2081664"/>
                  <a:pt x="4954631" y="2101247"/>
                  <a:pt x="4940057" y="2131533"/>
                </a:cubicBezTo>
                <a:cubicBezTo>
                  <a:pt x="4925485" y="2161818"/>
                  <a:pt x="4913643" y="2182311"/>
                  <a:pt x="4904536" y="2193013"/>
                </a:cubicBezTo>
                <a:lnTo>
                  <a:pt x="4908179" y="2193013"/>
                </a:lnTo>
                <a:cubicBezTo>
                  <a:pt x="4913568" y="2198327"/>
                  <a:pt x="4916452" y="2203184"/>
                  <a:pt x="4916832" y="2207587"/>
                </a:cubicBezTo>
                <a:cubicBezTo>
                  <a:pt x="4917211" y="2211989"/>
                  <a:pt x="4915541" y="2216847"/>
                  <a:pt x="4911822" y="2222160"/>
                </a:cubicBezTo>
                <a:cubicBezTo>
                  <a:pt x="4907268" y="2249788"/>
                  <a:pt x="4899070" y="2278328"/>
                  <a:pt x="4887230" y="2307778"/>
                </a:cubicBezTo>
                <a:cubicBezTo>
                  <a:pt x="4875388" y="2337228"/>
                  <a:pt x="4865369" y="2365768"/>
                  <a:pt x="4857172" y="2393396"/>
                </a:cubicBezTo>
                <a:cubicBezTo>
                  <a:pt x="4860588" y="2398481"/>
                  <a:pt x="4861044" y="2401972"/>
                  <a:pt x="4858539" y="2403870"/>
                </a:cubicBezTo>
                <a:cubicBezTo>
                  <a:pt x="4856033" y="2405768"/>
                  <a:pt x="4851935" y="2408348"/>
                  <a:pt x="4846242" y="2411612"/>
                </a:cubicBezTo>
                <a:cubicBezTo>
                  <a:pt x="4845938" y="2415407"/>
                  <a:pt x="4845635" y="2418747"/>
                  <a:pt x="4845332" y="2421631"/>
                </a:cubicBezTo>
                <a:cubicBezTo>
                  <a:pt x="4845028" y="2424516"/>
                  <a:pt x="4846546" y="2426033"/>
                  <a:pt x="4849886" y="2426185"/>
                </a:cubicBezTo>
                <a:cubicBezTo>
                  <a:pt x="4847229" y="2432182"/>
                  <a:pt x="4843434" y="2439317"/>
                  <a:pt x="4838501" y="2447590"/>
                </a:cubicBezTo>
                <a:cubicBezTo>
                  <a:pt x="4833567" y="2455864"/>
                  <a:pt x="4832504" y="2462088"/>
                  <a:pt x="4835312" y="2466262"/>
                </a:cubicBezTo>
                <a:lnTo>
                  <a:pt x="4857172" y="2444402"/>
                </a:lnTo>
                <a:cubicBezTo>
                  <a:pt x="4860968" y="2440758"/>
                  <a:pt x="4863396" y="2437115"/>
                  <a:pt x="4864459" y="2433472"/>
                </a:cubicBezTo>
                <a:cubicBezTo>
                  <a:pt x="4865522" y="2429829"/>
                  <a:pt x="4864307" y="2426185"/>
                  <a:pt x="4860816" y="2422542"/>
                </a:cubicBezTo>
                <a:cubicBezTo>
                  <a:pt x="4864687" y="2418671"/>
                  <a:pt x="4868785" y="2413662"/>
                  <a:pt x="4873111" y="2407514"/>
                </a:cubicBezTo>
                <a:cubicBezTo>
                  <a:pt x="4877439" y="2401365"/>
                  <a:pt x="4880627" y="2395445"/>
                  <a:pt x="4882675" y="2389753"/>
                </a:cubicBezTo>
                <a:lnTo>
                  <a:pt x="4911822" y="2324173"/>
                </a:lnTo>
                <a:lnTo>
                  <a:pt x="4933682" y="2305956"/>
                </a:lnTo>
                <a:cubicBezTo>
                  <a:pt x="4937629" y="2302161"/>
                  <a:pt x="4940665" y="2297911"/>
                  <a:pt x="4942790" y="2293205"/>
                </a:cubicBezTo>
                <a:cubicBezTo>
                  <a:pt x="4944915" y="2288498"/>
                  <a:pt x="4944308" y="2284248"/>
                  <a:pt x="4940969" y="2280453"/>
                </a:cubicBezTo>
                <a:lnTo>
                  <a:pt x="4955541" y="2251307"/>
                </a:lnTo>
                <a:cubicBezTo>
                  <a:pt x="4953720" y="2239162"/>
                  <a:pt x="4957363" y="2228840"/>
                  <a:pt x="4966472" y="2220338"/>
                </a:cubicBezTo>
                <a:cubicBezTo>
                  <a:pt x="4975580" y="2211837"/>
                  <a:pt x="4979223" y="2201514"/>
                  <a:pt x="4977401" y="2189370"/>
                </a:cubicBezTo>
                <a:lnTo>
                  <a:pt x="5024765" y="2149293"/>
                </a:lnTo>
                <a:cubicBezTo>
                  <a:pt x="5033873" y="2159465"/>
                  <a:pt x="5038427" y="2166447"/>
                  <a:pt x="5038427" y="2170243"/>
                </a:cubicBezTo>
                <a:cubicBezTo>
                  <a:pt x="5038427" y="2174038"/>
                  <a:pt x="5033874" y="2179199"/>
                  <a:pt x="5024765" y="2185727"/>
                </a:cubicBezTo>
                <a:cubicBezTo>
                  <a:pt x="5031672" y="2195973"/>
                  <a:pt x="5031520" y="2203715"/>
                  <a:pt x="5024309" y="2208953"/>
                </a:cubicBezTo>
                <a:cubicBezTo>
                  <a:pt x="5017099" y="2214190"/>
                  <a:pt x="5016035" y="2221021"/>
                  <a:pt x="5021121" y="2229446"/>
                </a:cubicBezTo>
                <a:cubicBezTo>
                  <a:pt x="5014670" y="2238934"/>
                  <a:pt x="5007535" y="2254570"/>
                  <a:pt x="4999717" y="2276354"/>
                </a:cubicBezTo>
                <a:cubicBezTo>
                  <a:pt x="4991899" y="2298138"/>
                  <a:pt x="4989318" y="2312863"/>
                  <a:pt x="4991975" y="2320529"/>
                </a:cubicBezTo>
                <a:lnTo>
                  <a:pt x="4962828" y="2389752"/>
                </a:lnTo>
                <a:cubicBezTo>
                  <a:pt x="4970418" y="2399013"/>
                  <a:pt x="4974365" y="2408728"/>
                  <a:pt x="4974669" y="2418899"/>
                </a:cubicBezTo>
                <a:cubicBezTo>
                  <a:pt x="4974973" y="2429070"/>
                  <a:pt x="4969812" y="2438786"/>
                  <a:pt x="4959185" y="2448045"/>
                </a:cubicBezTo>
                <a:cubicBezTo>
                  <a:pt x="4955542" y="2463074"/>
                  <a:pt x="4950077" y="2478558"/>
                  <a:pt x="4942790" y="2494498"/>
                </a:cubicBezTo>
                <a:cubicBezTo>
                  <a:pt x="4935503" y="2510437"/>
                  <a:pt x="4926395" y="2524100"/>
                  <a:pt x="4915466" y="2535484"/>
                </a:cubicBezTo>
                <a:lnTo>
                  <a:pt x="4926395" y="2564631"/>
                </a:lnTo>
                <a:lnTo>
                  <a:pt x="4900892" y="2582848"/>
                </a:lnTo>
                <a:lnTo>
                  <a:pt x="4900892" y="2622925"/>
                </a:lnTo>
                <a:cubicBezTo>
                  <a:pt x="4896111" y="2630363"/>
                  <a:pt x="4892922" y="2637346"/>
                  <a:pt x="4891328" y="2643873"/>
                </a:cubicBezTo>
                <a:cubicBezTo>
                  <a:pt x="4889735" y="2650401"/>
                  <a:pt x="4885635" y="2655563"/>
                  <a:pt x="4879032" y="2659358"/>
                </a:cubicBezTo>
                <a:cubicBezTo>
                  <a:pt x="4877362" y="2663532"/>
                  <a:pt x="4877059" y="2668846"/>
                  <a:pt x="4878121" y="2675297"/>
                </a:cubicBezTo>
                <a:cubicBezTo>
                  <a:pt x="4879184" y="2681749"/>
                  <a:pt x="4880702" y="2686151"/>
                  <a:pt x="4882675" y="2688504"/>
                </a:cubicBezTo>
                <a:cubicBezTo>
                  <a:pt x="4884725" y="2691919"/>
                  <a:pt x="4887002" y="2693285"/>
                  <a:pt x="4889507" y="2692602"/>
                </a:cubicBezTo>
                <a:cubicBezTo>
                  <a:pt x="4892011" y="2691920"/>
                  <a:pt x="4893377" y="2690553"/>
                  <a:pt x="4893606" y="2688504"/>
                </a:cubicBezTo>
                <a:cubicBezTo>
                  <a:pt x="4886167" y="2677575"/>
                  <a:pt x="4887381" y="2668466"/>
                  <a:pt x="4897248" y="2661179"/>
                </a:cubicBezTo>
                <a:cubicBezTo>
                  <a:pt x="4907116" y="2653892"/>
                  <a:pt x="4915617" y="2648427"/>
                  <a:pt x="4922752" y="2644784"/>
                </a:cubicBezTo>
                <a:lnTo>
                  <a:pt x="4922752" y="2590134"/>
                </a:lnTo>
                <a:lnTo>
                  <a:pt x="4926395" y="2590134"/>
                </a:lnTo>
                <a:cubicBezTo>
                  <a:pt x="4928444" y="2586340"/>
                  <a:pt x="4929810" y="2582089"/>
                  <a:pt x="4930494" y="2577383"/>
                </a:cubicBezTo>
                <a:cubicBezTo>
                  <a:pt x="4931177" y="2572676"/>
                  <a:pt x="4929810" y="2568427"/>
                  <a:pt x="4926395" y="2564631"/>
                </a:cubicBezTo>
                <a:cubicBezTo>
                  <a:pt x="4936566" y="2555143"/>
                  <a:pt x="4944460" y="2544973"/>
                  <a:pt x="4950077" y="2534118"/>
                </a:cubicBezTo>
                <a:cubicBezTo>
                  <a:pt x="4955693" y="2523265"/>
                  <a:pt x="4963587" y="2514005"/>
                  <a:pt x="4973759" y="2506338"/>
                </a:cubicBezTo>
                <a:cubicBezTo>
                  <a:pt x="4961766" y="2494573"/>
                  <a:pt x="4958426" y="2486225"/>
                  <a:pt x="4963740" y="2481290"/>
                </a:cubicBezTo>
                <a:cubicBezTo>
                  <a:pt x="4969053" y="2476357"/>
                  <a:pt x="4978464" y="2468918"/>
                  <a:pt x="4991975" y="2458975"/>
                </a:cubicBezTo>
                <a:cubicBezTo>
                  <a:pt x="5000248" y="2449184"/>
                  <a:pt x="5006472" y="2431422"/>
                  <a:pt x="5010647" y="2405692"/>
                </a:cubicBezTo>
                <a:cubicBezTo>
                  <a:pt x="5014822" y="2379961"/>
                  <a:pt x="5021957" y="2361289"/>
                  <a:pt x="5032051" y="2349676"/>
                </a:cubicBezTo>
                <a:cubicBezTo>
                  <a:pt x="5035770" y="2348006"/>
                  <a:pt x="5039262" y="2347702"/>
                  <a:pt x="5042526" y="2348765"/>
                </a:cubicBezTo>
                <a:cubicBezTo>
                  <a:pt x="5045789" y="2349828"/>
                  <a:pt x="5048370" y="2351346"/>
                  <a:pt x="5050268" y="2353319"/>
                </a:cubicBezTo>
                <a:cubicBezTo>
                  <a:pt x="5058541" y="2363338"/>
                  <a:pt x="5060211" y="2375179"/>
                  <a:pt x="5055277" y="2388842"/>
                </a:cubicBezTo>
                <a:cubicBezTo>
                  <a:pt x="5050344" y="2402504"/>
                  <a:pt x="5043816" y="2412523"/>
                  <a:pt x="5035695" y="2418899"/>
                </a:cubicBezTo>
                <a:cubicBezTo>
                  <a:pt x="5027042" y="2442353"/>
                  <a:pt x="5019755" y="2464668"/>
                  <a:pt x="5013835" y="2485844"/>
                </a:cubicBezTo>
                <a:cubicBezTo>
                  <a:pt x="5007914" y="2507021"/>
                  <a:pt x="5000628" y="2528426"/>
                  <a:pt x="4991975" y="2550058"/>
                </a:cubicBezTo>
                <a:cubicBezTo>
                  <a:pt x="4995315" y="2553549"/>
                  <a:pt x="4995922" y="2556586"/>
                  <a:pt x="4993797" y="2559167"/>
                </a:cubicBezTo>
                <a:cubicBezTo>
                  <a:pt x="4991671" y="2561747"/>
                  <a:pt x="4988635" y="2564783"/>
                  <a:pt x="4984688" y="2568275"/>
                </a:cubicBezTo>
                <a:cubicBezTo>
                  <a:pt x="4981196" y="2571994"/>
                  <a:pt x="4979982" y="2575485"/>
                  <a:pt x="4981045" y="2578749"/>
                </a:cubicBezTo>
                <a:cubicBezTo>
                  <a:pt x="4982107" y="2582013"/>
                  <a:pt x="4984537" y="2584594"/>
                  <a:pt x="4988332" y="2586491"/>
                </a:cubicBezTo>
                <a:cubicBezTo>
                  <a:pt x="4982639" y="2592108"/>
                  <a:pt x="4977630" y="2598180"/>
                  <a:pt x="4973303" y="2604708"/>
                </a:cubicBezTo>
                <a:cubicBezTo>
                  <a:pt x="4968977" y="2611235"/>
                  <a:pt x="4966699" y="2617308"/>
                  <a:pt x="4966471" y="2622924"/>
                </a:cubicBezTo>
                <a:lnTo>
                  <a:pt x="4951898" y="2648428"/>
                </a:lnTo>
                <a:cubicBezTo>
                  <a:pt x="4957212" y="2655866"/>
                  <a:pt x="4959337" y="2662849"/>
                  <a:pt x="4958274" y="2669377"/>
                </a:cubicBezTo>
                <a:cubicBezTo>
                  <a:pt x="4957212" y="2675904"/>
                  <a:pt x="4953872" y="2681066"/>
                  <a:pt x="4948256" y="2684860"/>
                </a:cubicBezTo>
                <a:cubicBezTo>
                  <a:pt x="4960627" y="2683950"/>
                  <a:pt x="4976870" y="2683039"/>
                  <a:pt x="4996985" y="2682128"/>
                </a:cubicBezTo>
                <a:cubicBezTo>
                  <a:pt x="5017099" y="2681217"/>
                  <a:pt x="5032431" y="2685772"/>
                  <a:pt x="5042981" y="2695790"/>
                </a:cubicBezTo>
                <a:cubicBezTo>
                  <a:pt x="5048446" y="2703457"/>
                  <a:pt x="5051179" y="2710895"/>
                  <a:pt x="5051179" y="2718106"/>
                </a:cubicBezTo>
                <a:cubicBezTo>
                  <a:pt x="5051179" y="2725316"/>
                  <a:pt x="5048446" y="2730022"/>
                  <a:pt x="5042981" y="2732224"/>
                </a:cubicBezTo>
                <a:cubicBezTo>
                  <a:pt x="5042601" y="2734349"/>
                  <a:pt x="5041539" y="2737385"/>
                  <a:pt x="5039793" y="2741332"/>
                </a:cubicBezTo>
                <a:cubicBezTo>
                  <a:pt x="5038048" y="2745279"/>
                  <a:pt x="5037895" y="2748315"/>
                  <a:pt x="5039337" y="2750440"/>
                </a:cubicBezTo>
                <a:lnTo>
                  <a:pt x="5050268" y="2743153"/>
                </a:lnTo>
                <a:lnTo>
                  <a:pt x="5097630" y="2706721"/>
                </a:lnTo>
                <a:lnTo>
                  <a:pt x="5104918" y="2681217"/>
                </a:lnTo>
                <a:cubicBezTo>
                  <a:pt x="5101578" y="2676132"/>
                  <a:pt x="5100970" y="2672640"/>
                  <a:pt x="5103096" y="2670743"/>
                </a:cubicBezTo>
                <a:cubicBezTo>
                  <a:pt x="5105221" y="2668846"/>
                  <a:pt x="5108257" y="2666264"/>
                  <a:pt x="5112205" y="2663001"/>
                </a:cubicBezTo>
                <a:cubicBezTo>
                  <a:pt x="5113874" y="2659433"/>
                  <a:pt x="5114178" y="2656549"/>
                  <a:pt x="5113115" y="2654348"/>
                </a:cubicBezTo>
                <a:cubicBezTo>
                  <a:pt x="5112052" y="2652147"/>
                  <a:pt x="5110535" y="2650173"/>
                  <a:pt x="5108561" y="2648427"/>
                </a:cubicBezTo>
                <a:cubicBezTo>
                  <a:pt x="5119187" y="2637194"/>
                  <a:pt x="5128903" y="2625049"/>
                  <a:pt x="5137708" y="2611994"/>
                </a:cubicBezTo>
                <a:cubicBezTo>
                  <a:pt x="5146512" y="2598939"/>
                  <a:pt x="5156228" y="2586795"/>
                  <a:pt x="5166854" y="2575561"/>
                </a:cubicBezTo>
                <a:cubicBezTo>
                  <a:pt x="5170649" y="2558787"/>
                  <a:pt x="5177632" y="2543151"/>
                  <a:pt x="5187803" y="2528654"/>
                </a:cubicBezTo>
                <a:cubicBezTo>
                  <a:pt x="5197974" y="2514156"/>
                  <a:pt x="5210422" y="2503074"/>
                  <a:pt x="5225147" y="2495408"/>
                </a:cubicBezTo>
                <a:lnTo>
                  <a:pt x="5221504" y="2477192"/>
                </a:lnTo>
                <a:cubicBezTo>
                  <a:pt x="5219834" y="2471651"/>
                  <a:pt x="5220441" y="2466338"/>
                  <a:pt x="5223326" y="2461252"/>
                </a:cubicBezTo>
                <a:cubicBezTo>
                  <a:pt x="5226210" y="2456167"/>
                  <a:pt x="5230460" y="2451764"/>
                  <a:pt x="5236077" y="2448045"/>
                </a:cubicBezTo>
                <a:cubicBezTo>
                  <a:pt x="5243364" y="2432865"/>
                  <a:pt x="5250650" y="2430436"/>
                  <a:pt x="5257937" y="2440758"/>
                </a:cubicBezTo>
                <a:cubicBezTo>
                  <a:pt x="5265603" y="2447818"/>
                  <a:pt x="5270308" y="2454649"/>
                  <a:pt x="5272055" y="2461252"/>
                </a:cubicBezTo>
                <a:cubicBezTo>
                  <a:pt x="5273800" y="2467856"/>
                  <a:pt x="5270308" y="2475598"/>
                  <a:pt x="5261580" y="2484479"/>
                </a:cubicBezTo>
                <a:cubicBezTo>
                  <a:pt x="5254521" y="2491082"/>
                  <a:pt x="5245868" y="2502468"/>
                  <a:pt x="5235621" y="2518634"/>
                </a:cubicBezTo>
                <a:cubicBezTo>
                  <a:pt x="5225375" y="2534801"/>
                  <a:pt x="5223097" y="2548920"/>
                  <a:pt x="5228790" y="2560988"/>
                </a:cubicBezTo>
                <a:cubicBezTo>
                  <a:pt x="5226740" y="2571994"/>
                  <a:pt x="5221731" y="2589148"/>
                  <a:pt x="5213762" y="2612450"/>
                </a:cubicBezTo>
                <a:cubicBezTo>
                  <a:pt x="5205792" y="2635751"/>
                  <a:pt x="5196227" y="2653816"/>
                  <a:pt x="5185071" y="2666644"/>
                </a:cubicBezTo>
                <a:cubicBezTo>
                  <a:pt x="5190156" y="2672109"/>
                  <a:pt x="5191825" y="2676663"/>
                  <a:pt x="5190080" y="2680306"/>
                </a:cubicBezTo>
                <a:cubicBezTo>
                  <a:pt x="5188335" y="2683950"/>
                  <a:pt x="5185450" y="2686682"/>
                  <a:pt x="5181427" y="2688504"/>
                </a:cubicBezTo>
                <a:cubicBezTo>
                  <a:pt x="5175583" y="2695107"/>
                  <a:pt x="5176342" y="2704671"/>
                  <a:pt x="5183704" y="2717195"/>
                </a:cubicBezTo>
                <a:cubicBezTo>
                  <a:pt x="5191067" y="2729719"/>
                  <a:pt x="5196380" y="2738372"/>
                  <a:pt x="5199643" y="2743154"/>
                </a:cubicBezTo>
                <a:cubicBezTo>
                  <a:pt x="5191522" y="2754842"/>
                  <a:pt x="5178619" y="2779738"/>
                  <a:pt x="5160933" y="2817842"/>
                </a:cubicBezTo>
                <a:cubicBezTo>
                  <a:pt x="5143248" y="2855945"/>
                  <a:pt x="5136720" y="2880841"/>
                  <a:pt x="5141350" y="2892529"/>
                </a:cubicBezTo>
                <a:lnTo>
                  <a:pt x="5112204" y="2918033"/>
                </a:lnTo>
                <a:cubicBezTo>
                  <a:pt x="5106663" y="2928811"/>
                  <a:pt x="5101350" y="2939134"/>
                  <a:pt x="5096264" y="2949001"/>
                </a:cubicBezTo>
                <a:cubicBezTo>
                  <a:pt x="5091179" y="2958868"/>
                  <a:pt x="5086777" y="2969191"/>
                  <a:pt x="5083058" y="2979969"/>
                </a:cubicBezTo>
                <a:lnTo>
                  <a:pt x="5086701" y="2990899"/>
                </a:lnTo>
                <a:cubicBezTo>
                  <a:pt x="5098314" y="2988318"/>
                  <a:pt x="5106967" y="2977995"/>
                  <a:pt x="5112659" y="2959931"/>
                </a:cubicBezTo>
                <a:cubicBezTo>
                  <a:pt x="5118352" y="2941866"/>
                  <a:pt x="5127916" y="2931543"/>
                  <a:pt x="5141350" y="2928962"/>
                </a:cubicBezTo>
                <a:cubicBezTo>
                  <a:pt x="5148030" y="2928355"/>
                  <a:pt x="5156530" y="2925926"/>
                  <a:pt x="5166854" y="2921676"/>
                </a:cubicBezTo>
                <a:lnTo>
                  <a:pt x="5141351" y="2910745"/>
                </a:lnTo>
                <a:lnTo>
                  <a:pt x="5152281" y="2903459"/>
                </a:lnTo>
                <a:cubicBezTo>
                  <a:pt x="5157669" y="2900119"/>
                  <a:pt x="5162375" y="2899513"/>
                  <a:pt x="5166399" y="2901638"/>
                </a:cubicBezTo>
                <a:cubicBezTo>
                  <a:pt x="5170422" y="2903763"/>
                  <a:pt x="5174216" y="2906799"/>
                  <a:pt x="5177783" y="2910746"/>
                </a:cubicBezTo>
                <a:cubicBezTo>
                  <a:pt x="5181579" y="2905433"/>
                  <a:pt x="5184918" y="2900575"/>
                  <a:pt x="5187803" y="2896172"/>
                </a:cubicBezTo>
                <a:cubicBezTo>
                  <a:pt x="5190687" y="2891770"/>
                  <a:pt x="5192205" y="2886913"/>
                  <a:pt x="5192358" y="2881599"/>
                </a:cubicBezTo>
                <a:cubicBezTo>
                  <a:pt x="5195773" y="2877652"/>
                  <a:pt x="5198050" y="2871884"/>
                  <a:pt x="5199189" y="2864293"/>
                </a:cubicBezTo>
                <a:cubicBezTo>
                  <a:pt x="5200327" y="2856703"/>
                  <a:pt x="5201694" y="2849113"/>
                  <a:pt x="5203287" y="2841523"/>
                </a:cubicBezTo>
                <a:cubicBezTo>
                  <a:pt x="5191750" y="2840915"/>
                  <a:pt x="5182034" y="2834843"/>
                  <a:pt x="5174140" y="2823307"/>
                </a:cubicBezTo>
                <a:cubicBezTo>
                  <a:pt x="5185677" y="2816020"/>
                  <a:pt x="5191750" y="2805090"/>
                  <a:pt x="5192358" y="2790517"/>
                </a:cubicBezTo>
                <a:lnTo>
                  <a:pt x="5228790" y="2797803"/>
                </a:lnTo>
                <a:cubicBezTo>
                  <a:pt x="5223705" y="2803268"/>
                  <a:pt x="5220213" y="2808733"/>
                  <a:pt x="5218315" y="2814198"/>
                </a:cubicBezTo>
                <a:cubicBezTo>
                  <a:pt x="5216417" y="2819663"/>
                  <a:pt x="5213837" y="2825128"/>
                  <a:pt x="5210573" y="2830593"/>
                </a:cubicBezTo>
                <a:lnTo>
                  <a:pt x="5225147" y="2841523"/>
                </a:lnTo>
                <a:cubicBezTo>
                  <a:pt x="5232433" y="2841523"/>
                  <a:pt x="5236077" y="2845167"/>
                  <a:pt x="5236077" y="2852453"/>
                </a:cubicBezTo>
                <a:cubicBezTo>
                  <a:pt x="5235774" y="2859815"/>
                  <a:pt x="5233648" y="2866950"/>
                  <a:pt x="5229701" y="2873857"/>
                </a:cubicBezTo>
                <a:cubicBezTo>
                  <a:pt x="5225754" y="2880764"/>
                  <a:pt x="5221807" y="2886988"/>
                  <a:pt x="5217860" y="2892529"/>
                </a:cubicBezTo>
                <a:cubicBezTo>
                  <a:pt x="5223552" y="2894048"/>
                  <a:pt x="5229473" y="2894655"/>
                  <a:pt x="5235622" y="2894351"/>
                </a:cubicBezTo>
                <a:cubicBezTo>
                  <a:pt x="5241770" y="2894047"/>
                  <a:pt x="5246779" y="2894655"/>
                  <a:pt x="5250650" y="2896172"/>
                </a:cubicBezTo>
                <a:cubicBezTo>
                  <a:pt x="5253306" y="2902245"/>
                  <a:pt x="5250726" y="2910139"/>
                  <a:pt x="5242908" y="2919854"/>
                </a:cubicBezTo>
                <a:cubicBezTo>
                  <a:pt x="5235090" y="2929570"/>
                  <a:pt x="5227955" y="2937463"/>
                  <a:pt x="5221503" y="2943536"/>
                </a:cubicBezTo>
                <a:cubicBezTo>
                  <a:pt x="5221351" y="2951126"/>
                  <a:pt x="5219834" y="2957805"/>
                  <a:pt x="5216949" y="2963574"/>
                </a:cubicBezTo>
                <a:cubicBezTo>
                  <a:pt x="5214066" y="2969342"/>
                  <a:pt x="5210725" y="2972379"/>
                  <a:pt x="5206930" y="2972682"/>
                </a:cubicBezTo>
                <a:lnTo>
                  <a:pt x="5188713" y="2998185"/>
                </a:lnTo>
                <a:lnTo>
                  <a:pt x="5188714" y="3018663"/>
                </a:lnTo>
                <a:lnTo>
                  <a:pt x="5237528" y="2932908"/>
                </a:lnTo>
                <a:cubicBezTo>
                  <a:pt x="5245801" y="2923573"/>
                  <a:pt x="5252025" y="2914009"/>
                  <a:pt x="5256200" y="2904217"/>
                </a:cubicBezTo>
                <a:cubicBezTo>
                  <a:pt x="5260374" y="2894426"/>
                  <a:pt x="5267509" y="2885773"/>
                  <a:pt x="5277604" y="2878258"/>
                </a:cubicBezTo>
                <a:cubicBezTo>
                  <a:pt x="5277756" y="2872566"/>
                  <a:pt x="5279274" y="2866646"/>
                  <a:pt x="5282159" y="2860498"/>
                </a:cubicBezTo>
                <a:cubicBezTo>
                  <a:pt x="5285042" y="2854349"/>
                  <a:pt x="5288382" y="2849340"/>
                  <a:pt x="5292177" y="2845469"/>
                </a:cubicBezTo>
                <a:lnTo>
                  <a:pt x="5306750" y="2819966"/>
                </a:lnTo>
                <a:cubicBezTo>
                  <a:pt x="5310698" y="2816246"/>
                  <a:pt x="5315555" y="2813666"/>
                  <a:pt x="5321324" y="2812224"/>
                </a:cubicBezTo>
                <a:cubicBezTo>
                  <a:pt x="5327092" y="2810782"/>
                  <a:pt x="5331950" y="2810933"/>
                  <a:pt x="5335897" y="2812679"/>
                </a:cubicBezTo>
                <a:cubicBezTo>
                  <a:pt x="5337719" y="2821559"/>
                  <a:pt x="5331343" y="2841142"/>
                  <a:pt x="5316769" y="2871428"/>
                </a:cubicBezTo>
                <a:cubicBezTo>
                  <a:pt x="5302197" y="2901712"/>
                  <a:pt x="5290355" y="2922206"/>
                  <a:pt x="5281248" y="2932908"/>
                </a:cubicBezTo>
                <a:lnTo>
                  <a:pt x="5284891" y="2932908"/>
                </a:lnTo>
                <a:cubicBezTo>
                  <a:pt x="5290280" y="2938222"/>
                  <a:pt x="5293164" y="2943080"/>
                  <a:pt x="5293544" y="2947482"/>
                </a:cubicBezTo>
                <a:cubicBezTo>
                  <a:pt x="5293923" y="2951884"/>
                  <a:pt x="5292253" y="2956742"/>
                  <a:pt x="5288534" y="2962055"/>
                </a:cubicBezTo>
                <a:cubicBezTo>
                  <a:pt x="5283980" y="2989684"/>
                  <a:pt x="5275782" y="3018223"/>
                  <a:pt x="5263942" y="3047673"/>
                </a:cubicBezTo>
                <a:lnTo>
                  <a:pt x="5241536" y="3111494"/>
                </a:lnTo>
                <a:lnTo>
                  <a:pt x="5243363" y="3111128"/>
                </a:lnTo>
                <a:lnTo>
                  <a:pt x="5259155" y="3130078"/>
                </a:lnTo>
                <a:lnTo>
                  <a:pt x="5259387" y="3129648"/>
                </a:lnTo>
                <a:lnTo>
                  <a:pt x="5288534" y="3064068"/>
                </a:lnTo>
                <a:lnTo>
                  <a:pt x="5310394" y="3045851"/>
                </a:lnTo>
                <a:cubicBezTo>
                  <a:pt x="5314341" y="3042056"/>
                  <a:pt x="5317377" y="3037806"/>
                  <a:pt x="5319502" y="3033099"/>
                </a:cubicBezTo>
                <a:cubicBezTo>
                  <a:pt x="5321627" y="3028394"/>
                  <a:pt x="5321020" y="3024143"/>
                  <a:pt x="5317680" y="3020348"/>
                </a:cubicBezTo>
                <a:lnTo>
                  <a:pt x="5332254" y="2991202"/>
                </a:lnTo>
                <a:cubicBezTo>
                  <a:pt x="5330432" y="2979057"/>
                  <a:pt x="5334075" y="2968735"/>
                  <a:pt x="5343184" y="2960233"/>
                </a:cubicBezTo>
                <a:cubicBezTo>
                  <a:pt x="5352292" y="2951732"/>
                  <a:pt x="5355935" y="2941410"/>
                  <a:pt x="5354113" y="2929265"/>
                </a:cubicBezTo>
                <a:lnTo>
                  <a:pt x="5401476" y="2889189"/>
                </a:lnTo>
                <a:cubicBezTo>
                  <a:pt x="5410585" y="2899360"/>
                  <a:pt x="5415139" y="2906342"/>
                  <a:pt x="5415139" y="2910138"/>
                </a:cubicBezTo>
                <a:cubicBezTo>
                  <a:pt x="5415139" y="2913933"/>
                  <a:pt x="5410584" y="2919094"/>
                  <a:pt x="5401477" y="2925622"/>
                </a:cubicBezTo>
                <a:cubicBezTo>
                  <a:pt x="5408384" y="2935868"/>
                  <a:pt x="5408232" y="2943611"/>
                  <a:pt x="5401021" y="2948848"/>
                </a:cubicBezTo>
                <a:cubicBezTo>
                  <a:pt x="5393811" y="2954085"/>
                  <a:pt x="5392748" y="2960916"/>
                  <a:pt x="5397833" y="2969342"/>
                </a:cubicBezTo>
                <a:cubicBezTo>
                  <a:pt x="5391381" y="2978829"/>
                  <a:pt x="5384247" y="2994465"/>
                  <a:pt x="5376429" y="3016249"/>
                </a:cubicBezTo>
                <a:cubicBezTo>
                  <a:pt x="5368611" y="3038033"/>
                  <a:pt x="5366030" y="3052759"/>
                  <a:pt x="5368687" y="3060424"/>
                </a:cubicBezTo>
                <a:lnTo>
                  <a:pt x="5339541" y="3129648"/>
                </a:lnTo>
                <a:cubicBezTo>
                  <a:pt x="5347130" y="3138908"/>
                  <a:pt x="5351077" y="3148623"/>
                  <a:pt x="5351381" y="3158794"/>
                </a:cubicBezTo>
                <a:cubicBezTo>
                  <a:pt x="5351685" y="3168965"/>
                  <a:pt x="5346523" y="3178680"/>
                  <a:pt x="5335897" y="3187940"/>
                </a:cubicBezTo>
                <a:cubicBezTo>
                  <a:pt x="5332254" y="3202969"/>
                  <a:pt x="5326789" y="3218453"/>
                  <a:pt x="5319502" y="3234393"/>
                </a:cubicBezTo>
                <a:cubicBezTo>
                  <a:pt x="5312215" y="3250332"/>
                  <a:pt x="5303107" y="3263995"/>
                  <a:pt x="5292178" y="3275380"/>
                </a:cubicBezTo>
                <a:lnTo>
                  <a:pt x="5303107" y="3304526"/>
                </a:lnTo>
                <a:lnTo>
                  <a:pt x="5277604" y="3322743"/>
                </a:lnTo>
                <a:lnTo>
                  <a:pt x="5277604" y="3362819"/>
                </a:lnTo>
                <a:cubicBezTo>
                  <a:pt x="5272823" y="3370258"/>
                  <a:pt x="5269634" y="3377241"/>
                  <a:pt x="5268040" y="3383768"/>
                </a:cubicBezTo>
                <a:cubicBezTo>
                  <a:pt x="5266447" y="3390296"/>
                  <a:pt x="5262348" y="3395457"/>
                  <a:pt x="5255744" y="3399253"/>
                </a:cubicBezTo>
                <a:cubicBezTo>
                  <a:pt x="5254074" y="3403427"/>
                  <a:pt x="5253770" y="3408740"/>
                  <a:pt x="5254833" y="3415192"/>
                </a:cubicBezTo>
                <a:cubicBezTo>
                  <a:pt x="5255896" y="3421644"/>
                  <a:pt x="5257414" y="3426046"/>
                  <a:pt x="5259387" y="3428399"/>
                </a:cubicBezTo>
                <a:cubicBezTo>
                  <a:pt x="5261437" y="3431814"/>
                  <a:pt x="5263714" y="3433181"/>
                  <a:pt x="5266219" y="3432498"/>
                </a:cubicBezTo>
                <a:cubicBezTo>
                  <a:pt x="5268723" y="3431815"/>
                  <a:pt x="5270089" y="3430448"/>
                  <a:pt x="5270318" y="3428399"/>
                </a:cubicBezTo>
                <a:cubicBezTo>
                  <a:pt x="5262879" y="3417469"/>
                  <a:pt x="5264093" y="3408361"/>
                  <a:pt x="5273960" y="3401074"/>
                </a:cubicBezTo>
                <a:cubicBezTo>
                  <a:pt x="5283828" y="3393787"/>
                  <a:pt x="5292329" y="3388323"/>
                  <a:pt x="5299463" y="3384679"/>
                </a:cubicBezTo>
                <a:lnTo>
                  <a:pt x="5299464" y="3330029"/>
                </a:lnTo>
                <a:lnTo>
                  <a:pt x="5303107" y="3330029"/>
                </a:lnTo>
                <a:cubicBezTo>
                  <a:pt x="5305156" y="3326235"/>
                  <a:pt x="5306523" y="3321984"/>
                  <a:pt x="5307206" y="3317278"/>
                </a:cubicBezTo>
                <a:cubicBezTo>
                  <a:pt x="5307889" y="3312572"/>
                  <a:pt x="5306522" y="3308322"/>
                  <a:pt x="5303107" y="3304526"/>
                </a:cubicBezTo>
                <a:cubicBezTo>
                  <a:pt x="5313279" y="3295039"/>
                  <a:pt x="5321172" y="3284868"/>
                  <a:pt x="5326789" y="3274013"/>
                </a:cubicBezTo>
                <a:cubicBezTo>
                  <a:pt x="5332405" y="3263160"/>
                  <a:pt x="5340299" y="3253900"/>
                  <a:pt x="5350470" y="3246234"/>
                </a:cubicBezTo>
                <a:cubicBezTo>
                  <a:pt x="5338478" y="3234468"/>
                  <a:pt x="5335138" y="3226119"/>
                  <a:pt x="5340451" y="3221185"/>
                </a:cubicBezTo>
                <a:cubicBezTo>
                  <a:pt x="5345764" y="3216252"/>
                  <a:pt x="5355176" y="3208813"/>
                  <a:pt x="5368687" y="3198870"/>
                </a:cubicBezTo>
                <a:cubicBezTo>
                  <a:pt x="5376960" y="3189079"/>
                  <a:pt x="5383184" y="3171317"/>
                  <a:pt x="5387359" y="3145587"/>
                </a:cubicBezTo>
                <a:cubicBezTo>
                  <a:pt x="5391534" y="3119856"/>
                  <a:pt x="5398669" y="3101184"/>
                  <a:pt x="5408763" y="3089571"/>
                </a:cubicBezTo>
                <a:cubicBezTo>
                  <a:pt x="5412482" y="3087901"/>
                  <a:pt x="5415974" y="3087598"/>
                  <a:pt x="5419238" y="3088660"/>
                </a:cubicBezTo>
                <a:cubicBezTo>
                  <a:pt x="5422501" y="3089723"/>
                  <a:pt x="5425082" y="3091241"/>
                  <a:pt x="5426980" y="3093214"/>
                </a:cubicBezTo>
                <a:cubicBezTo>
                  <a:pt x="5435253" y="3103233"/>
                  <a:pt x="5436923" y="3115074"/>
                  <a:pt x="5431989" y="3128737"/>
                </a:cubicBezTo>
                <a:cubicBezTo>
                  <a:pt x="5427056" y="3142399"/>
                  <a:pt x="5420528" y="3152418"/>
                  <a:pt x="5412407" y="3158794"/>
                </a:cubicBezTo>
                <a:cubicBezTo>
                  <a:pt x="5403754" y="3182248"/>
                  <a:pt x="5396467" y="3204563"/>
                  <a:pt x="5390547" y="3225739"/>
                </a:cubicBezTo>
                <a:cubicBezTo>
                  <a:pt x="5384626" y="3246916"/>
                  <a:pt x="5377340" y="3268321"/>
                  <a:pt x="5368687" y="3289953"/>
                </a:cubicBezTo>
                <a:cubicBezTo>
                  <a:pt x="5372027" y="3293444"/>
                  <a:pt x="5372634" y="3296481"/>
                  <a:pt x="5370509" y="3299061"/>
                </a:cubicBezTo>
                <a:cubicBezTo>
                  <a:pt x="5368384" y="3301642"/>
                  <a:pt x="5365347" y="3304678"/>
                  <a:pt x="5361400" y="3308170"/>
                </a:cubicBezTo>
                <a:cubicBezTo>
                  <a:pt x="5357908" y="3311889"/>
                  <a:pt x="5356694" y="3315380"/>
                  <a:pt x="5357757" y="3318644"/>
                </a:cubicBezTo>
                <a:cubicBezTo>
                  <a:pt x="5358819" y="3321908"/>
                  <a:pt x="5361249" y="3324489"/>
                  <a:pt x="5365044" y="3326387"/>
                </a:cubicBezTo>
                <a:cubicBezTo>
                  <a:pt x="5359351" y="3332003"/>
                  <a:pt x="5354341" y="3338076"/>
                  <a:pt x="5350015" y="3344602"/>
                </a:cubicBezTo>
                <a:cubicBezTo>
                  <a:pt x="5345689" y="3351130"/>
                  <a:pt x="5343411" y="3357203"/>
                  <a:pt x="5343184" y="3362819"/>
                </a:cubicBezTo>
                <a:lnTo>
                  <a:pt x="5328611" y="3388322"/>
                </a:lnTo>
                <a:cubicBezTo>
                  <a:pt x="5333924" y="3395761"/>
                  <a:pt x="5336049" y="3402744"/>
                  <a:pt x="5334986" y="3409272"/>
                </a:cubicBezTo>
                <a:cubicBezTo>
                  <a:pt x="5333924" y="3415799"/>
                  <a:pt x="5330584" y="3420961"/>
                  <a:pt x="5324967" y="3424756"/>
                </a:cubicBezTo>
                <a:cubicBezTo>
                  <a:pt x="5337339" y="3423845"/>
                  <a:pt x="5353582" y="3422934"/>
                  <a:pt x="5373696" y="3422024"/>
                </a:cubicBezTo>
                <a:cubicBezTo>
                  <a:pt x="5393811" y="3421112"/>
                  <a:pt x="5409143" y="3425667"/>
                  <a:pt x="5419693" y="3435686"/>
                </a:cubicBezTo>
                <a:cubicBezTo>
                  <a:pt x="5425158" y="3443352"/>
                  <a:pt x="5427891" y="3450790"/>
                  <a:pt x="5427891" y="3458001"/>
                </a:cubicBezTo>
                <a:cubicBezTo>
                  <a:pt x="5427891" y="3465211"/>
                  <a:pt x="5425158" y="3469917"/>
                  <a:pt x="5419693" y="3472119"/>
                </a:cubicBezTo>
                <a:cubicBezTo>
                  <a:pt x="5419313" y="3474244"/>
                  <a:pt x="5418251" y="3477280"/>
                  <a:pt x="5416505" y="3481227"/>
                </a:cubicBezTo>
                <a:cubicBezTo>
                  <a:pt x="5414760" y="3485174"/>
                  <a:pt x="5414607" y="3488210"/>
                  <a:pt x="5416050" y="3490335"/>
                </a:cubicBezTo>
                <a:lnTo>
                  <a:pt x="5426980" y="3483048"/>
                </a:lnTo>
                <a:lnTo>
                  <a:pt x="5474343" y="3446616"/>
                </a:lnTo>
                <a:lnTo>
                  <a:pt x="5481630" y="3421112"/>
                </a:lnTo>
                <a:cubicBezTo>
                  <a:pt x="5478290" y="3416027"/>
                  <a:pt x="5477683" y="3412535"/>
                  <a:pt x="5479807" y="3410638"/>
                </a:cubicBezTo>
                <a:cubicBezTo>
                  <a:pt x="5481933" y="3408741"/>
                  <a:pt x="5484969" y="3406159"/>
                  <a:pt x="5488917" y="3402896"/>
                </a:cubicBezTo>
                <a:cubicBezTo>
                  <a:pt x="5490586" y="3399328"/>
                  <a:pt x="5490889" y="3396445"/>
                  <a:pt x="5489827" y="3394243"/>
                </a:cubicBezTo>
                <a:cubicBezTo>
                  <a:pt x="5488764" y="3392042"/>
                  <a:pt x="5487247" y="3390068"/>
                  <a:pt x="5485273" y="3388323"/>
                </a:cubicBezTo>
                <a:cubicBezTo>
                  <a:pt x="5495899" y="3377089"/>
                  <a:pt x="5505615" y="3364945"/>
                  <a:pt x="5514420" y="3351889"/>
                </a:cubicBezTo>
                <a:cubicBezTo>
                  <a:pt x="5523223" y="3338834"/>
                  <a:pt x="5532940" y="3326690"/>
                  <a:pt x="5543566" y="3315456"/>
                </a:cubicBezTo>
                <a:cubicBezTo>
                  <a:pt x="5547361" y="3298682"/>
                  <a:pt x="5554344" y="3283046"/>
                  <a:pt x="5564515" y="3268549"/>
                </a:cubicBezTo>
                <a:cubicBezTo>
                  <a:pt x="5574686" y="3254051"/>
                  <a:pt x="5587134" y="3242969"/>
                  <a:pt x="5601859" y="3235304"/>
                </a:cubicBezTo>
                <a:lnTo>
                  <a:pt x="5598216" y="3217087"/>
                </a:lnTo>
                <a:cubicBezTo>
                  <a:pt x="5596545" y="3211546"/>
                  <a:pt x="5597153" y="3206233"/>
                  <a:pt x="5600037" y="3201147"/>
                </a:cubicBezTo>
                <a:cubicBezTo>
                  <a:pt x="5602922" y="3196062"/>
                  <a:pt x="5607172" y="3191659"/>
                  <a:pt x="5612789" y="3187940"/>
                </a:cubicBezTo>
                <a:cubicBezTo>
                  <a:pt x="5620076" y="3172760"/>
                  <a:pt x="5627362" y="3170331"/>
                  <a:pt x="5634649" y="3180654"/>
                </a:cubicBezTo>
                <a:cubicBezTo>
                  <a:pt x="5642315" y="3187713"/>
                  <a:pt x="5647021" y="3194544"/>
                  <a:pt x="5648767" y="3201147"/>
                </a:cubicBezTo>
                <a:cubicBezTo>
                  <a:pt x="5650512" y="3207751"/>
                  <a:pt x="5647020" y="3215493"/>
                  <a:pt x="5638293" y="3224373"/>
                </a:cubicBezTo>
                <a:cubicBezTo>
                  <a:pt x="5631233" y="3230977"/>
                  <a:pt x="5622580" y="3242363"/>
                  <a:pt x="5612333" y="3258529"/>
                </a:cubicBezTo>
                <a:cubicBezTo>
                  <a:pt x="5602086" y="3274697"/>
                  <a:pt x="5599809" y="3288815"/>
                  <a:pt x="5605502" y="3300883"/>
                </a:cubicBezTo>
                <a:cubicBezTo>
                  <a:pt x="5603453" y="3311888"/>
                  <a:pt x="5598443" y="3329043"/>
                  <a:pt x="5590474" y="3352345"/>
                </a:cubicBezTo>
                <a:cubicBezTo>
                  <a:pt x="5582503" y="3375647"/>
                  <a:pt x="5572940" y="3393711"/>
                  <a:pt x="5561783" y="3406539"/>
                </a:cubicBezTo>
                <a:cubicBezTo>
                  <a:pt x="5566868" y="3412004"/>
                  <a:pt x="5568537" y="3416558"/>
                  <a:pt x="5566792" y="3420202"/>
                </a:cubicBezTo>
                <a:cubicBezTo>
                  <a:pt x="5565046" y="3423845"/>
                  <a:pt x="5562162" y="3426577"/>
                  <a:pt x="5558139" y="3428399"/>
                </a:cubicBezTo>
                <a:cubicBezTo>
                  <a:pt x="5552295" y="3435002"/>
                  <a:pt x="5553054" y="3444566"/>
                  <a:pt x="5560416" y="3457090"/>
                </a:cubicBezTo>
                <a:cubicBezTo>
                  <a:pt x="5567779" y="3469614"/>
                  <a:pt x="5573092" y="3478267"/>
                  <a:pt x="5576356" y="3483048"/>
                </a:cubicBezTo>
                <a:cubicBezTo>
                  <a:pt x="5568234" y="3494737"/>
                  <a:pt x="5555331" y="3519634"/>
                  <a:pt x="5537645" y="3557737"/>
                </a:cubicBezTo>
                <a:cubicBezTo>
                  <a:pt x="5519960" y="3595840"/>
                  <a:pt x="5513433" y="3620735"/>
                  <a:pt x="5518062" y="3632425"/>
                </a:cubicBezTo>
                <a:lnTo>
                  <a:pt x="5488916" y="3657928"/>
                </a:lnTo>
                <a:cubicBezTo>
                  <a:pt x="5483375" y="3668706"/>
                  <a:pt x="5478062" y="3679029"/>
                  <a:pt x="5472977" y="3688896"/>
                </a:cubicBezTo>
                <a:cubicBezTo>
                  <a:pt x="5467891" y="3698763"/>
                  <a:pt x="5463489" y="3709086"/>
                  <a:pt x="5459770" y="3719864"/>
                </a:cubicBezTo>
                <a:lnTo>
                  <a:pt x="5463413" y="3730794"/>
                </a:lnTo>
                <a:cubicBezTo>
                  <a:pt x="5475026" y="3728213"/>
                  <a:pt x="5483679" y="3717891"/>
                  <a:pt x="5489372" y="3699826"/>
                </a:cubicBezTo>
                <a:cubicBezTo>
                  <a:pt x="5495064" y="3681761"/>
                  <a:pt x="5504628" y="3671438"/>
                  <a:pt x="5518062" y="3668858"/>
                </a:cubicBezTo>
                <a:cubicBezTo>
                  <a:pt x="5524742" y="3668250"/>
                  <a:pt x="5533243" y="3665821"/>
                  <a:pt x="5543566" y="3661571"/>
                </a:cubicBezTo>
                <a:lnTo>
                  <a:pt x="5518063" y="3650641"/>
                </a:lnTo>
                <a:lnTo>
                  <a:pt x="5528993" y="3643355"/>
                </a:lnTo>
                <a:cubicBezTo>
                  <a:pt x="5534381" y="3640015"/>
                  <a:pt x="5539088" y="3639408"/>
                  <a:pt x="5543111" y="3641533"/>
                </a:cubicBezTo>
                <a:cubicBezTo>
                  <a:pt x="5547134" y="3643658"/>
                  <a:pt x="5550929" y="3646694"/>
                  <a:pt x="5554496" y="3650641"/>
                </a:cubicBezTo>
                <a:cubicBezTo>
                  <a:pt x="5558290" y="3645328"/>
                  <a:pt x="5561630" y="3640470"/>
                  <a:pt x="5564514" y="3636068"/>
                </a:cubicBezTo>
                <a:cubicBezTo>
                  <a:pt x="5567399" y="3631665"/>
                  <a:pt x="5568918" y="3626807"/>
                  <a:pt x="5569069" y="3621495"/>
                </a:cubicBezTo>
                <a:cubicBezTo>
                  <a:pt x="5572485" y="3617547"/>
                  <a:pt x="5574762" y="3611779"/>
                  <a:pt x="5575901" y="3604189"/>
                </a:cubicBezTo>
                <a:cubicBezTo>
                  <a:pt x="5577039" y="3596599"/>
                  <a:pt x="5578405" y="3589009"/>
                  <a:pt x="5579999" y="3581418"/>
                </a:cubicBezTo>
                <a:cubicBezTo>
                  <a:pt x="5568461" y="3580811"/>
                  <a:pt x="5558747" y="3574739"/>
                  <a:pt x="5550852" y="3563202"/>
                </a:cubicBezTo>
                <a:cubicBezTo>
                  <a:pt x="5562390" y="3555915"/>
                  <a:pt x="5568462" y="3544985"/>
                  <a:pt x="5569070" y="3530412"/>
                </a:cubicBezTo>
                <a:lnTo>
                  <a:pt x="5605503" y="3537698"/>
                </a:lnTo>
                <a:cubicBezTo>
                  <a:pt x="5600417" y="3543163"/>
                  <a:pt x="5596926" y="3548628"/>
                  <a:pt x="5595028" y="3554093"/>
                </a:cubicBezTo>
                <a:cubicBezTo>
                  <a:pt x="5593130" y="3559558"/>
                  <a:pt x="5590549" y="3565023"/>
                  <a:pt x="5587285" y="3570488"/>
                </a:cubicBezTo>
                <a:lnTo>
                  <a:pt x="5601859" y="3581418"/>
                </a:lnTo>
                <a:cubicBezTo>
                  <a:pt x="5609145" y="3581418"/>
                  <a:pt x="5612789" y="3585062"/>
                  <a:pt x="5612789" y="3592348"/>
                </a:cubicBezTo>
                <a:cubicBezTo>
                  <a:pt x="5612485" y="3599711"/>
                  <a:pt x="5610360" y="3606845"/>
                  <a:pt x="5606413" y="3613753"/>
                </a:cubicBezTo>
                <a:cubicBezTo>
                  <a:pt x="5602466" y="3620659"/>
                  <a:pt x="5598520" y="3626883"/>
                  <a:pt x="5594572" y="3632424"/>
                </a:cubicBezTo>
                <a:cubicBezTo>
                  <a:pt x="5600265" y="3633943"/>
                  <a:pt x="5606185" y="3634550"/>
                  <a:pt x="5612334" y="3634246"/>
                </a:cubicBezTo>
                <a:cubicBezTo>
                  <a:pt x="5618481" y="3633943"/>
                  <a:pt x="5623491" y="3634550"/>
                  <a:pt x="5627362" y="3636068"/>
                </a:cubicBezTo>
                <a:cubicBezTo>
                  <a:pt x="5630018" y="3642140"/>
                  <a:pt x="5627438" y="3650034"/>
                  <a:pt x="5619620" y="3659749"/>
                </a:cubicBezTo>
                <a:cubicBezTo>
                  <a:pt x="5611802" y="3669465"/>
                  <a:pt x="5604667" y="3677358"/>
                  <a:pt x="5598216" y="3683431"/>
                </a:cubicBezTo>
                <a:cubicBezTo>
                  <a:pt x="5598064" y="3691021"/>
                  <a:pt x="5596546" y="3697701"/>
                  <a:pt x="5593661" y="3703469"/>
                </a:cubicBezTo>
                <a:cubicBezTo>
                  <a:pt x="5590777" y="3709238"/>
                  <a:pt x="5587437" y="3712274"/>
                  <a:pt x="5583642" y="3712577"/>
                </a:cubicBezTo>
                <a:lnTo>
                  <a:pt x="5565425" y="3738081"/>
                </a:lnTo>
                <a:lnTo>
                  <a:pt x="5565426" y="3770870"/>
                </a:lnTo>
                <a:lnTo>
                  <a:pt x="5576356" y="3759941"/>
                </a:lnTo>
                <a:lnTo>
                  <a:pt x="5590929" y="3730794"/>
                </a:lnTo>
                <a:cubicBezTo>
                  <a:pt x="5592903" y="3727150"/>
                  <a:pt x="5595331" y="3724418"/>
                  <a:pt x="5598215" y="3722597"/>
                </a:cubicBezTo>
                <a:cubicBezTo>
                  <a:pt x="5601100" y="3720774"/>
                  <a:pt x="5603529" y="3719864"/>
                  <a:pt x="5605503" y="3719864"/>
                </a:cubicBezTo>
                <a:cubicBezTo>
                  <a:pt x="5605199" y="3721913"/>
                  <a:pt x="5603984" y="3725101"/>
                  <a:pt x="5601859" y="3729428"/>
                </a:cubicBezTo>
                <a:cubicBezTo>
                  <a:pt x="5599734" y="3733754"/>
                  <a:pt x="5598520" y="3737853"/>
                  <a:pt x="5598216" y="3741724"/>
                </a:cubicBezTo>
                <a:cubicBezTo>
                  <a:pt x="5602466" y="3751591"/>
                  <a:pt x="5597608" y="3763736"/>
                  <a:pt x="5583642" y="3778157"/>
                </a:cubicBezTo>
                <a:cubicBezTo>
                  <a:pt x="5569677" y="3792578"/>
                  <a:pt x="5564818" y="3804723"/>
                  <a:pt x="5569070" y="3814590"/>
                </a:cubicBezTo>
                <a:lnTo>
                  <a:pt x="5554496" y="3840093"/>
                </a:lnTo>
                <a:cubicBezTo>
                  <a:pt x="5553889" y="3847987"/>
                  <a:pt x="5551460" y="3857702"/>
                  <a:pt x="5547209" y="3869240"/>
                </a:cubicBezTo>
                <a:cubicBezTo>
                  <a:pt x="5554951" y="3860132"/>
                  <a:pt x="5562238" y="3850113"/>
                  <a:pt x="5569069" y="3839182"/>
                </a:cubicBezTo>
                <a:cubicBezTo>
                  <a:pt x="5575901" y="3828253"/>
                  <a:pt x="5579543" y="3816412"/>
                  <a:pt x="5579999" y="3803660"/>
                </a:cubicBezTo>
                <a:lnTo>
                  <a:pt x="5609145" y="3814590"/>
                </a:lnTo>
                <a:lnTo>
                  <a:pt x="5601859" y="3854666"/>
                </a:lnTo>
                <a:lnTo>
                  <a:pt x="5620075" y="3851023"/>
                </a:lnTo>
                <a:lnTo>
                  <a:pt x="5638292" y="3872883"/>
                </a:lnTo>
                <a:lnTo>
                  <a:pt x="5620075" y="3927533"/>
                </a:lnTo>
                <a:cubicBezTo>
                  <a:pt x="5605957" y="3941119"/>
                  <a:pt x="5594117" y="3956755"/>
                  <a:pt x="5584553" y="3974440"/>
                </a:cubicBezTo>
                <a:cubicBezTo>
                  <a:pt x="5574989" y="3992126"/>
                  <a:pt x="5564971" y="4006851"/>
                  <a:pt x="5554496" y="4018616"/>
                </a:cubicBezTo>
                <a:lnTo>
                  <a:pt x="5547209" y="4018616"/>
                </a:lnTo>
                <a:lnTo>
                  <a:pt x="5547209" y="4029546"/>
                </a:lnTo>
                <a:lnTo>
                  <a:pt x="5525349" y="4065979"/>
                </a:lnTo>
                <a:cubicBezTo>
                  <a:pt x="5523832" y="4081463"/>
                  <a:pt x="5517759" y="4095125"/>
                  <a:pt x="5507133" y="4106966"/>
                </a:cubicBezTo>
                <a:cubicBezTo>
                  <a:pt x="5496506" y="4118807"/>
                  <a:pt x="5490434" y="4134291"/>
                  <a:pt x="5488916" y="4153418"/>
                </a:cubicBezTo>
                <a:cubicBezTo>
                  <a:pt x="5484514" y="4161084"/>
                  <a:pt x="5477834" y="4173988"/>
                  <a:pt x="5468878" y="4192128"/>
                </a:cubicBezTo>
                <a:cubicBezTo>
                  <a:pt x="5459922" y="4210269"/>
                  <a:pt x="5453242" y="4220440"/>
                  <a:pt x="5448839" y="4222642"/>
                </a:cubicBezTo>
                <a:cubicBezTo>
                  <a:pt x="5449447" y="4234178"/>
                  <a:pt x="5448232" y="4247537"/>
                  <a:pt x="5445196" y="4262718"/>
                </a:cubicBezTo>
                <a:lnTo>
                  <a:pt x="5448839" y="4262718"/>
                </a:lnTo>
                <a:cubicBezTo>
                  <a:pt x="5453090" y="4266361"/>
                  <a:pt x="5451876" y="4270004"/>
                  <a:pt x="5445196" y="4273647"/>
                </a:cubicBezTo>
                <a:lnTo>
                  <a:pt x="5437910" y="4273648"/>
                </a:lnTo>
                <a:cubicBezTo>
                  <a:pt x="5433660" y="4283970"/>
                  <a:pt x="5427587" y="4288829"/>
                  <a:pt x="5419693" y="4288221"/>
                </a:cubicBezTo>
                <a:cubicBezTo>
                  <a:pt x="5419086" y="4300821"/>
                  <a:pt x="5416657" y="4312965"/>
                  <a:pt x="5412407" y="4324654"/>
                </a:cubicBezTo>
                <a:cubicBezTo>
                  <a:pt x="5408156" y="4336343"/>
                  <a:pt x="5405727" y="4348487"/>
                  <a:pt x="5405120" y="4361087"/>
                </a:cubicBezTo>
                <a:lnTo>
                  <a:pt x="5426979" y="4390233"/>
                </a:lnTo>
                <a:cubicBezTo>
                  <a:pt x="5431230" y="4389626"/>
                  <a:pt x="5433659" y="4390841"/>
                  <a:pt x="5434266" y="4393877"/>
                </a:cubicBezTo>
                <a:cubicBezTo>
                  <a:pt x="5434114" y="4397748"/>
                  <a:pt x="5432596" y="4401847"/>
                  <a:pt x="5429712" y="4406173"/>
                </a:cubicBezTo>
                <a:cubicBezTo>
                  <a:pt x="5426828" y="4410500"/>
                  <a:pt x="5423489" y="4413687"/>
                  <a:pt x="5419693" y="4415737"/>
                </a:cubicBezTo>
                <a:cubicBezTo>
                  <a:pt x="5419845" y="4421429"/>
                  <a:pt x="5418630" y="4426439"/>
                  <a:pt x="5416050" y="4430765"/>
                </a:cubicBezTo>
                <a:cubicBezTo>
                  <a:pt x="5413469" y="4435092"/>
                  <a:pt x="5408611" y="4437369"/>
                  <a:pt x="5401477" y="4437596"/>
                </a:cubicBezTo>
                <a:lnTo>
                  <a:pt x="5390547" y="4437597"/>
                </a:lnTo>
                <a:lnTo>
                  <a:pt x="5386904" y="4477673"/>
                </a:lnTo>
                <a:lnTo>
                  <a:pt x="5350471" y="4546896"/>
                </a:lnTo>
                <a:lnTo>
                  <a:pt x="5335897" y="4557826"/>
                </a:lnTo>
                <a:cubicBezTo>
                  <a:pt x="5335518" y="4569060"/>
                  <a:pt x="5332633" y="4581204"/>
                  <a:pt x="5327244" y="4594259"/>
                </a:cubicBezTo>
                <a:cubicBezTo>
                  <a:pt x="5321856" y="4607314"/>
                  <a:pt x="5316238" y="4619458"/>
                  <a:pt x="5310394" y="4630692"/>
                </a:cubicBezTo>
                <a:lnTo>
                  <a:pt x="5310394" y="4674412"/>
                </a:lnTo>
                <a:lnTo>
                  <a:pt x="5281248" y="4699915"/>
                </a:lnTo>
                <a:lnTo>
                  <a:pt x="5266674" y="4736349"/>
                </a:lnTo>
                <a:lnTo>
                  <a:pt x="5244814" y="4754565"/>
                </a:lnTo>
                <a:cubicBezTo>
                  <a:pt x="5243751" y="4766482"/>
                  <a:pt x="5239501" y="4776349"/>
                  <a:pt x="5232063" y="4784167"/>
                </a:cubicBezTo>
                <a:cubicBezTo>
                  <a:pt x="5224624" y="4791985"/>
                  <a:pt x="5220374" y="4802763"/>
                  <a:pt x="5219311" y="4816501"/>
                </a:cubicBezTo>
                <a:lnTo>
                  <a:pt x="5186521" y="4878438"/>
                </a:lnTo>
                <a:cubicBezTo>
                  <a:pt x="5175591" y="4880867"/>
                  <a:pt x="5169215" y="4890582"/>
                  <a:pt x="5167394" y="4907584"/>
                </a:cubicBezTo>
                <a:cubicBezTo>
                  <a:pt x="5165572" y="4924586"/>
                  <a:pt x="5157375" y="4934301"/>
                  <a:pt x="5142802" y="4936731"/>
                </a:cubicBezTo>
                <a:lnTo>
                  <a:pt x="5146445" y="4834718"/>
                </a:lnTo>
                <a:lnTo>
                  <a:pt x="5124585" y="4827431"/>
                </a:lnTo>
                <a:lnTo>
                  <a:pt x="5110012" y="4852934"/>
                </a:lnTo>
                <a:cubicBezTo>
                  <a:pt x="5105609" y="4867659"/>
                  <a:pt x="5099840" y="4888305"/>
                  <a:pt x="5092706" y="4914871"/>
                </a:cubicBezTo>
                <a:cubicBezTo>
                  <a:pt x="5085571" y="4941437"/>
                  <a:pt x="5081624" y="4962082"/>
                  <a:pt x="5080865" y="4976807"/>
                </a:cubicBezTo>
                <a:cubicBezTo>
                  <a:pt x="5081472" y="4992367"/>
                  <a:pt x="5079347" y="5001323"/>
                  <a:pt x="5074489" y="5003676"/>
                </a:cubicBezTo>
                <a:cubicBezTo>
                  <a:pt x="5069632" y="5006029"/>
                  <a:pt x="5058398" y="5006788"/>
                  <a:pt x="5040789" y="5005953"/>
                </a:cubicBezTo>
                <a:lnTo>
                  <a:pt x="5037145" y="5016883"/>
                </a:lnTo>
                <a:cubicBezTo>
                  <a:pt x="5041699" y="5021437"/>
                  <a:pt x="5045343" y="5027813"/>
                  <a:pt x="5048076" y="5036011"/>
                </a:cubicBezTo>
                <a:cubicBezTo>
                  <a:pt x="5050808" y="5044208"/>
                  <a:pt x="5047165" y="5048762"/>
                  <a:pt x="5037145" y="5049673"/>
                </a:cubicBezTo>
                <a:cubicBezTo>
                  <a:pt x="5034640" y="5049749"/>
                  <a:pt x="5030542" y="5050508"/>
                  <a:pt x="5024849" y="5051950"/>
                </a:cubicBezTo>
                <a:cubicBezTo>
                  <a:pt x="5019157" y="5053393"/>
                  <a:pt x="5015968" y="5055062"/>
                  <a:pt x="5015286" y="5056960"/>
                </a:cubicBezTo>
                <a:lnTo>
                  <a:pt x="5015285" y="5060603"/>
                </a:lnTo>
                <a:lnTo>
                  <a:pt x="5066292" y="5089750"/>
                </a:lnTo>
                <a:cubicBezTo>
                  <a:pt x="5075324" y="5080338"/>
                  <a:pt x="5081852" y="5069105"/>
                  <a:pt x="5085874" y="5056049"/>
                </a:cubicBezTo>
                <a:cubicBezTo>
                  <a:pt x="5089897" y="5042994"/>
                  <a:pt x="5091871" y="5029939"/>
                  <a:pt x="5091796" y="5016883"/>
                </a:cubicBezTo>
                <a:cubicBezTo>
                  <a:pt x="5102118" y="5006561"/>
                  <a:pt x="5106975" y="4994416"/>
                  <a:pt x="5106368" y="4980450"/>
                </a:cubicBezTo>
                <a:lnTo>
                  <a:pt x="5120941" y="4947660"/>
                </a:lnTo>
                <a:cubicBezTo>
                  <a:pt x="5120865" y="4945459"/>
                  <a:pt x="5121017" y="4942575"/>
                  <a:pt x="5121397" y="4939007"/>
                </a:cubicBezTo>
                <a:cubicBezTo>
                  <a:pt x="5121776" y="4935441"/>
                  <a:pt x="5122839" y="4933467"/>
                  <a:pt x="5124585" y="4933088"/>
                </a:cubicBezTo>
                <a:cubicBezTo>
                  <a:pt x="5132023" y="4934377"/>
                  <a:pt x="5138095" y="4940905"/>
                  <a:pt x="5142802" y="4952670"/>
                </a:cubicBezTo>
                <a:cubicBezTo>
                  <a:pt x="5147508" y="4964434"/>
                  <a:pt x="5149937" y="4973695"/>
                  <a:pt x="5150088" y="4980450"/>
                </a:cubicBezTo>
                <a:cubicBezTo>
                  <a:pt x="5150240" y="4982499"/>
                  <a:pt x="5149936" y="4984777"/>
                  <a:pt x="5149177" y="4987282"/>
                </a:cubicBezTo>
                <a:cubicBezTo>
                  <a:pt x="5148418" y="4989786"/>
                  <a:pt x="5146294" y="4991152"/>
                  <a:pt x="5142802" y="4991380"/>
                </a:cubicBezTo>
                <a:cubicBezTo>
                  <a:pt x="5139082" y="5007168"/>
                  <a:pt x="5132859" y="5025688"/>
                  <a:pt x="5124129" y="5046940"/>
                </a:cubicBezTo>
                <a:cubicBezTo>
                  <a:pt x="5115400" y="5068194"/>
                  <a:pt x="5104622" y="5084892"/>
                  <a:pt x="5091795" y="5097037"/>
                </a:cubicBezTo>
                <a:cubicBezTo>
                  <a:pt x="5091340" y="5103867"/>
                  <a:pt x="5089518" y="5109332"/>
                  <a:pt x="5086330" y="5113432"/>
                </a:cubicBezTo>
                <a:cubicBezTo>
                  <a:pt x="5083142" y="5117530"/>
                  <a:pt x="5081321" y="5122995"/>
                  <a:pt x="5080865" y="5129826"/>
                </a:cubicBezTo>
                <a:cubicBezTo>
                  <a:pt x="5075400" y="5142805"/>
                  <a:pt x="5069025" y="5156012"/>
                  <a:pt x="5061738" y="5169447"/>
                </a:cubicBezTo>
                <a:cubicBezTo>
                  <a:pt x="5054451" y="5182882"/>
                  <a:pt x="5046254" y="5195178"/>
                  <a:pt x="5037145" y="5206336"/>
                </a:cubicBezTo>
                <a:cubicBezTo>
                  <a:pt x="5037145" y="5210282"/>
                  <a:pt x="5036234" y="5214229"/>
                  <a:pt x="5034414" y="5218177"/>
                </a:cubicBezTo>
                <a:cubicBezTo>
                  <a:pt x="5032591" y="5222123"/>
                  <a:pt x="5029859" y="5224248"/>
                  <a:pt x="5026215" y="5224552"/>
                </a:cubicBezTo>
                <a:cubicBezTo>
                  <a:pt x="5019385" y="5223338"/>
                  <a:pt x="5015741" y="5217569"/>
                  <a:pt x="5015285" y="5207246"/>
                </a:cubicBezTo>
                <a:cubicBezTo>
                  <a:pt x="5014830" y="5196924"/>
                  <a:pt x="5014830" y="5189333"/>
                  <a:pt x="5015286" y="5184476"/>
                </a:cubicBezTo>
                <a:lnTo>
                  <a:pt x="4986139" y="5195405"/>
                </a:lnTo>
                <a:lnTo>
                  <a:pt x="4982496" y="5231839"/>
                </a:lnTo>
                <a:lnTo>
                  <a:pt x="4949706" y="5297419"/>
                </a:lnTo>
                <a:lnTo>
                  <a:pt x="4946062" y="5297418"/>
                </a:lnTo>
                <a:lnTo>
                  <a:pt x="4916916" y="5362998"/>
                </a:lnTo>
                <a:cubicBezTo>
                  <a:pt x="4913577" y="5365882"/>
                  <a:pt x="4912059" y="5371954"/>
                  <a:pt x="4912362" y="5381215"/>
                </a:cubicBezTo>
                <a:cubicBezTo>
                  <a:pt x="4912666" y="5390474"/>
                  <a:pt x="4912969" y="5396547"/>
                  <a:pt x="4913273" y="5399431"/>
                </a:cubicBezTo>
                <a:cubicBezTo>
                  <a:pt x="4917599" y="5395029"/>
                  <a:pt x="4921698" y="5395636"/>
                  <a:pt x="4925569" y="5401253"/>
                </a:cubicBezTo>
                <a:cubicBezTo>
                  <a:pt x="4929440" y="5406869"/>
                  <a:pt x="4928985" y="5411120"/>
                  <a:pt x="4924203" y="5414004"/>
                </a:cubicBezTo>
                <a:cubicBezTo>
                  <a:pt x="4922153" y="5413853"/>
                  <a:pt x="4919876" y="5414156"/>
                  <a:pt x="4917372" y="5414915"/>
                </a:cubicBezTo>
                <a:cubicBezTo>
                  <a:pt x="4914867" y="5415674"/>
                  <a:pt x="4913500" y="5417799"/>
                  <a:pt x="4913273" y="5421291"/>
                </a:cubicBezTo>
                <a:cubicBezTo>
                  <a:pt x="4913576" y="5425086"/>
                  <a:pt x="4915702" y="5429337"/>
                  <a:pt x="4919648" y="5434043"/>
                </a:cubicBezTo>
                <a:cubicBezTo>
                  <a:pt x="4923596" y="5438749"/>
                  <a:pt x="4927542" y="5442999"/>
                  <a:pt x="4931489" y="5446794"/>
                </a:cubicBezTo>
                <a:cubicBezTo>
                  <a:pt x="4930730" y="5454157"/>
                  <a:pt x="4926784" y="5465846"/>
                  <a:pt x="4919648" y="5481861"/>
                </a:cubicBezTo>
                <a:cubicBezTo>
                  <a:pt x="4912514" y="5497876"/>
                  <a:pt x="4906745" y="5506833"/>
                  <a:pt x="4902343" y="5508730"/>
                </a:cubicBezTo>
                <a:cubicBezTo>
                  <a:pt x="4902874" y="5521103"/>
                  <a:pt x="4901812" y="5529148"/>
                  <a:pt x="4899155" y="5532867"/>
                </a:cubicBezTo>
                <a:cubicBezTo>
                  <a:pt x="4896498" y="5536587"/>
                  <a:pt x="4889060" y="5538256"/>
                  <a:pt x="4876839" y="5537877"/>
                </a:cubicBezTo>
                <a:lnTo>
                  <a:pt x="4876839" y="5577953"/>
                </a:lnTo>
                <a:cubicBezTo>
                  <a:pt x="4867580" y="5572488"/>
                  <a:pt x="4858775" y="5566112"/>
                  <a:pt x="4850425" y="5558826"/>
                </a:cubicBezTo>
                <a:cubicBezTo>
                  <a:pt x="4842076" y="5551539"/>
                  <a:pt x="4835094" y="5543342"/>
                  <a:pt x="4829476" y="5534233"/>
                </a:cubicBezTo>
                <a:cubicBezTo>
                  <a:pt x="4830084" y="5541520"/>
                  <a:pt x="4828869" y="5548807"/>
                  <a:pt x="4825834" y="5556093"/>
                </a:cubicBezTo>
                <a:lnTo>
                  <a:pt x="4847694" y="5592527"/>
                </a:lnTo>
                <a:cubicBezTo>
                  <a:pt x="4843595" y="5606569"/>
                  <a:pt x="4834486" y="5633134"/>
                  <a:pt x="4820368" y="5672224"/>
                </a:cubicBezTo>
                <a:cubicBezTo>
                  <a:pt x="4806251" y="5711314"/>
                  <a:pt x="4789855" y="5733326"/>
                  <a:pt x="4771184" y="5738259"/>
                </a:cubicBezTo>
                <a:cubicBezTo>
                  <a:pt x="4770804" y="5745318"/>
                  <a:pt x="4767919" y="5755793"/>
                  <a:pt x="4762531" y="5769683"/>
                </a:cubicBezTo>
                <a:cubicBezTo>
                  <a:pt x="4757142" y="5783573"/>
                  <a:pt x="4751525" y="5791315"/>
                  <a:pt x="4745681" y="5792908"/>
                </a:cubicBezTo>
                <a:cubicBezTo>
                  <a:pt x="4743935" y="5792453"/>
                  <a:pt x="4742872" y="5790632"/>
                  <a:pt x="4742493" y="5787444"/>
                </a:cubicBezTo>
                <a:cubicBezTo>
                  <a:pt x="4742113" y="5784256"/>
                  <a:pt x="4741961" y="5782435"/>
                  <a:pt x="4742037" y="5781979"/>
                </a:cubicBezTo>
                <a:lnTo>
                  <a:pt x="4727464" y="5778336"/>
                </a:lnTo>
                <a:lnTo>
                  <a:pt x="4716533" y="5792908"/>
                </a:lnTo>
                <a:lnTo>
                  <a:pt x="4742037" y="5818412"/>
                </a:lnTo>
                <a:cubicBezTo>
                  <a:pt x="4741734" y="5838223"/>
                  <a:pt x="4737786" y="5855984"/>
                  <a:pt x="4730197" y="5871695"/>
                </a:cubicBezTo>
                <a:cubicBezTo>
                  <a:pt x="4722606" y="5887407"/>
                  <a:pt x="4713194" y="5902436"/>
                  <a:pt x="4701961" y="5916781"/>
                </a:cubicBezTo>
                <a:cubicBezTo>
                  <a:pt x="4703099" y="5922398"/>
                  <a:pt x="4706287" y="5933025"/>
                  <a:pt x="4711524" y="5948661"/>
                </a:cubicBezTo>
                <a:cubicBezTo>
                  <a:pt x="4716762" y="5964296"/>
                  <a:pt x="4717217" y="5973101"/>
                  <a:pt x="4712891" y="5975075"/>
                </a:cubicBezTo>
                <a:cubicBezTo>
                  <a:pt x="4707502" y="5974922"/>
                  <a:pt x="4702795" y="5973405"/>
                  <a:pt x="4698773" y="5970520"/>
                </a:cubicBezTo>
                <a:cubicBezTo>
                  <a:pt x="4694750" y="5967636"/>
                  <a:pt x="4690955" y="5964296"/>
                  <a:pt x="4687388" y="5960501"/>
                </a:cubicBezTo>
                <a:cubicBezTo>
                  <a:pt x="4687387" y="5973860"/>
                  <a:pt x="4685566" y="5988130"/>
                  <a:pt x="4681922" y="6003310"/>
                </a:cubicBezTo>
                <a:cubicBezTo>
                  <a:pt x="4678279" y="6018490"/>
                  <a:pt x="4672814" y="6030939"/>
                  <a:pt x="4665528" y="6040654"/>
                </a:cubicBezTo>
                <a:lnTo>
                  <a:pt x="4647311" y="6011507"/>
                </a:lnTo>
                <a:lnTo>
                  <a:pt x="4658241" y="5975075"/>
                </a:lnTo>
                <a:cubicBezTo>
                  <a:pt x="4656192" y="5973253"/>
                  <a:pt x="4653914" y="5971431"/>
                  <a:pt x="4651410" y="5969610"/>
                </a:cubicBezTo>
                <a:cubicBezTo>
                  <a:pt x="4648904" y="5967788"/>
                  <a:pt x="4647539" y="5965967"/>
                  <a:pt x="4647311" y="5964144"/>
                </a:cubicBezTo>
                <a:cubicBezTo>
                  <a:pt x="4648146" y="5960653"/>
                  <a:pt x="4651941" y="5958528"/>
                  <a:pt x="4658696" y="5957768"/>
                </a:cubicBezTo>
                <a:cubicBezTo>
                  <a:pt x="4665451" y="5957010"/>
                  <a:pt x="4670158" y="5956706"/>
                  <a:pt x="4672814" y="5956858"/>
                </a:cubicBezTo>
                <a:cubicBezTo>
                  <a:pt x="4673042" y="5945776"/>
                  <a:pt x="4675319" y="5934239"/>
                  <a:pt x="4679646" y="5922246"/>
                </a:cubicBezTo>
                <a:cubicBezTo>
                  <a:pt x="4683971" y="5910254"/>
                  <a:pt x="4688982" y="5898717"/>
                  <a:pt x="4694674" y="5887635"/>
                </a:cubicBezTo>
                <a:cubicBezTo>
                  <a:pt x="4694598" y="5885509"/>
                  <a:pt x="4693839" y="5882473"/>
                  <a:pt x="4692397" y="5878527"/>
                </a:cubicBezTo>
                <a:cubicBezTo>
                  <a:pt x="4690955" y="5874580"/>
                  <a:pt x="4689285" y="5871544"/>
                  <a:pt x="4687388" y="5869419"/>
                </a:cubicBezTo>
                <a:lnTo>
                  <a:pt x="4661884" y="5902208"/>
                </a:lnTo>
                <a:lnTo>
                  <a:pt x="4643668" y="5905851"/>
                </a:lnTo>
                <a:lnTo>
                  <a:pt x="4643668" y="5956858"/>
                </a:lnTo>
                <a:cubicBezTo>
                  <a:pt x="4630689" y="5967332"/>
                  <a:pt x="4619303" y="5982817"/>
                  <a:pt x="4609511" y="6003310"/>
                </a:cubicBezTo>
                <a:cubicBezTo>
                  <a:pt x="4599720" y="6023804"/>
                  <a:pt x="4592889" y="6041109"/>
                  <a:pt x="4589018" y="6055228"/>
                </a:cubicBezTo>
                <a:cubicBezTo>
                  <a:pt x="4588410" y="6062210"/>
                  <a:pt x="4585982" y="6068282"/>
                  <a:pt x="4581731" y="6073444"/>
                </a:cubicBezTo>
                <a:cubicBezTo>
                  <a:pt x="4577481" y="6078605"/>
                  <a:pt x="4575051" y="6084677"/>
                  <a:pt x="4574444" y="6091660"/>
                </a:cubicBezTo>
                <a:lnTo>
                  <a:pt x="4563515" y="6120807"/>
                </a:lnTo>
                <a:lnTo>
                  <a:pt x="4567158" y="6120807"/>
                </a:lnTo>
                <a:cubicBezTo>
                  <a:pt x="4566551" y="6127790"/>
                  <a:pt x="4564122" y="6133863"/>
                  <a:pt x="4559871" y="6139024"/>
                </a:cubicBezTo>
                <a:cubicBezTo>
                  <a:pt x="4555621" y="6144185"/>
                  <a:pt x="4553192" y="6150258"/>
                  <a:pt x="4552584" y="6157240"/>
                </a:cubicBezTo>
                <a:cubicBezTo>
                  <a:pt x="4552888" y="6162933"/>
                  <a:pt x="4552281" y="6167942"/>
                  <a:pt x="4550763" y="6172269"/>
                </a:cubicBezTo>
                <a:cubicBezTo>
                  <a:pt x="4549245" y="6176595"/>
                  <a:pt x="4544995" y="6178872"/>
                  <a:pt x="4538012" y="6179100"/>
                </a:cubicBezTo>
                <a:cubicBezTo>
                  <a:pt x="4538467" y="6189726"/>
                  <a:pt x="4537557" y="6196709"/>
                  <a:pt x="4535279" y="6200049"/>
                </a:cubicBezTo>
                <a:cubicBezTo>
                  <a:pt x="4533002" y="6203388"/>
                  <a:pt x="4526626" y="6204907"/>
                  <a:pt x="4516152" y="6204603"/>
                </a:cubicBezTo>
                <a:lnTo>
                  <a:pt x="4516152" y="6244680"/>
                </a:lnTo>
                <a:lnTo>
                  <a:pt x="4497935" y="6237393"/>
                </a:lnTo>
                <a:lnTo>
                  <a:pt x="4476076" y="6288400"/>
                </a:lnTo>
                <a:lnTo>
                  <a:pt x="4483362" y="6295686"/>
                </a:lnTo>
                <a:lnTo>
                  <a:pt x="4468789" y="6306616"/>
                </a:lnTo>
                <a:lnTo>
                  <a:pt x="4461502" y="6321189"/>
                </a:lnTo>
                <a:lnTo>
                  <a:pt x="4472432" y="6346692"/>
                </a:lnTo>
                <a:lnTo>
                  <a:pt x="4468789" y="6375839"/>
                </a:lnTo>
                <a:cubicBezTo>
                  <a:pt x="4459832" y="6377054"/>
                  <a:pt x="4454974" y="6381911"/>
                  <a:pt x="4454215" y="6390412"/>
                </a:cubicBezTo>
                <a:cubicBezTo>
                  <a:pt x="4453456" y="6398913"/>
                  <a:pt x="4444955" y="6403770"/>
                  <a:pt x="4428712" y="6404985"/>
                </a:cubicBezTo>
                <a:lnTo>
                  <a:pt x="4428712" y="6386769"/>
                </a:lnTo>
                <a:lnTo>
                  <a:pt x="4417782" y="6390412"/>
                </a:lnTo>
                <a:cubicBezTo>
                  <a:pt x="4415505" y="6395573"/>
                  <a:pt x="4411862" y="6404378"/>
                  <a:pt x="4406852" y="6416827"/>
                </a:cubicBezTo>
                <a:cubicBezTo>
                  <a:pt x="4401843" y="6429274"/>
                  <a:pt x="4398199" y="6436257"/>
                  <a:pt x="4395923" y="6437775"/>
                </a:cubicBezTo>
                <a:cubicBezTo>
                  <a:pt x="4394177" y="6437471"/>
                  <a:pt x="4393114" y="6436257"/>
                  <a:pt x="4392735" y="6434132"/>
                </a:cubicBezTo>
                <a:cubicBezTo>
                  <a:pt x="4392355" y="6432007"/>
                  <a:pt x="4392203" y="6430792"/>
                  <a:pt x="4392279" y="6430488"/>
                </a:cubicBezTo>
                <a:cubicBezTo>
                  <a:pt x="4382260" y="6429882"/>
                  <a:pt x="4378616" y="6426542"/>
                  <a:pt x="4381349" y="6420470"/>
                </a:cubicBezTo>
                <a:cubicBezTo>
                  <a:pt x="4384082" y="6414397"/>
                  <a:pt x="4387725" y="6409236"/>
                  <a:pt x="4392279" y="6404985"/>
                </a:cubicBezTo>
                <a:lnTo>
                  <a:pt x="4377706" y="6372196"/>
                </a:lnTo>
                <a:lnTo>
                  <a:pt x="4392280" y="6346692"/>
                </a:lnTo>
                <a:lnTo>
                  <a:pt x="4366776" y="6335763"/>
                </a:lnTo>
                <a:cubicBezTo>
                  <a:pt x="4365714" y="6347983"/>
                  <a:pt x="4361462" y="6359064"/>
                  <a:pt x="4354024" y="6369007"/>
                </a:cubicBezTo>
                <a:cubicBezTo>
                  <a:pt x="4346586" y="6378951"/>
                  <a:pt x="4342336" y="6390944"/>
                  <a:pt x="4341273" y="6404985"/>
                </a:cubicBezTo>
                <a:cubicBezTo>
                  <a:pt x="4330419" y="6419710"/>
                  <a:pt x="4320248" y="6434890"/>
                  <a:pt x="4310760" y="6450527"/>
                </a:cubicBezTo>
                <a:cubicBezTo>
                  <a:pt x="4301272" y="6466163"/>
                  <a:pt x="4292012" y="6481343"/>
                  <a:pt x="4282980" y="6496068"/>
                </a:cubicBezTo>
                <a:cubicBezTo>
                  <a:pt x="4281158" y="6504873"/>
                  <a:pt x="4277515" y="6516409"/>
                  <a:pt x="4272050" y="6530680"/>
                </a:cubicBezTo>
                <a:cubicBezTo>
                  <a:pt x="4266585" y="6544950"/>
                  <a:pt x="4259298" y="6552843"/>
                  <a:pt x="4250190" y="6554361"/>
                </a:cubicBezTo>
                <a:cubicBezTo>
                  <a:pt x="4250646" y="6557170"/>
                  <a:pt x="4252467" y="6562483"/>
                  <a:pt x="4255655" y="6570301"/>
                </a:cubicBezTo>
                <a:cubicBezTo>
                  <a:pt x="4258843" y="6578119"/>
                  <a:pt x="4260665" y="6582521"/>
                  <a:pt x="4261120" y="6583508"/>
                </a:cubicBezTo>
                <a:cubicBezTo>
                  <a:pt x="4262865" y="6583052"/>
                  <a:pt x="4263928" y="6581231"/>
                  <a:pt x="4264308" y="6578043"/>
                </a:cubicBezTo>
                <a:cubicBezTo>
                  <a:pt x="4264687" y="6574855"/>
                  <a:pt x="4264839" y="6573033"/>
                  <a:pt x="4264763" y="6572577"/>
                </a:cubicBezTo>
                <a:cubicBezTo>
                  <a:pt x="4275086" y="6551097"/>
                  <a:pt x="4287230" y="6530300"/>
                  <a:pt x="4301196" y="6510186"/>
                </a:cubicBezTo>
                <a:cubicBezTo>
                  <a:pt x="4315163" y="6490072"/>
                  <a:pt x="4323663" y="6468364"/>
                  <a:pt x="4326700" y="6445062"/>
                </a:cubicBezTo>
                <a:lnTo>
                  <a:pt x="4344916" y="6445062"/>
                </a:lnTo>
                <a:cubicBezTo>
                  <a:pt x="4353265" y="6444682"/>
                  <a:pt x="4362981" y="6445441"/>
                  <a:pt x="4374062" y="6447339"/>
                </a:cubicBezTo>
                <a:cubicBezTo>
                  <a:pt x="4385144" y="6449236"/>
                  <a:pt x="4391216" y="6454550"/>
                  <a:pt x="4392279" y="6463278"/>
                </a:cubicBezTo>
                <a:cubicBezTo>
                  <a:pt x="4391899" y="6479825"/>
                  <a:pt x="4388104" y="6495917"/>
                  <a:pt x="4380894" y="6511552"/>
                </a:cubicBezTo>
                <a:cubicBezTo>
                  <a:pt x="4373683" y="6527188"/>
                  <a:pt x="4365334" y="6541458"/>
                  <a:pt x="4355846" y="6554361"/>
                </a:cubicBezTo>
                <a:cubicBezTo>
                  <a:pt x="4356302" y="6563166"/>
                  <a:pt x="4358123" y="6571060"/>
                  <a:pt x="4361311" y="6578042"/>
                </a:cubicBezTo>
                <a:cubicBezTo>
                  <a:pt x="4364499" y="6585026"/>
                  <a:pt x="4366321" y="6592919"/>
                  <a:pt x="4366776" y="6601724"/>
                </a:cubicBezTo>
                <a:lnTo>
                  <a:pt x="4341273" y="6594437"/>
                </a:lnTo>
                <a:cubicBezTo>
                  <a:pt x="4341424" y="6605671"/>
                  <a:pt x="4340210" y="6617816"/>
                  <a:pt x="4337629" y="6630871"/>
                </a:cubicBezTo>
                <a:cubicBezTo>
                  <a:pt x="4335049" y="6643926"/>
                  <a:pt x="4330191" y="6656070"/>
                  <a:pt x="4323057" y="6667303"/>
                </a:cubicBezTo>
                <a:lnTo>
                  <a:pt x="4304840" y="6641801"/>
                </a:lnTo>
                <a:lnTo>
                  <a:pt x="4315770" y="6609011"/>
                </a:lnTo>
                <a:cubicBezTo>
                  <a:pt x="4313720" y="6607190"/>
                  <a:pt x="4311443" y="6605368"/>
                  <a:pt x="4308939" y="6603546"/>
                </a:cubicBezTo>
                <a:cubicBezTo>
                  <a:pt x="4306434" y="6601724"/>
                  <a:pt x="4305068" y="6599902"/>
                  <a:pt x="4304840" y="6598081"/>
                </a:cubicBezTo>
                <a:cubicBezTo>
                  <a:pt x="4305523" y="6594589"/>
                  <a:pt x="4308710" y="6592464"/>
                  <a:pt x="4314403" y="6591705"/>
                </a:cubicBezTo>
                <a:cubicBezTo>
                  <a:pt x="4320096" y="6590946"/>
                  <a:pt x="4324195" y="6590643"/>
                  <a:pt x="4326699" y="6590795"/>
                </a:cubicBezTo>
                <a:lnTo>
                  <a:pt x="4348559" y="6528858"/>
                </a:lnTo>
                <a:lnTo>
                  <a:pt x="4344916" y="6514285"/>
                </a:lnTo>
                <a:lnTo>
                  <a:pt x="4330343" y="6496068"/>
                </a:lnTo>
                <a:lnTo>
                  <a:pt x="4312126" y="6514284"/>
                </a:lnTo>
                <a:lnTo>
                  <a:pt x="4301196" y="6590794"/>
                </a:lnTo>
                <a:cubicBezTo>
                  <a:pt x="4289963" y="6600965"/>
                  <a:pt x="4279640" y="6615235"/>
                  <a:pt x="4270228" y="6633604"/>
                </a:cubicBezTo>
                <a:cubicBezTo>
                  <a:pt x="4260816" y="6651971"/>
                  <a:pt x="4254136" y="6668063"/>
                  <a:pt x="4250190" y="6681877"/>
                </a:cubicBezTo>
                <a:cubicBezTo>
                  <a:pt x="4249734" y="6694477"/>
                  <a:pt x="4247002" y="6706622"/>
                  <a:pt x="4241992" y="6718310"/>
                </a:cubicBezTo>
                <a:cubicBezTo>
                  <a:pt x="4236983" y="6729999"/>
                  <a:pt x="4232429" y="6742144"/>
                  <a:pt x="4228330" y="6754744"/>
                </a:cubicBezTo>
                <a:cubicBezTo>
                  <a:pt x="4210720" y="6769924"/>
                  <a:pt x="4194933" y="6786926"/>
                  <a:pt x="4180967" y="6805750"/>
                </a:cubicBezTo>
                <a:lnTo>
                  <a:pt x="4155464" y="6878616"/>
                </a:lnTo>
                <a:cubicBezTo>
                  <a:pt x="4153262" y="6878464"/>
                  <a:pt x="4150378" y="6878768"/>
                  <a:pt x="4146811" y="6879526"/>
                </a:cubicBezTo>
                <a:cubicBezTo>
                  <a:pt x="4143243" y="6880286"/>
                  <a:pt x="4141270" y="6882411"/>
                  <a:pt x="4140890" y="6885903"/>
                </a:cubicBezTo>
                <a:cubicBezTo>
                  <a:pt x="4141270" y="6887876"/>
                  <a:pt x="4143243" y="6890305"/>
                  <a:pt x="4146811" y="6893189"/>
                </a:cubicBezTo>
                <a:cubicBezTo>
                  <a:pt x="4150378" y="6896074"/>
                  <a:pt x="4153262" y="6898502"/>
                  <a:pt x="4155464" y="6900476"/>
                </a:cubicBezTo>
                <a:lnTo>
                  <a:pt x="4115387" y="6922336"/>
                </a:lnTo>
                <a:lnTo>
                  <a:pt x="4089884" y="6922336"/>
                </a:lnTo>
                <a:cubicBezTo>
                  <a:pt x="4090643" y="6908825"/>
                  <a:pt x="4092768" y="6895770"/>
                  <a:pt x="4096260" y="6883170"/>
                </a:cubicBezTo>
                <a:cubicBezTo>
                  <a:pt x="4099751" y="6870570"/>
                  <a:pt x="4100055" y="6852050"/>
                  <a:pt x="4097171" y="6827609"/>
                </a:cubicBezTo>
                <a:cubicBezTo>
                  <a:pt x="4089429" y="6838236"/>
                  <a:pt x="4082142" y="6848862"/>
                  <a:pt x="4075311" y="6859489"/>
                </a:cubicBezTo>
                <a:cubicBezTo>
                  <a:pt x="4068480" y="6870115"/>
                  <a:pt x="4064836" y="6882563"/>
                  <a:pt x="4064381" y="6896833"/>
                </a:cubicBezTo>
                <a:cubicBezTo>
                  <a:pt x="4046772" y="6910799"/>
                  <a:pt x="4030984" y="6926587"/>
                  <a:pt x="4017018" y="6944196"/>
                </a:cubicBezTo>
                <a:cubicBezTo>
                  <a:pt x="3996752" y="6946018"/>
                  <a:pt x="3989010" y="6953304"/>
                  <a:pt x="3993792" y="6966055"/>
                </a:cubicBezTo>
                <a:cubicBezTo>
                  <a:pt x="3998574" y="6978807"/>
                  <a:pt x="3995385" y="6986094"/>
                  <a:pt x="3984228" y="6987916"/>
                </a:cubicBezTo>
                <a:lnTo>
                  <a:pt x="3969655" y="6987915"/>
                </a:lnTo>
                <a:cubicBezTo>
                  <a:pt x="3969048" y="6998162"/>
                  <a:pt x="3966619" y="7005904"/>
                  <a:pt x="3962368" y="7011142"/>
                </a:cubicBezTo>
                <a:cubicBezTo>
                  <a:pt x="3958118" y="7016379"/>
                  <a:pt x="3955689" y="7023210"/>
                  <a:pt x="3955082" y="7031635"/>
                </a:cubicBezTo>
                <a:lnTo>
                  <a:pt x="3929578" y="7053495"/>
                </a:lnTo>
                <a:lnTo>
                  <a:pt x="3915005" y="7024349"/>
                </a:lnTo>
                <a:cubicBezTo>
                  <a:pt x="3907719" y="7024349"/>
                  <a:pt x="3904075" y="7020705"/>
                  <a:pt x="3904075" y="7013419"/>
                </a:cubicBezTo>
                <a:cubicBezTo>
                  <a:pt x="3905138" y="6999073"/>
                  <a:pt x="3909388" y="6984955"/>
                  <a:pt x="3916827" y="6971065"/>
                </a:cubicBezTo>
                <a:cubicBezTo>
                  <a:pt x="3924265" y="6957175"/>
                  <a:pt x="3928516" y="6942146"/>
                  <a:pt x="3929579" y="6925979"/>
                </a:cubicBezTo>
                <a:cubicBezTo>
                  <a:pt x="3929654" y="6925676"/>
                  <a:pt x="3929503" y="6924461"/>
                  <a:pt x="3929123" y="6922335"/>
                </a:cubicBezTo>
                <a:cubicBezTo>
                  <a:pt x="3928743" y="6920210"/>
                  <a:pt x="3927681" y="6918996"/>
                  <a:pt x="3925935" y="6918692"/>
                </a:cubicBezTo>
                <a:cubicBezTo>
                  <a:pt x="3923962" y="6919527"/>
                  <a:pt x="3921533" y="6923322"/>
                  <a:pt x="3918648" y="6930078"/>
                </a:cubicBezTo>
                <a:cubicBezTo>
                  <a:pt x="3915764" y="6936833"/>
                  <a:pt x="3913335" y="6941539"/>
                  <a:pt x="3911362" y="6944196"/>
                </a:cubicBezTo>
                <a:cubicBezTo>
                  <a:pt x="3907112" y="6947839"/>
                  <a:pt x="3904682" y="6951482"/>
                  <a:pt x="3904075" y="6955126"/>
                </a:cubicBezTo>
                <a:cubicBezTo>
                  <a:pt x="3904531" y="6960818"/>
                  <a:pt x="3904531" y="6965828"/>
                  <a:pt x="3904075" y="6970154"/>
                </a:cubicBezTo>
                <a:cubicBezTo>
                  <a:pt x="3903620" y="6974481"/>
                  <a:pt x="3899977" y="6976758"/>
                  <a:pt x="3893145" y="6976985"/>
                </a:cubicBezTo>
                <a:lnTo>
                  <a:pt x="3878572" y="6984272"/>
                </a:lnTo>
                <a:lnTo>
                  <a:pt x="3842139" y="6987916"/>
                </a:lnTo>
                <a:lnTo>
                  <a:pt x="3831209" y="7017062"/>
                </a:lnTo>
                <a:cubicBezTo>
                  <a:pt x="3825668" y="7019111"/>
                  <a:pt x="3820355" y="7022299"/>
                  <a:pt x="3815269" y="7026625"/>
                </a:cubicBezTo>
                <a:cubicBezTo>
                  <a:pt x="3810184" y="7030952"/>
                  <a:pt x="3805782" y="7035050"/>
                  <a:pt x="3802063" y="7038922"/>
                </a:cubicBezTo>
                <a:cubicBezTo>
                  <a:pt x="3798116" y="7038846"/>
                  <a:pt x="3794169" y="7039909"/>
                  <a:pt x="3790222" y="7042110"/>
                </a:cubicBezTo>
                <a:cubicBezTo>
                  <a:pt x="3786275" y="7044311"/>
                  <a:pt x="3784150" y="7048106"/>
                  <a:pt x="3783846" y="7053495"/>
                </a:cubicBezTo>
                <a:lnTo>
                  <a:pt x="3787489" y="7068068"/>
                </a:lnTo>
                <a:lnTo>
                  <a:pt x="3754699" y="7068068"/>
                </a:lnTo>
                <a:cubicBezTo>
                  <a:pt x="3756141" y="7061009"/>
                  <a:pt x="3759633" y="7050534"/>
                  <a:pt x="3765174" y="7036645"/>
                </a:cubicBezTo>
                <a:cubicBezTo>
                  <a:pt x="3770715" y="7022755"/>
                  <a:pt x="3769652" y="7015013"/>
                  <a:pt x="3761986" y="7013419"/>
                </a:cubicBezTo>
                <a:cubicBezTo>
                  <a:pt x="3758267" y="7013646"/>
                  <a:pt x="3754775" y="7015013"/>
                  <a:pt x="3751511" y="7017517"/>
                </a:cubicBezTo>
                <a:cubicBezTo>
                  <a:pt x="3748248" y="7020022"/>
                  <a:pt x="3745667" y="7022299"/>
                  <a:pt x="3743769" y="7024349"/>
                </a:cubicBezTo>
                <a:lnTo>
                  <a:pt x="3736483" y="7068068"/>
                </a:lnTo>
                <a:lnTo>
                  <a:pt x="3718267" y="7093571"/>
                </a:lnTo>
                <a:cubicBezTo>
                  <a:pt x="3718266" y="7104349"/>
                  <a:pt x="3716445" y="7113762"/>
                  <a:pt x="3712801" y="7121807"/>
                </a:cubicBezTo>
                <a:cubicBezTo>
                  <a:pt x="3709158" y="7129852"/>
                  <a:pt x="3703693" y="7137443"/>
                  <a:pt x="3696407" y="7144578"/>
                </a:cubicBezTo>
                <a:lnTo>
                  <a:pt x="3696406" y="7173724"/>
                </a:lnTo>
                <a:cubicBezTo>
                  <a:pt x="3686084" y="7185261"/>
                  <a:pt x="3681226" y="7198620"/>
                  <a:pt x="3681834" y="7213801"/>
                </a:cubicBezTo>
                <a:cubicBezTo>
                  <a:pt x="3675989" y="7212055"/>
                  <a:pt x="3670372" y="7212814"/>
                  <a:pt x="3664983" y="7216078"/>
                </a:cubicBezTo>
                <a:cubicBezTo>
                  <a:pt x="3659594" y="7219342"/>
                  <a:pt x="3656710" y="7224655"/>
                  <a:pt x="3656330" y="7232017"/>
                </a:cubicBezTo>
                <a:lnTo>
                  <a:pt x="3634470" y="7264807"/>
                </a:lnTo>
                <a:lnTo>
                  <a:pt x="3605323" y="7253877"/>
                </a:lnTo>
                <a:cubicBezTo>
                  <a:pt x="3610105" y="7242036"/>
                  <a:pt x="3613293" y="7228374"/>
                  <a:pt x="3614887" y="7212890"/>
                </a:cubicBezTo>
                <a:cubicBezTo>
                  <a:pt x="3616482" y="7197406"/>
                  <a:pt x="3620580" y="7185565"/>
                  <a:pt x="3627184" y="7177368"/>
                </a:cubicBezTo>
                <a:cubicBezTo>
                  <a:pt x="3626577" y="7165831"/>
                  <a:pt x="3631434" y="7159758"/>
                  <a:pt x="3641757" y="7159151"/>
                </a:cubicBezTo>
                <a:cubicBezTo>
                  <a:pt x="3649650" y="7159682"/>
                  <a:pt x="3659366" y="7159530"/>
                  <a:pt x="3670903" y="7158696"/>
                </a:cubicBezTo>
                <a:cubicBezTo>
                  <a:pt x="3682440" y="7157861"/>
                  <a:pt x="3681226" y="7153155"/>
                  <a:pt x="3667260" y="7144577"/>
                </a:cubicBezTo>
                <a:lnTo>
                  <a:pt x="3681833" y="7108145"/>
                </a:lnTo>
                <a:lnTo>
                  <a:pt x="3667260" y="7108145"/>
                </a:lnTo>
                <a:lnTo>
                  <a:pt x="3681833" y="7089928"/>
                </a:lnTo>
                <a:lnTo>
                  <a:pt x="3681833" y="7053495"/>
                </a:lnTo>
                <a:lnTo>
                  <a:pt x="3707337" y="7035278"/>
                </a:lnTo>
                <a:lnTo>
                  <a:pt x="3707336" y="7002489"/>
                </a:lnTo>
                <a:cubicBezTo>
                  <a:pt x="3714016" y="6990952"/>
                  <a:pt x="3722517" y="6981236"/>
                  <a:pt x="3732840" y="6973343"/>
                </a:cubicBezTo>
                <a:lnTo>
                  <a:pt x="3743769" y="6944196"/>
                </a:lnTo>
                <a:cubicBezTo>
                  <a:pt x="3732384" y="6941311"/>
                  <a:pt x="3728741" y="6928864"/>
                  <a:pt x="3732839" y="6906852"/>
                </a:cubicBezTo>
                <a:cubicBezTo>
                  <a:pt x="3736938" y="6884840"/>
                  <a:pt x="3740582" y="6870570"/>
                  <a:pt x="3743769" y="6864043"/>
                </a:cubicBezTo>
                <a:cubicBezTo>
                  <a:pt x="3750601" y="6862373"/>
                  <a:pt x="3754244" y="6854783"/>
                  <a:pt x="3754699" y="6841272"/>
                </a:cubicBezTo>
                <a:cubicBezTo>
                  <a:pt x="3755155" y="6827762"/>
                  <a:pt x="3755155" y="6818349"/>
                  <a:pt x="3754699" y="6813037"/>
                </a:cubicBezTo>
                <a:cubicBezTo>
                  <a:pt x="3760088" y="6810911"/>
                  <a:pt x="3763883" y="6806964"/>
                  <a:pt x="3766085" y="6801196"/>
                </a:cubicBezTo>
                <a:cubicBezTo>
                  <a:pt x="3768286" y="6795427"/>
                  <a:pt x="3769348" y="6789658"/>
                  <a:pt x="3769273" y="6783890"/>
                </a:cubicBezTo>
                <a:cubicBezTo>
                  <a:pt x="3768665" y="6777058"/>
                  <a:pt x="3766237" y="6771594"/>
                  <a:pt x="3761986" y="6767495"/>
                </a:cubicBezTo>
                <a:cubicBezTo>
                  <a:pt x="3757736" y="6763396"/>
                  <a:pt x="3755307" y="6757931"/>
                  <a:pt x="3754699" y="6751100"/>
                </a:cubicBezTo>
                <a:cubicBezTo>
                  <a:pt x="3740658" y="6753833"/>
                  <a:pt x="3734130" y="6764762"/>
                  <a:pt x="3735117" y="6783890"/>
                </a:cubicBezTo>
                <a:cubicBezTo>
                  <a:pt x="3736103" y="6803017"/>
                  <a:pt x="3730487" y="6813947"/>
                  <a:pt x="3718266" y="6816680"/>
                </a:cubicBezTo>
                <a:cubicBezTo>
                  <a:pt x="3717887" y="6827838"/>
                  <a:pt x="3714092" y="6838312"/>
                  <a:pt x="3706881" y="6848103"/>
                </a:cubicBezTo>
                <a:cubicBezTo>
                  <a:pt x="3699670" y="6857895"/>
                  <a:pt x="3691321" y="6865637"/>
                  <a:pt x="3681833" y="6871330"/>
                </a:cubicBezTo>
                <a:lnTo>
                  <a:pt x="3681833" y="6918692"/>
                </a:lnTo>
                <a:cubicBezTo>
                  <a:pt x="3649878" y="6934101"/>
                  <a:pt x="3630902" y="6951558"/>
                  <a:pt x="3624906" y="6971065"/>
                </a:cubicBezTo>
                <a:cubicBezTo>
                  <a:pt x="3618910" y="6990572"/>
                  <a:pt x="3609954" y="7018049"/>
                  <a:pt x="3598037" y="7053495"/>
                </a:cubicBezTo>
                <a:cubicBezTo>
                  <a:pt x="3585741" y="7054558"/>
                  <a:pt x="3574811" y="7058808"/>
                  <a:pt x="3565247" y="7066247"/>
                </a:cubicBezTo>
                <a:cubicBezTo>
                  <a:pt x="3555683" y="7073685"/>
                  <a:pt x="3544753" y="7077935"/>
                  <a:pt x="3532458" y="7078998"/>
                </a:cubicBezTo>
                <a:lnTo>
                  <a:pt x="3532457" y="7119075"/>
                </a:lnTo>
                <a:lnTo>
                  <a:pt x="3521528" y="7119075"/>
                </a:lnTo>
                <a:cubicBezTo>
                  <a:pt x="3514544" y="7119074"/>
                  <a:pt x="3510294" y="7117253"/>
                  <a:pt x="3508776" y="7113610"/>
                </a:cubicBezTo>
                <a:cubicBezTo>
                  <a:pt x="3507258" y="7109966"/>
                  <a:pt x="3506651" y="7104501"/>
                  <a:pt x="3506954" y="7097215"/>
                </a:cubicBezTo>
                <a:lnTo>
                  <a:pt x="3517884" y="7068068"/>
                </a:lnTo>
                <a:cubicBezTo>
                  <a:pt x="3517657" y="7065411"/>
                  <a:pt x="3516290" y="7060706"/>
                  <a:pt x="3513785" y="7053950"/>
                </a:cubicBezTo>
                <a:cubicBezTo>
                  <a:pt x="3511281" y="7047195"/>
                  <a:pt x="3509004" y="7043400"/>
                  <a:pt x="3506954" y="7042565"/>
                </a:cubicBezTo>
                <a:lnTo>
                  <a:pt x="3506954" y="7053495"/>
                </a:lnTo>
                <a:cubicBezTo>
                  <a:pt x="3498605" y="7059416"/>
                  <a:pt x="3488890" y="7067613"/>
                  <a:pt x="3477807" y="7078087"/>
                </a:cubicBezTo>
                <a:cubicBezTo>
                  <a:pt x="3466726" y="7088562"/>
                  <a:pt x="3460654" y="7098581"/>
                  <a:pt x="3459591" y="7108145"/>
                </a:cubicBezTo>
                <a:cubicBezTo>
                  <a:pt x="3454202" y="7112092"/>
                  <a:pt x="3450407" y="7117860"/>
                  <a:pt x="3448206" y="7125450"/>
                </a:cubicBezTo>
                <a:cubicBezTo>
                  <a:pt x="3446005" y="7133041"/>
                  <a:pt x="3444942" y="7140631"/>
                  <a:pt x="3445018" y="7148221"/>
                </a:cubicBezTo>
                <a:lnTo>
                  <a:pt x="3419515" y="7162794"/>
                </a:lnTo>
                <a:cubicBezTo>
                  <a:pt x="3419590" y="7168639"/>
                  <a:pt x="3418528" y="7175167"/>
                  <a:pt x="3416327" y="7182377"/>
                </a:cubicBezTo>
                <a:cubicBezTo>
                  <a:pt x="3414126" y="7189588"/>
                  <a:pt x="3410330" y="7195205"/>
                  <a:pt x="3404941" y="7199228"/>
                </a:cubicBezTo>
                <a:lnTo>
                  <a:pt x="3404942" y="7228374"/>
                </a:lnTo>
                <a:lnTo>
                  <a:pt x="3390368" y="7239304"/>
                </a:lnTo>
                <a:cubicBezTo>
                  <a:pt x="3389988" y="7250386"/>
                  <a:pt x="3386193" y="7261012"/>
                  <a:pt x="3378983" y="7271183"/>
                </a:cubicBezTo>
                <a:cubicBezTo>
                  <a:pt x="3371772" y="7281354"/>
                  <a:pt x="3363423" y="7290159"/>
                  <a:pt x="3353935" y="7297597"/>
                </a:cubicBezTo>
                <a:cubicBezTo>
                  <a:pt x="3346496" y="7309210"/>
                  <a:pt x="3337692" y="7322417"/>
                  <a:pt x="3327521" y="7337218"/>
                </a:cubicBezTo>
                <a:cubicBezTo>
                  <a:pt x="3317350" y="7352019"/>
                  <a:pt x="3306724" y="7364315"/>
                  <a:pt x="3295642" y="7374106"/>
                </a:cubicBezTo>
                <a:cubicBezTo>
                  <a:pt x="3295869" y="7379799"/>
                  <a:pt x="3295415" y="7385720"/>
                  <a:pt x="3294276" y="7391868"/>
                </a:cubicBezTo>
                <a:cubicBezTo>
                  <a:pt x="3293137" y="7398016"/>
                  <a:pt x="3289949" y="7403026"/>
                  <a:pt x="3284712" y="7406896"/>
                </a:cubicBezTo>
                <a:cubicBezTo>
                  <a:pt x="3284409" y="7418130"/>
                  <a:pt x="3281372" y="7429364"/>
                  <a:pt x="3275603" y="7440597"/>
                </a:cubicBezTo>
                <a:cubicBezTo>
                  <a:pt x="3269835" y="7451830"/>
                  <a:pt x="3263156" y="7461242"/>
                  <a:pt x="3255566" y="7468832"/>
                </a:cubicBezTo>
                <a:cubicBezTo>
                  <a:pt x="3255566" y="7472628"/>
                  <a:pt x="3254655" y="7475968"/>
                  <a:pt x="3252833" y="7478852"/>
                </a:cubicBezTo>
                <a:cubicBezTo>
                  <a:pt x="3251011" y="7481736"/>
                  <a:pt x="3248279" y="7483254"/>
                  <a:pt x="3244636" y="7483406"/>
                </a:cubicBezTo>
                <a:lnTo>
                  <a:pt x="3233706" y="7479762"/>
                </a:lnTo>
                <a:lnTo>
                  <a:pt x="3244636" y="7443329"/>
                </a:lnTo>
                <a:cubicBezTo>
                  <a:pt x="3248279" y="7439458"/>
                  <a:pt x="3251011" y="7434449"/>
                  <a:pt x="3252833" y="7428301"/>
                </a:cubicBezTo>
                <a:cubicBezTo>
                  <a:pt x="3254655" y="7422153"/>
                  <a:pt x="3255566" y="7416232"/>
                  <a:pt x="3255566" y="7410540"/>
                </a:cubicBezTo>
                <a:lnTo>
                  <a:pt x="3270139" y="7377750"/>
                </a:lnTo>
                <a:cubicBezTo>
                  <a:pt x="3269380" y="7369552"/>
                  <a:pt x="3269076" y="7360444"/>
                  <a:pt x="3269228" y="7350425"/>
                </a:cubicBezTo>
                <a:cubicBezTo>
                  <a:pt x="3269380" y="7340406"/>
                  <a:pt x="3274541" y="7334941"/>
                  <a:pt x="3284712" y="7334030"/>
                </a:cubicBezTo>
                <a:cubicBezTo>
                  <a:pt x="3285927" y="7298508"/>
                  <a:pt x="3296249" y="7256610"/>
                  <a:pt x="3315680" y="7208336"/>
                </a:cubicBezTo>
                <a:cubicBezTo>
                  <a:pt x="3335111" y="7160062"/>
                  <a:pt x="3356364" y="7121807"/>
                  <a:pt x="3379438" y="7093572"/>
                </a:cubicBezTo>
                <a:cubicBezTo>
                  <a:pt x="3379894" y="7081123"/>
                  <a:pt x="3381715" y="7069586"/>
                  <a:pt x="3384903" y="7058960"/>
                </a:cubicBezTo>
                <a:cubicBezTo>
                  <a:pt x="3388091" y="7048334"/>
                  <a:pt x="3389913" y="7036796"/>
                  <a:pt x="3390368" y="7024349"/>
                </a:cubicBezTo>
                <a:cubicBezTo>
                  <a:pt x="3395757" y="7024121"/>
                  <a:pt x="3399552" y="7021844"/>
                  <a:pt x="3401753" y="7017518"/>
                </a:cubicBezTo>
                <a:cubicBezTo>
                  <a:pt x="3403955" y="7013191"/>
                  <a:pt x="3405017" y="7008181"/>
                  <a:pt x="3404941" y="7002489"/>
                </a:cubicBezTo>
                <a:cubicBezTo>
                  <a:pt x="3405549" y="6987688"/>
                  <a:pt x="3407977" y="6979035"/>
                  <a:pt x="3412228" y="6976530"/>
                </a:cubicBezTo>
                <a:cubicBezTo>
                  <a:pt x="3416479" y="6974025"/>
                  <a:pt x="3418908" y="6968105"/>
                  <a:pt x="3419515" y="6958769"/>
                </a:cubicBezTo>
                <a:lnTo>
                  <a:pt x="3437731" y="6922335"/>
                </a:lnTo>
                <a:cubicBezTo>
                  <a:pt x="3443120" y="6920363"/>
                  <a:pt x="3446915" y="6917023"/>
                  <a:pt x="3449116" y="6912316"/>
                </a:cubicBezTo>
                <a:cubicBezTo>
                  <a:pt x="3451317" y="6907611"/>
                  <a:pt x="3452380" y="6902449"/>
                  <a:pt x="3452305" y="6896833"/>
                </a:cubicBezTo>
                <a:lnTo>
                  <a:pt x="3448661" y="6878616"/>
                </a:lnTo>
                <a:lnTo>
                  <a:pt x="3481451" y="6765674"/>
                </a:lnTo>
                <a:lnTo>
                  <a:pt x="3496024" y="6754743"/>
                </a:lnTo>
                <a:lnTo>
                  <a:pt x="3506954" y="6736527"/>
                </a:lnTo>
                <a:cubicBezTo>
                  <a:pt x="3506954" y="6730683"/>
                  <a:pt x="3507865" y="6724155"/>
                  <a:pt x="3509686" y="6716944"/>
                </a:cubicBezTo>
                <a:cubicBezTo>
                  <a:pt x="3511508" y="6709734"/>
                  <a:pt x="3514241" y="6704116"/>
                  <a:pt x="3517884" y="6700094"/>
                </a:cubicBezTo>
                <a:cubicBezTo>
                  <a:pt x="3515759" y="6693490"/>
                  <a:pt x="3515456" y="6684838"/>
                  <a:pt x="3516973" y="6674135"/>
                </a:cubicBezTo>
                <a:cubicBezTo>
                  <a:pt x="3518492" y="6663433"/>
                  <a:pt x="3523653" y="6657512"/>
                  <a:pt x="3532458" y="6656374"/>
                </a:cubicBezTo>
                <a:cubicBezTo>
                  <a:pt x="3533748" y="6646355"/>
                  <a:pt x="3540275" y="6629960"/>
                  <a:pt x="3552040" y="6607189"/>
                </a:cubicBezTo>
                <a:cubicBezTo>
                  <a:pt x="3563805" y="6584418"/>
                  <a:pt x="3573065" y="6571667"/>
                  <a:pt x="3579820" y="6568934"/>
                </a:cubicBezTo>
                <a:lnTo>
                  <a:pt x="3590750" y="6543431"/>
                </a:lnTo>
                <a:cubicBezTo>
                  <a:pt x="3591813" y="6520660"/>
                  <a:pt x="3596064" y="6500622"/>
                  <a:pt x="3603502" y="6483317"/>
                </a:cubicBezTo>
                <a:cubicBezTo>
                  <a:pt x="3610940" y="6466011"/>
                  <a:pt x="3615191" y="6445973"/>
                  <a:pt x="3616254" y="6423202"/>
                </a:cubicBezTo>
                <a:lnTo>
                  <a:pt x="3627183" y="6408629"/>
                </a:lnTo>
                <a:cubicBezTo>
                  <a:pt x="3628853" y="6395118"/>
                  <a:pt x="3635533" y="6379330"/>
                  <a:pt x="3647221" y="6361265"/>
                </a:cubicBezTo>
                <a:cubicBezTo>
                  <a:pt x="3658911" y="6343201"/>
                  <a:pt x="3665590" y="6327413"/>
                  <a:pt x="3667260" y="6313902"/>
                </a:cubicBezTo>
                <a:cubicBezTo>
                  <a:pt x="3678038" y="6307071"/>
                  <a:pt x="3682896" y="6296141"/>
                  <a:pt x="3681833" y="6281113"/>
                </a:cubicBezTo>
                <a:cubicBezTo>
                  <a:pt x="3680770" y="6266084"/>
                  <a:pt x="3685628" y="6255154"/>
                  <a:pt x="3696406" y="6248323"/>
                </a:cubicBezTo>
                <a:cubicBezTo>
                  <a:pt x="3697507" y="6242554"/>
                  <a:pt x="3700372" y="6232459"/>
                  <a:pt x="3705002" y="6218038"/>
                </a:cubicBezTo>
                <a:lnTo>
                  <a:pt x="3717145" y="6182441"/>
                </a:lnTo>
                <a:lnTo>
                  <a:pt x="3713172" y="6182441"/>
                </a:lnTo>
                <a:cubicBezTo>
                  <a:pt x="3713931" y="6168930"/>
                  <a:pt x="3716056" y="6155875"/>
                  <a:pt x="3719548" y="6143275"/>
                </a:cubicBezTo>
                <a:cubicBezTo>
                  <a:pt x="3723039" y="6130675"/>
                  <a:pt x="3723343" y="6112155"/>
                  <a:pt x="3720459" y="6087714"/>
                </a:cubicBezTo>
                <a:cubicBezTo>
                  <a:pt x="3712717" y="6098341"/>
                  <a:pt x="3705430" y="6108967"/>
                  <a:pt x="3698599" y="6119594"/>
                </a:cubicBezTo>
                <a:cubicBezTo>
                  <a:pt x="3691768" y="6130219"/>
                  <a:pt x="3688124" y="6142667"/>
                  <a:pt x="3687669" y="6156938"/>
                </a:cubicBezTo>
                <a:cubicBezTo>
                  <a:pt x="3670060" y="6170904"/>
                  <a:pt x="3654272" y="6186691"/>
                  <a:pt x="3640306" y="6204301"/>
                </a:cubicBezTo>
                <a:cubicBezTo>
                  <a:pt x="3620040" y="6206123"/>
                  <a:pt x="3612298" y="6213409"/>
                  <a:pt x="3617080" y="6226160"/>
                </a:cubicBezTo>
                <a:cubicBezTo>
                  <a:pt x="3621862" y="6238912"/>
                  <a:pt x="3618673" y="6246199"/>
                  <a:pt x="3607516" y="6248021"/>
                </a:cubicBezTo>
                <a:lnTo>
                  <a:pt x="3592943" y="6248020"/>
                </a:lnTo>
                <a:cubicBezTo>
                  <a:pt x="3592336" y="6258267"/>
                  <a:pt x="3589907" y="6266009"/>
                  <a:pt x="3585656" y="6271246"/>
                </a:cubicBezTo>
                <a:cubicBezTo>
                  <a:pt x="3581406" y="6276484"/>
                  <a:pt x="3578977" y="6283315"/>
                  <a:pt x="3578369" y="6291739"/>
                </a:cubicBezTo>
                <a:lnTo>
                  <a:pt x="3552866" y="6313600"/>
                </a:lnTo>
                <a:lnTo>
                  <a:pt x="3538293" y="6284453"/>
                </a:lnTo>
                <a:cubicBezTo>
                  <a:pt x="3531006" y="6284454"/>
                  <a:pt x="3527363" y="6280810"/>
                  <a:pt x="3527363" y="6273524"/>
                </a:cubicBezTo>
                <a:cubicBezTo>
                  <a:pt x="3528426" y="6259178"/>
                  <a:pt x="3532676" y="6245060"/>
                  <a:pt x="3540115" y="6231170"/>
                </a:cubicBezTo>
                <a:cubicBezTo>
                  <a:pt x="3547553" y="6217279"/>
                  <a:pt x="3551804" y="6202251"/>
                  <a:pt x="3552867" y="6186084"/>
                </a:cubicBezTo>
                <a:cubicBezTo>
                  <a:pt x="3552942" y="6185780"/>
                  <a:pt x="3552791" y="6184566"/>
                  <a:pt x="3552411" y="6182440"/>
                </a:cubicBezTo>
                <a:lnTo>
                  <a:pt x="3550673" y="6180454"/>
                </a:lnTo>
                <a:lnTo>
                  <a:pt x="3542783" y="6188860"/>
                </a:lnTo>
                <a:lnTo>
                  <a:pt x="3541936" y="6190182"/>
                </a:lnTo>
                <a:cubicBezTo>
                  <a:pt x="3539052" y="6196938"/>
                  <a:pt x="3536623" y="6201644"/>
                  <a:pt x="3534650" y="6204300"/>
                </a:cubicBezTo>
                <a:cubicBezTo>
                  <a:pt x="3530400" y="6207944"/>
                  <a:pt x="3527970" y="6211587"/>
                  <a:pt x="3527363" y="6215230"/>
                </a:cubicBezTo>
                <a:cubicBezTo>
                  <a:pt x="3527819" y="6220923"/>
                  <a:pt x="3527819" y="6225933"/>
                  <a:pt x="3527363" y="6230259"/>
                </a:cubicBezTo>
                <a:cubicBezTo>
                  <a:pt x="3526908" y="6234586"/>
                  <a:pt x="3523265" y="6236863"/>
                  <a:pt x="3516433" y="6237090"/>
                </a:cubicBezTo>
                <a:lnTo>
                  <a:pt x="3515268" y="6237673"/>
                </a:lnTo>
                <a:lnTo>
                  <a:pt x="3501203" y="6273305"/>
                </a:lnTo>
                <a:cubicBezTo>
                  <a:pt x="3500595" y="6280288"/>
                  <a:pt x="3498166" y="6286360"/>
                  <a:pt x="3493916" y="6291521"/>
                </a:cubicBezTo>
                <a:cubicBezTo>
                  <a:pt x="3489665" y="6296683"/>
                  <a:pt x="3487236" y="6302755"/>
                  <a:pt x="3486629" y="6309738"/>
                </a:cubicBezTo>
                <a:lnTo>
                  <a:pt x="3475699" y="6338885"/>
                </a:lnTo>
                <a:lnTo>
                  <a:pt x="3479343" y="6338884"/>
                </a:lnTo>
                <a:cubicBezTo>
                  <a:pt x="3478735" y="6345867"/>
                  <a:pt x="3476307" y="6351940"/>
                  <a:pt x="3472056" y="6357101"/>
                </a:cubicBezTo>
                <a:cubicBezTo>
                  <a:pt x="3467806" y="6362262"/>
                  <a:pt x="3465377" y="6368335"/>
                  <a:pt x="3464769" y="6375317"/>
                </a:cubicBezTo>
                <a:cubicBezTo>
                  <a:pt x="3465073" y="6381010"/>
                  <a:pt x="3464466" y="6386020"/>
                  <a:pt x="3462948" y="6390346"/>
                </a:cubicBezTo>
                <a:cubicBezTo>
                  <a:pt x="3461430" y="6394673"/>
                  <a:pt x="3457179" y="6396950"/>
                  <a:pt x="3450196" y="6397177"/>
                </a:cubicBezTo>
                <a:cubicBezTo>
                  <a:pt x="3450651" y="6407804"/>
                  <a:pt x="3449741" y="6414787"/>
                  <a:pt x="3447464" y="6418127"/>
                </a:cubicBezTo>
                <a:cubicBezTo>
                  <a:pt x="3445186" y="6421466"/>
                  <a:pt x="3438811" y="6422984"/>
                  <a:pt x="3428336" y="6422681"/>
                </a:cubicBezTo>
                <a:lnTo>
                  <a:pt x="3428336" y="6462757"/>
                </a:lnTo>
                <a:lnTo>
                  <a:pt x="3410120" y="6455470"/>
                </a:lnTo>
                <a:lnTo>
                  <a:pt x="3388260" y="6506477"/>
                </a:lnTo>
                <a:lnTo>
                  <a:pt x="3395546" y="6513763"/>
                </a:lnTo>
                <a:lnTo>
                  <a:pt x="3380973" y="6524693"/>
                </a:lnTo>
                <a:lnTo>
                  <a:pt x="3373686" y="6539267"/>
                </a:lnTo>
                <a:lnTo>
                  <a:pt x="3384616" y="6564770"/>
                </a:lnTo>
                <a:lnTo>
                  <a:pt x="3380973" y="6593916"/>
                </a:lnTo>
                <a:cubicBezTo>
                  <a:pt x="3372017" y="6595131"/>
                  <a:pt x="3367159" y="6599988"/>
                  <a:pt x="3366400" y="6608489"/>
                </a:cubicBezTo>
                <a:cubicBezTo>
                  <a:pt x="3365641" y="6616991"/>
                  <a:pt x="3357140" y="6621848"/>
                  <a:pt x="3340897" y="6623062"/>
                </a:cubicBezTo>
                <a:lnTo>
                  <a:pt x="3340897" y="6604846"/>
                </a:lnTo>
                <a:lnTo>
                  <a:pt x="3329967" y="6608490"/>
                </a:lnTo>
                <a:cubicBezTo>
                  <a:pt x="3327690" y="6613651"/>
                  <a:pt x="3324047" y="6622455"/>
                  <a:pt x="3319037" y="6634904"/>
                </a:cubicBezTo>
                <a:cubicBezTo>
                  <a:pt x="3314027" y="6647351"/>
                  <a:pt x="3310384" y="6654334"/>
                  <a:pt x="3308107" y="6655852"/>
                </a:cubicBezTo>
                <a:cubicBezTo>
                  <a:pt x="3306361" y="6655549"/>
                  <a:pt x="3305299" y="6654335"/>
                  <a:pt x="3304919" y="6652209"/>
                </a:cubicBezTo>
                <a:cubicBezTo>
                  <a:pt x="3304540" y="6650084"/>
                  <a:pt x="3304388" y="6648870"/>
                  <a:pt x="3304464" y="6648566"/>
                </a:cubicBezTo>
                <a:cubicBezTo>
                  <a:pt x="3294445" y="6647959"/>
                  <a:pt x="3290801" y="6644619"/>
                  <a:pt x="3293534" y="6638547"/>
                </a:cubicBezTo>
                <a:cubicBezTo>
                  <a:pt x="3296266" y="6632474"/>
                  <a:pt x="3299909" y="6627313"/>
                  <a:pt x="3304464" y="6623063"/>
                </a:cubicBezTo>
                <a:lnTo>
                  <a:pt x="3289891" y="6590273"/>
                </a:lnTo>
                <a:lnTo>
                  <a:pt x="3304464" y="6564770"/>
                </a:lnTo>
                <a:lnTo>
                  <a:pt x="3278960" y="6553840"/>
                </a:lnTo>
                <a:cubicBezTo>
                  <a:pt x="3277898" y="6566060"/>
                  <a:pt x="3273647" y="6577141"/>
                  <a:pt x="3266209" y="6587085"/>
                </a:cubicBezTo>
                <a:cubicBezTo>
                  <a:pt x="3258771" y="6597028"/>
                  <a:pt x="3254520" y="6609021"/>
                  <a:pt x="3253458" y="6623063"/>
                </a:cubicBezTo>
                <a:cubicBezTo>
                  <a:pt x="3242603" y="6637788"/>
                  <a:pt x="3232432" y="6652968"/>
                  <a:pt x="3222945" y="6668604"/>
                </a:cubicBezTo>
                <a:cubicBezTo>
                  <a:pt x="3213457" y="6684240"/>
                  <a:pt x="3204197" y="6699420"/>
                  <a:pt x="3195164" y="6714145"/>
                </a:cubicBezTo>
                <a:cubicBezTo>
                  <a:pt x="3193343" y="6722950"/>
                  <a:pt x="3189699" y="6734487"/>
                  <a:pt x="3184234" y="6748757"/>
                </a:cubicBezTo>
                <a:cubicBezTo>
                  <a:pt x="3178770" y="6763027"/>
                  <a:pt x="3171483" y="6770921"/>
                  <a:pt x="3162374" y="6772438"/>
                </a:cubicBezTo>
                <a:cubicBezTo>
                  <a:pt x="3162830" y="6775247"/>
                  <a:pt x="3164652" y="6780560"/>
                  <a:pt x="3167840" y="6788378"/>
                </a:cubicBezTo>
                <a:cubicBezTo>
                  <a:pt x="3171027" y="6796196"/>
                  <a:pt x="3172849" y="6800599"/>
                  <a:pt x="3173304" y="6801586"/>
                </a:cubicBezTo>
                <a:cubicBezTo>
                  <a:pt x="3175050" y="6801130"/>
                  <a:pt x="3176113" y="6799308"/>
                  <a:pt x="3176492" y="6796120"/>
                </a:cubicBezTo>
                <a:cubicBezTo>
                  <a:pt x="3176871" y="6792932"/>
                  <a:pt x="3177024" y="6791110"/>
                  <a:pt x="3176947" y="6790655"/>
                </a:cubicBezTo>
                <a:cubicBezTo>
                  <a:pt x="3187270" y="6769175"/>
                  <a:pt x="3199415" y="6748377"/>
                  <a:pt x="3213381" y="6728263"/>
                </a:cubicBezTo>
                <a:cubicBezTo>
                  <a:pt x="3227347" y="6708149"/>
                  <a:pt x="3235848" y="6686441"/>
                  <a:pt x="3238884" y="6663139"/>
                </a:cubicBezTo>
                <a:lnTo>
                  <a:pt x="3257101" y="6663140"/>
                </a:lnTo>
                <a:cubicBezTo>
                  <a:pt x="3265450" y="6662760"/>
                  <a:pt x="3275165" y="6663518"/>
                  <a:pt x="3286247" y="6665416"/>
                </a:cubicBezTo>
                <a:cubicBezTo>
                  <a:pt x="3297329" y="6667314"/>
                  <a:pt x="3303401" y="6672627"/>
                  <a:pt x="3304464" y="6681356"/>
                </a:cubicBezTo>
                <a:cubicBezTo>
                  <a:pt x="3304084" y="6697902"/>
                  <a:pt x="3300289" y="6713994"/>
                  <a:pt x="3293078" y="6729630"/>
                </a:cubicBezTo>
                <a:cubicBezTo>
                  <a:pt x="3285868" y="6745265"/>
                  <a:pt x="3277519" y="6759535"/>
                  <a:pt x="3268031" y="6772438"/>
                </a:cubicBezTo>
                <a:cubicBezTo>
                  <a:pt x="3268486" y="6781243"/>
                  <a:pt x="3270308" y="6789137"/>
                  <a:pt x="3273495" y="6796120"/>
                </a:cubicBezTo>
                <a:cubicBezTo>
                  <a:pt x="3276683" y="6803103"/>
                  <a:pt x="3278505" y="6810997"/>
                  <a:pt x="3278960" y="6819802"/>
                </a:cubicBezTo>
                <a:lnTo>
                  <a:pt x="3253457" y="6812515"/>
                </a:lnTo>
                <a:cubicBezTo>
                  <a:pt x="3253609" y="6823749"/>
                  <a:pt x="3252395" y="6835893"/>
                  <a:pt x="3249814" y="6848948"/>
                </a:cubicBezTo>
                <a:cubicBezTo>
                  <a:pt x="3247233" y="6862003"/>
                  <a:pt x="3242376" y="6874148"/>
                  <a:pt x="3235241" y="6885381"/>
                </a:cubicBezTo>
                <a:lnTo>
                  <a:pt x="3217024" y="6859878"/>
                </a:lnTo>
                <a:lnTo>
                  <a:pt x="3227954" y="6827088"/>
                </a:lnTo>
                <a:cubicBezTo>
                  <a:pt x="3225905" y="6825267"/>
                  <a:pt x="3223627" y="6823445"/>
                  <a:pt x="3221123" y="6821623"/>
                </a:cubicBezTo>
                <a:cubicBezTo>
                  <a:pt x="3218618" y="6819802"/>
                  <a:pt x="3217252" y="6817980"/>
                  <a:pt x="3217024" y="6816158"/>
                </a:cubicBezTo>
                <a:cubicBezTo>
                  <a:pt x="3217707" y="6812667"/>
                  <a:pt x="3220895" y="6810542"/>
                  <a:pt x="3226588" y="6809782"/>
                </a:cubicBezTo>
                <a:cubicBezTo>
                  <a:pt x="3232280" y="6809023"/>
                  <a:pt x="3236379" y="6808720"/>
                  <a:pt x="3238884" y="6808872"/>
                </a:cubicBezTo>
                <a:lnTo>
                  <a:pt x="3260744" y="6746935"/>
                </a:lnTo>
                <a:lnTo>
                  <a:pt x="3257101" y="6732362"/>
                </a:lnTo>
                <a:lnTo>
                  <a:pt x="3242527" y="6714146"/>
                </a:lnTo>
                <a:lnTo>
                  <a:pt x="3224311" y="6732362"/>
                </a:lnTo>
                <a:lnTo>
                  <a:pt x="3213381" y="6808872"/>
                </a:lnTo>
                <a:cubicBezTo>
                  <a:pt x="3202147" y="6819043"/>
                  <a:pt x="3191825" y="6833312"/>
                  <a:pt x="3182413" y="6851681"/>
                </a:cubicBezTo>
                <a:cubicBezTo>
                  <a:pt x="3173001" y="6870049"/>
                  <a:pt x="3166321" y="6886140"/>
                  <a:pt x="3162374" y="6899954"/>
                </a:cubicBezTo>
                <a:cubicBezTo>
                  <a:pt x="3161919" y="6912554"/>
                  <a:pt x="3159187" y="6924699"/>
                  <a:pt x="3154177" y="6936388"/>
                </a:cubicBezTo>
                <a:cubicBezTo>
                  <a:pt x="3149167" y="6948076"/>
                  <a:pt x="3144613" y="6960221"/>
                  <a:pt x="3140515" y="6972821"/>
                </a:cubicBezTo>
                <a:cubicBezTo>
                  <a:pt x="3122905" y="6988001"/>
                  <a:pt x="3107117" y="7005003"/>
                  <a:pt x="3093151" y="7023827"/>
                </a:cubicBezTo>
                <a:lnTo>
                  <a:pt x="3067648" y="7096693"/>
                </a:lnTo>
                <a:cubicBezTo>
                  <a:pt x="3065447" y="7096542"/>
                  <a:pt x="3062563" y="7096845"/>
                  <a:pt x="3058995" y="7097604"/>
                </a:cubicBezTo>
                <a:cubicBezTo>
                  <a:pt x="3055428" y="7098363"/>
                  <a:pt x="3053454" y="7100488"/>
                  <a:pt x="3053075" y="7103980"/>
                </a:cubicBezTo>
                <a:cubicBezTo>
                  <a:pt x="3053455" y="7105953"/>
                  <a:pt x="3055428" y="7108382"/>
                  <a:pt x="3058995" y="7111267"/>
                </a:cubicBezTo>
                <a:cubicBezTo>
                  <a:pt x="3062563" y="7114151"/>
                  <a:pt x="3065447" y="7116579"/>
                  <a:pt x="3067649" y="7118553"/>
                </a:cubicBezTo>
                <a:lnTo>
                  <a:pt x="3027572" y="7140413"/>
                </a:lnTo>
                <a:lnTo>
                  <a:pt x="3002069" y="7140413"/>
                </a:lnTo>
                <a:cubicBezTo>
                  <a:pt x="3002828" y="7126903"/>
                  <a:pt x="3004953" y="7113847"/>
                  <a:pt x="3008445" y="7101248"/>
                </a:cubicBezTo>
                <a:cubicBezTo>
                  <a:pt x="3011936" y="7088648"/>
                  <a:pt x="3012240" y="7070128"/>
                  <a:pt x="3009356" y="7045687"/>
                </a:cubicBezTo>
                <a:cubicBezTo>
                  <a:pt x="3001614" y="7056314"/>
                  <a:pt x="2994326" y="7066939"/>
                  <a:pt x="2987496" y="7077566"/>
                </a:cubicBezTo>
                <a:cubicBezTo>
                  <a:pt x="2980664" y="7088192"/>
                  <a:pt x="2977021" y="7100640"/>
                  <a:pt x="2976566" y="7114910"/>
                </a:cubicBezTo>
                <a:cubicBezTo>
                  <a:pt x="2958956" y="7128876"/>
                  <a:pt x="2943169" y="7144664"/>
                  <a:pt x="2929203" y="7162273"/>
                </a:cubicBezTo>
                <a:cubicBezTo>
                  <a:pt x="2908936" y="7164095"/>
                  <a:pt x="2901194" y="7171381"/>
                  <a:pt x="2905976" y="7184133"/>
                </a:cubicBezTo>
                <a:cubicBezTo>
                  <a:pt x="2910758" y="7196885"/>
                  <a:pt x="2907570" y="7204171"/>
                  <a:pt x="2896413" y="7205993"/>
                </a:cubicBezTo>
                <a:lnTo>
                  <a:pt x="2881839" y="7205993"/>
                </a:lnTo>
                <a:cubicBezTo>
                  <a:pt x="2881232" y="7216240"/>
                  <a:pt x="2878803" y="7223981"/>
                  <a:pt x="2874553" y="7229219"/>
                </a:cubicBezTo>
                <a:cubicBezTo>
                  <a:pt x="2870302" y="7234456"/>
                  <a:pt x="2867873" y="7241288"/>
                  <a:pt x="2867266" y="7249712"/>
                </a:cubicBezTo>
                <a:lnTo>
                  <a:pt x="2841763" y="7271572"/>
                </a:lnTo>
                <a:lnTo>
                  <a:pt x="2827190" y="7242426"/>
                </a:lnTo>
                <a:cubicBezTo>
                  <a:pt x="2819903" y="7242427"/>
                  <a:pt x="2816260" y="7238783"/>
                  <a:pt x="2816260" y="7231496"/>
                </a:cubicBezTo>
                <a:cubicBezTo>
                  <a:pt x="2817322" y="7217150"/>
                  <a:pt x="2821573" y="7203033"/>
                  <a:pt x="2829011" y="7189142"/>
                </a:cubicBezTo>
                <a:cubicBezTo>
                  <a:pt x="2836450" y="7175252"/>
                  <a:pt x="2840700" y="7160224"/>
                  <a:pt x="2841763" y="7144057"/>
                </a:cubicBezTo>
                <a:cubicBezTo>
                  <a:pt x="2841839" y="7143753"/>
                  <a:pt x="2841687" y="7142539"/>
                  <a:pt x="2841308" y="7140413"/>
                </a:cubicBezTo>
                <a:cubicBezTo>
                  <a:pt x="2840928" y="7138287"/>
                  <a:pt x="2839865" y="7137073"/>
                  <a:pt x="2838120" y="7136770"/>
                </a:cubicBezTo>
                <a:cubicBezTo>
                  <a:pt x="2836146" y="7137605"/>
                  <a:pt x="2833717" y="7141400"/>
                  <a:pt x="2830833" y="7148155"/>
                </a:cubicBezTo>
                <a:cubicBezTo>
                  <a:pt x="2827949" y="7154910"/>
                  <a:pt x="2825520" y="7159616"/>
                  <a:pt x="2823546" y="7162273"/>
                </a:cubicBezTo>
                <a:cubicBezTo>
                  <a:pt x="2819296" y="7165917"/>
                  <a:pt x="2816867" y="7169560"/>
                  <a:pt x="2816260" y="7173203"/>
                </a:cubicBezTo>
                <a:cubicBezTo>
                  <a:pt x="2816715" y="7178895"/>
                  <a:pt x="2816715" y="7183905"/>
                  <a:pt x="2816260" y="7188232"/>
                </a:cubicBezTo>
                <a:cubicBezTo>
                  <a:pt x="2815805" y="7192558"/>
                  <a:pt x="2812161" y="7194835"/>
                  <a:pt x="2805330" y="7195063"/>
                </a:cubicBezTo>
                <a:lnTo>
                  <a:pt x="2790757" y="7202350"/>
                </a:lnTo>
                <a:lnTo>
                  <a:pt x="2754324" y="7205993"/>
                </a:lnTo>
                <a:lnTo>
                  <a:pt x="2743394" y="7235139"/>
                </a:lnTo>
                <a:cubicBezTo>
                  <a:pt x="2737853" y="7237189"/>
                  <a:pt x="2732539" y="7240377"/>
                  <a:pt x="2727454" y="7244703"/>
                </a:cubicBezTo>
                <a:cubicBezTo>
                  <a:pt x="2722369" y="7249030"/>
                  <a:pt x="2717966" y="7253128"/>
                  <a:pt x="2714247" y="7256999"/>
                </a:cubicBezTo>
                <a:cubicBezTo>
                  <a:pt x="2710300" y="7256923"/>
                  <a:pt x="2706353" y="7257986"/>
                  <a:pt x="2702406" y="7260187"/>
                </a:cubicBezTo>
                <a:cubicBezTo>
                  <a:pt x="2698459" y="7262388"/>
                  <a:pt x="2696334" y="7266183"/>
                  <a:pt x="2696031" y="7271572"/>
                </a:cubicBezTo>
                <a:lnTo>
                  <a:pt x="2699674" y="7286145"/>
                </a:lnTo>
                <a:lnTo>
                  <a:pt x="2666884" y="7286146"/>
                </a:lnTo>
                <a:cubicBezTo>
                  <a:pt x="2668326" y="7279086"/>
                  <a:pt x="2671817" y="7268612"/>
                  <a:pt x="2677358" y="7254722"/>
                </a:cubicBezTo>
                <a:cubicBezTo>
                  <a:pt x="2682899" y="7240832"/>
                  <a:pt x="2681837" y="7233090"/>
                  <a:pt x="2674171" y="7231496"/>
                </a:cubicBezTo>
                <a:cubicBezTo>
                  <a:pt x="2670451" y="7231724"/>
                  <a:pt x="2666960" y="7233090"/>
                  <a:pt x="2663696" y="7235595"/>
                </a:cubicBezTo>
                <a:cubicBezTo>
                  <a:pt x="2660432" y="7238099"/>
                  <a:pt x="2657852" y="7240377"/>
                  <a:pt x="2655954" y="7242426"/>
                </a:cubicBezTo>
                <a:lnTo>
                  <a:pt x="2648667" y="7286145"/>
                </a:lnTo>
                <a:lnTo>
                  <a:pt x="2630451" y="7311649"/>
                </a:lnTo>
                <a:cubicBezTo>
                  <a:pt x="2630451" y="7322427"/>
                  <a:pt x="2628629" y="7331839"/>
                  <a:pt x="2624986" y="7339884"/>
                </a:cubicBezTo>
                <a:cubicBezTo>
                  <a:pt x="2621342" y="7347930"/>
                  <a:pt x="2615878" y="7355520"/>
                  <a:pt x="2608591" y="7362655"/>
                </a:cubicBezTo>
                <a:lnTo>
                  <a:pt x="2608591" y="7391802"/>
                </a:lnTo>
                <a:cubicBezTo>
                  <a:pt x="2598268" y="7403339"/>
                  <a:pt x="2593411" y="7416698"/>
                  <a:pt x="2594018" y="7431878"/>
                </a:cubicBezTo>
                <a:cubicBezTo>
                  <a:pt x="2588173" y="7430132"/>
                  <a:pt x="2582557" y="7430891"/>
                  <a:pt x="2577167" y="7434155"/>
                </a:cubicBezTo>
                <a:cubicBezTo>
                  <a:pt x="2571778" y="7437419"/>
                  <a:pt x="2568894" y="7442732"/>
                  <a:pt x="2568514" y="7450095"/>
                </a:cubicBezTo>
                <a:lnTo>
                  <a:pt x="2546654" y="7482884"/>
                </a:lnTo>
                <a:lnTo>
                  <a:pt x="2517508" y="7471955"/>
                </a:lnTo>
                <a:cubicBezTo>
                  <a:pt x="2522290" y="7460114"/>
                  <a:pt x="2525478" y="7446451"/>
                  <a:pt x="2527072" y="7430967"/>
                </a:cubicBezTo>
                <a:cubicBezTo>
                  <a:pt x="2528666" y="7415483"/>
                  <a:pt x="2532764" y="7403643"/>
                  <a:pt x="2539368" y="7395445"/>
                </a:cubicBezTo>
                <a:cubicBezTo>
                  <a:pt x="2538761" y="7383908"/>
                  <a:pt x="2543619" y="7377836"/>
                  <a:pt x="2553941" y="7377228"/>
                </a:cubicBezTo>
                <a:cubicBezTo>
                  <a:pt x="2561835" y="7377760"/>
                  <a:pt x="2571550" y="7377608"/>
                  <a:pt x="2583088" y="7376773"/>
                </a:cubicBezTo>
                <a:cubicBezTo>
                  <a:pt x="2594625" y="7375938"/>
                  <a:pt x="2593410" y="7371232"/>
                  <a:pt x="2579444" y="7362655"/>
                </a:cubicBezTo>
                <a:lnTo>
                  <a:pt x="2594018" y="7326222"/>
                </a:lnTo>
                <a:lnTo>
                  <a:pt x="2579444" y="7326222"/>
                </a:lnTo>
                <a:lnTo>
                  <a:pt x="2594017" y="7308006"/>
                </a:lnTo>
                <a:lnTo>
                  <a:pt x="2594017" y="7271572"/>
                </a:lnTo>
                <a:lnTo>
                  <a:pt x="2619521" y="7253356"/>
                </a:lnTo>
                <a:lnTo>
                  <a:pt x="2619521" y="7220566"/>
                </a:lnTo>
                <a:cubicBezTo>
                  <a:pt x="2626200" y="7209029"/>
                  <a:pt x="2634702" y="7199313"/>
                  <a:pt x="2645024" y="7191420"/>
                </a:cubicBezTo>
                <a:lnTo>
                  <a:pt x="2655954" y="7162273"/>
                </a:lnTo>
                <a:cubicBezTo>
                  <a:pt x="2644569" y="7159388"/>
                  <a:pt x="2640926" y="7146941"/>
                  <a:pt x="2645024" y="7124929"/>
                </a:cubicBezTo>
                <a:cubicBezTo>
                  <a:pt x="2649122" y="7102917"/>
                  <a:pt x="2652766" y="7088648"/>
                  <a:pt x="2655954" y="7082120"/>
                </a:cubicBezTo>
                <a:cubicBezTo>
                  <a:pt x="2662786" y="7080450"/>
                  <a:pt x="2666428" y="7072860"/>
                  <a:pt x="2666884" y="7059349"/>
                </a:cubicBezTo>
                <a:cubicBezTo>
                  <a:pt x="2667339" y="7045839"/>
                  <a:pt x="2667339" y="7036427"/>
                  <a:pt x="2666884" y="7031114"/>
                </a:cubicBezTo>
                <a:cubicBezTo>
                  <a:pt x="2672273" y="7028988"/>
                  <a:pt x="2676068" y="7025042"/>
                  <a:pt x="2678269" y="7019273"/>
                </a:cubicBezTo>
                <a:cubicBezTo>
                  <a:pt x="2680471" y="7013505"/>
                  <a:pt x="2681533" y="7007736"/>
                  <a:pt x="2681457" y="7001968"/>
                </a:cubicBezTo>
                <a:cubicBezTo>
                  <a:pt x="2680850" y="6995136"/>
                  <a:pt x="2678421" y="6989671"/>
                  <a:pt x="2674170" y="6985572"/>
                </a:cubicBezTo>
                <a:cubicBezTo>
                  <a:pt x="2669920" y="6981474"/>
                  <a:pt x="2667491" y="6976008"/>
                  <a:pt x="2666884" y="6969177"/>
                </a:cubicBezTo>
                <a:cubicBezTo>
                  <a:pt x="2652842" y="6971910"/>
                  <a:pt x="2646314" y="6982839"/>
                  <a:pt x="2647302" y="7001967"/>
                </a:cubicBezTo>
                <a:cubicBezTo>
                  <a:pt x="2648288" y="7021095"/>
                  <a:pt x="2642671" y="7032025"/>
                  <a:pt x="2630451" y="7034757"/>
                </a:cubicBezTo>
                <a:cubicBezTo>
                  <a:pt x="2630071" y="7045915"/>
                  <a:pt x="2626276" y="7056389"/>
                  <a:pt x="2619066" y="7066181"/>
                </a:cubicBezTo>
                <a:cubicBezTo>
                  <a:pt x="2611855" y="7075972"/>
                  <a:pt x="2603506" y="7083714"/>
                  <a:pt x="2594018" y="7089407"/>
                </a:cubicBezTo>
                <a:lnTo>
                  <a:pt x="2594018" y="7136770"/>
                </a:lnTo>
                <a:cubicBezTo>
                  <a:pt x="2562063" y="7152179"/>
                  <a:pt x="2543087" y="7169635"/>
                  <a:pt x="2537091" y="7189142"/>
                </a:cubicBezTo>
                <a:cubicBezTo>
                  <a:pt x="2531095" y="7208649"/>
                  <a:pt x="2522138" y="7236126"/>
                  <a:pt x="2510222" y="7271572"/>
                </a:cubicBezTo>
                <a:cubicBezTo>
                  <a:pt x="2497925" y="7272635"/>
                  <a:pt x="2486995" y="7276886"/>
                  <a:pt x="2477432" y="7284324"/>
                </a:cubicBezTo>
                <a:cubicBezTo>
                  <a:pt x="2467868" y="7291763"/>
                  <a:pt x="2456938" y="7296013"/>
                  <a:pt x="2444642" y="7297076"/>
                </a:cubicBezTo>
                <a:lnTo>
                  <a:pt x="2444642" y="7337152"/>
                </a:lnTo>
                <a:lnTo>
                  <a:pt x="2433712" y="7337152"/>
                </a:lnTo>
                <a:cubicBezTo>
                  <a:pt x="2426729" y="7337152"/>
                  <a:pt x="2422479" y="7335330"/>
                  <a:pt x="2420960" y="7331687"/>
                </a:cubicBezTo>
                <a:cubicBezTo>
                  <a:pt x="2419442" y="7328044"/>
                  <a:pt x="2418835" y="7322579"/>
                  <a:pt x="2419139" y="7315292"/>
                </a:cubicBezTo>
                <a:lnTo>
                  <a:pt x="2430069" y="7286145"/>
                </a:lnTo>
                <a:cubicBezTo>
                  <a:pt x="2429841" y="7283489"/>
                  <a:pt x="2428475" y="7278783"/>
                  <a:pt x="2425970" y="7272027"/>
                </a:cubicBezTo>
                <a:cubicBezTo>
                  <a:pt x="2423465" y="7265272"/>
                  <a:pt x="2421188" y="7261477"/>
                  <a:pt x="2419139" y="7260642"/>
                </a:cubicBezTo>
                <a:lnTo>
                  <a:pt x="2419139" y="7271573"/>
                </a:lnTo>
                <a:cubicBezTo>
                  <a:pt x="2410789" y="7277493"/>
                  <a:pt x="2401074" y="7285690"/>
                  <a:pt x="2389992" y="7296165"/>
                </a:cubicBezTo>
                <a:cubicBezTo>
                  <a:pt x="2378911" y="7306639"/>
                  <a:pt x="2372839" y="7316658"/>
                  <a:pt x="2371776" y="7326222"/>
                </a:cubicBezTo>
                <a:cubicBezTo>
                  <a:pt x="2366386" y="7330169"/>
                  <a:pt x="2362592" y="7335937"/>
                  <a:pt x="2360390" y="7343528"/>
                </a:cubicBezTo>
                <a:cubicBezTo>
                  <a:pt x="2358189" y="7351118"/>
                  <a:pt x="2357126" y="7358708"/>
                  <a:pt x="2357202" y="7366298"/>
                </a:cubicBezTo>
                <a:lnTo>
                  <a:pt x="2331699" y="7380872"/>
                </a:lnTo>
                <a:cubicBezTo>
                  <a:pt x="2331775" y="7386716"/>
                  <a:pt x="2330712" y="7393244"/>
                  <a:pt x="2328511" y="7400455"/>
                </a:cubicBezTo>
                <a:cubicBezTo>
                  <a:pt x="2326310" y="7407665"/>
                  <a:pt x="2322515" y="7413282"/>
                  <a:pt x="2317126" y="7417305"/>
                </a:cubicBezTo>
                <a:lnTo>
                  <a:pt x="2317126" y="7446451"/>
                </a:lnTo>
                <a:lnTo>
                  <a:pt x="2302553" y="7457381"/>
                </a:lnTo>
                <a:cubicBezTo>
                  <a:pt x="2302173" y="7468463"/>
                  <a:pt x="2298378" y="7479089"/>
                  <a:pt x="2291168" y="7489261"/>
                </a:cubicBezTo>
                <a:cubicBezTo>
                  <a:pt x="2283957" y="7499431"/>
                  <a:pt x="2275608" y="7508236"/>
                  <a:pt x="2266119" y="7515674"/>
                </a:cubicBezTo>
                <a:cubicBezTo>
                  <a:pt x="2258681" y="7527288"/>
                  <a:pt x="2249876" y="7540494"/>
                  <a:pt x="2239706" y="7555296"/>
                </a:cubicBezTo>
                <a:cubicBezTo>
                  <a:pt x="2229535" y="7570096"/>
                  <a:pt x="2218908" y="7582392"/>
                  <a:pt x="2207826" y="7592184"/>
                </a:cubicBezTo>
                <a:cubicBezTo>
                  <a:pt x="2208054" y="7597877"/>
                  <a:pt x="2207599" y="7603797"/>
                  <a:pt x="2206460" y="7609945"/>
                </a:cubicBezTo>
                <a:cubicBezTo>
                  <a:pt x="2205322" y="7616093"/>
                  <a:pt x="2202134" y="7621103"/>
                  <a:pt x="2196896" y="7624974"/>
                </a:cubicBezTo>
                <a:cubicBezTo>
                  <a:pt x="2196593" y="7636207"/>
                  <a:pt x="2193557" y="7647441"/>
                  <a:pt x="2187788" y="7658674"/>
                </a:cubicBezTo>
                <a:cubicBezTo>
                  <a:pt x="2182020" y="7669908"/>
                  <a:pt x="2175340" y="7679320"/>
                  <a:pt x="2167750" y="7686910"/>
                </a:cubicBezTo>
                <a:cubicBezTo>
                  <a:pt x="2167750" y="7690706"/>
                  <a:pt x="2166840" y="7694045"/>
                  <a:pt x="2165017" y="7696929"/>
                </a:cubicBezTo>
                <a:cubicBezTo>
                  <a:pt x="2163196" y="7699813"/>
                  <a:pt x="2160463" y="7701331"/>
                  <a:pt x="2156820" y="7701483"/>
                </a:cubicBezTo>
                <a:lnTo>
                  <a:pt x="2145890" y="7697840"/>
                </a:lnTo>
                <a:lnTo>
                  <a:pt x="2156820" y="7661407"/>
                </a:lnTo>
                <a:cubicBezTo>
                  <a:pt x="2160463" y="7657536"/>
                  <a:pt x="2163196" y="7652526"/>
                  <a:pt x="2165017" y="7646378"/>
                </a:cubicBezTo>
                <a:cubicBezTo>
                  <a:pt x="2166840" y="7640230"/>
                  <a:pt x="2167750" y="7634310"/>
                  <a:pt x="2167750" y="7628617"/>
                </a:cubicBezTo>
                <a:lnTo>
                  <a:pt x="2182323" y="7595827"/>
                </a:lnTo>
                <a:cubicBezTo>
                  <a:pt x="2181564" y="7587630"/>
                  <a:pt x="2181261" y="7578521"/>
                  <a:pt x="2181412" y="7568502"/>
                </a:cubicBezTo>
                <a:cubicBezTo>
                  <a:pt x="2181564" y="7558483"/>
                  <a:pt x="2186726" y="7553018"/>
                  <a:pt x="2196897" y="7552108"/>
                </a:cubicBezTo>
                <a:cubicBezTo>
                  <a:pt x="2198111" y="7516585"/>
                  <a:pt x="2208434" y="7474687"/>
                  <a:pt x="2227865" y="7426413"/>
                </a:cubicBezTo>
                <a:cubicBezTo>
                  <a:pt x="2247296" y="7378140"/>
                  <a:pt x="2268548" y="7339884"/>
                  <a:pt x="2291623" y="7311649"/>
                </a:cubicBezTo>
                <a:cubicBezTo>
                  <a:pt x="2292078" y="7299201"/>
                  <a:pt x="2293900" y="7287663"/>
                  <a:pt x="2297088" y="7277037"/>
                </a:cubicBezTo>
                <a:cubicBezTo>
                  <a:pt x="2300275" y="7266411"/>
                  <a:pt x="2302097" y="7254874"/>
                  <a:pt x="2302553" y="7242426"/>
                </a:cubicBezTo>
                <a:cubicBezTo>
                  <a:pt x="2307942" y="7242198"/>
                  <a:pt x="2311737" y="7239921"/>
                  <a:pt x="2313938" y="7235595"/>
                </a:cubicBezTo>
                <a:cubicBezTo>
                  <a:pt x="2316139" y="7231268"/>
                  <a:pt x="2317202" y="7226259"/>
                  <a:pt x="2317126" y="7220566"/>
                </a:cubicBezTo>
                <a:cubicBezTo>
                  <a:pt x="2317733" y="7205765"/>
                  <a:pt x="2320162" y="7197112"/>
                  <a:pt x="2324413" y="7194607"/>
                </a:cubicBezTo>
                <a:cubicBezTo>
                  <a:pt x="2328663" y="7192102"/>
                  <a:pt x="2331092" y="7186182"/>
                  <a:pt x="2331699" y="7176847"/>
                </a:cubicBezTo>
                <a:lnTo>
                  <a:pt x="2349916" y="7140413"/>
                </a:lnTo>
                <a:cubicBezTo>
                  <a:pt x="2355305" y="7138440"/>
                  <a:pt x="2359100" y="7135100"/>
                  <a:pt x="2361301" y="7130394"/>
                </a:cubicBezTo>
                <a:cubicBezTo>
                  <a:pt x="2363502" y="7125688"/>
                  <a:pt x="2364565" y="7120526"/>
                  <a:pt x="2364489" y="7114910"/>
                </a:cubicBezTo>
                <a:lnTo>
                  <a:pt x="2360846" y="7096693"/>
                </a:lnTo>
                <a:lnTo>
                  <a:pt x="2393635" y="6983751"/>
                </a:lnTo>
                <a:lnTo>
                  <a:pt x="2408209" y="6972820"/>
                </a:lnTo>
                <a:lnTo>
                  <a:pt x="2419138" y="6954604"/>
                </a:lnTo>
                <a:cubicBezTo>
                  <a:pt x="2419139" y="6948760"/>
                  <a:pt x="2420049" y="6942232"/>
                  <a:pt x="2421871" y="6935021"/>
                </a:cubicBezTo>
                <a:cubicBezTo>
                  <a:pt x="2423693" y="6927811"/>
                  <a:pt x="2426425" y="6922194"/>
                  <a:pt x="2430069" y="6918171"/>
                </a:cubicBezTo>
                <a:cubicBezTo>
                  <a:pt x="2427943" y="6911567"/>
                  <a:pt x="2427640" y="6902915"/>
                  <a:pt x="2429158" y="6892213"/>
                </a:cubicBezTo>
                <a:cubicBezTo>
                  <a:pt x="2430676" y="6881510"/>
                  <a:pt x="2435837" y="6875590"/>
                  <a:pt x="2444642" y="6874452"/>
                </a:cubicBezTo>
                <a:cubicBezTo>
                  <a:pt x="2445932" y="6864432"/>
                  <a:pt x="2452460" y="6848037"/>
                  <a:pt x="2464225" y="6825266"/>
                </a:cubicBezTo>
                <a:cubicBezTo>
                  <a:pt x="2475989" y="6802496"/>
                  <a:pt x="2485250" y="6789744"/>
                  <a:pt x="2492005" y="6787012"/>
                </a:cubicBezTo>
                <a:lnTo>
                  <a:pt x="2502935" y="6761509"/>
                </a:lnTo>
                <a:cubicBezTo>
                  <a:pt x="2503997" y="6738738"/>
                  <a:pt x="2508248" y="6718699"/>
                  <a:pt x="2515686" y="6701394"/>
                </a:cubicBezTo>
                <a:cubicBezTo>
                  <a:pt x="2523125" y="6684088"/>
                  <a:pt x="2527375" y="6664050"/>
                  <a:pt x="2528438" y="6641279"/>
                </a:cubicBezTo>
                <a:lnTo>
                  <a:pt x="2539368" y="6626706"/>
                </a:lnTo>
                <a:cubicBezTo>
                  <a:pt x="2541038" y="6613196"/>
                  <a:pt x="2547717" y="6597408"/>
                  <a:pt x="2559406" y="6579343"/>
                </a:cubicBezTo>
                <a:cubicBezTo>
                  <a:pt x="2571095" y="6561278"/>
                  <a:pt x="2577775" y="6545490"/>
                  <a:pt x="2579445" y="6531980"/>
                </a:cubicBezTo>
                <a:cubicBezTo>
                  <a:pt x="2590223" y="6525149"/>
                  <a:pt x="2595080" y="6514219"/>
                  <a:pt x="2594018" y="6499190"/>
                </a:cubicBezTo>
                <a:cubicBezTo>
                  <a:pt x="2592955" y="6484161"/>
                  <a:pt x="2597812" y="6473231"/>
                  <a:pt x="2608591" y="6466400"/>
                </a:cubicBezTo>
                <a:cubicBezTo>
                  <a:pt x="2609692" y="6460632"/>
                  <a:pt x="2612557" y="6450536"/>
                  <a:pt x="2617187" y="6436115"/>
                </a:cubicBezTo>
                <a:lnTo>
                  <a:pt x="2629329" y="6400518"/>
                </a:lnTo>
                <a:lnTo>
                  <a:pt x="2625357" y="6400518"/>
                </a:lnTo>
                <a:cubicBezTo>
                  <a:pt x="2626115" y="6387007"/>
                  <a:pt x="2628241" y="6373952"/>
                  <a:pt x="2631732" y="6361353"/>
                </a:cubicBezTo>
                <a:cubicBezTo>
                  <a:pt x="2635224" y="6348753"/>
                  <a:pt x="2635528" y="6330233"/>
                  <a:pt x="2632644" y="6305792"/>
                </a:cubicBezTo>
                <a:cubicBezTo>
                  <a:pt x="2624902" y="6316418"/>
                  <a:pt x="2617614" y="6327044"/>
                  <a:pt x="2610784" y="6337671"/>
                </a:cubicBezTo>
                <a:cubicBezTo>
                  <a:pt x="2603952" y="6348297"/>
                  <a:pt x="2600309" y="6360745"/>
                  <a:pt x="2599854" y="6375015"/>
                </a:cubicBezTo>
                <a:cubicBezTo>
                  <a:pt x="2582244" y="6388981"/>
                  <a:pt x="2566457" y="6404769"/>
                  <a:pt x="2552491" y="6422378"/>
                </a:cubicBezTo>
                <a:cubicBezTo>
                  <a:pt x="2532224" y="6424200"/>
                  <a:pt x="2524482" y="6431486"/>
                  <a:pt x="2529264" y="6444238"/>
                </a:cubicBezTo>
                <a:cubicBezTo>
                  <a:pt x="2534046" y="6456989"/>
                  <a:pt x="2530858" y="6464276"/>
                  <a:pt x="2519701" y="6466098"/>
                </a:cubicBezTo>
                <a:lnTo>
                  <a:pt x="2505127" y="6466097"/>
                </a:lnTo>
                <a:cubicBezTo>
                  <a:pt x="2504520" y="6476344"/>
                  <a:pt x="2502091" y="6484086"/>
                  <a:pt x="2497841" y="6489324"/>
                </a:cubicBezTo>
                <a:cubicBezTo>
                  <a:pt x="2493590" y="6494561"/>
                  <a:pt x="2491161" y="6501393"/>
                  <a:pt x="2490554" y="6509817"/>
                </a:cubicBezTo>
                <a:lnTo>
                  <a:pt x="2465051" y="6531677"/>
                </a:lnTo>
                <a:lnTo>
                  <a:pt x="2450478" y="6502531"/>
                </a:lnTo>
                <a:cubicBezTo>
                  <a:pt x="2443191" y="6502531"/>
                  <a:pt x="2439548" y="6498887"/>
                  <a:pt x="2439548" y="6491601"/>
                </a:cubicBezTo>
                <a:cubicBezTo>
                  <a:pt x="2440610" y="6477255"/>
                  <a:pt x="2444861" y="6463137"/>
                  <a:pt x="2452299" y="6449247"/>
                </a:cubicBezTo>
                <a:cubicBezTo>
                  <a:pt x="2459738" y="6435357"/>
                  <a:pt x="2463988" y="6420329"/>
                  <a:pt x="2465051" y="6404162"/>
                </a:cubicBezTo>
                <a:cubicBezTo>
                  <a:pt x="2465127" y="6403858"/>
                  <a:pt x="2464975" y="6402643"/>
                  <a:pt x="2464595" y="6400518"/>
                </a:cubicBezTo>
                <a:cubicBezTo>
                  <a:pt x="2464216" y="6398392"/>
                  <a:pt x="2463153" y="6397178"/>
                  <a:pt x="2461408" y="6396875"/>
                </a:cubicBezTo>
                <a:cubicBezTo>
                  <a:pt x="2459434" y="6397710"/>
                  <a:pt x="2457005" y="6401505"/>
                  <a:pt x="2454121" y="6408260"/>
                </a:cubicBezTo>
                <a:cubicBezTo>
                  <a:pt x="2451237" y="6415015"/>
                  <a:pt x="2448808" y="6419721"/>
                  <a:pt x="2446834" y="6422378"/>
                </a:cubicBezTo>
                <a:cubicBezTo>
                  <a:pt x="2442584" y="6426021"/>
                  <a:pt x="2440155" y="6429664"/>
                  <a:pt x="2439548" y="6433308"/>
                </a:cubicBezTo>
                <a:cubicBezTo>
                  <a:pt x="2440003" y="6439000"/>
                  <a:pt x="2440003" y="6444010"/>
                  <a:pt x="2439548" y="6448337"/>
                </a:cubicBezTo>
                <a:cubicBezTo>
                  <a:pt x="2439092" y="6452663"/>
                  <a:pt x="2435449" y="6454940"/>
                  <a:pt x="2428618" y="6455167"/>
                </a:cubicBezTo>
                <a:lnTo>
                  <a:pt x="2414045" y="6462454"/>
                </a:lnTo>
                <a:lnTo>
                  <a:pt x="2377611" y="6466098"/>
                </a:lnTo>
                <a:lnTo>
                  <a:pt x="2366682" y="6495244"/>
                </a:lnTo>
                <a:cubicBezTo>
                  <a:pt x="2361141" y="6497293"/>
                  <a:pt x="2355827" y="6500481"/>
                  <a:pt x="2350742" y="6504808"/>
                </a:cubicBezTo>
                <a:cubicBezTo>
                  <a:pt x="2345657" y="6509135"/>
                  <a:pt x="2341254" y="6513232"/>
                  <a:pt x="2337535" y="6517104"/>
                </a:cubicBezTo>
                <a:cubicBezTo>
                  <a:pt x="2333588" y="6517028"/>
                  <a:pt x="2329641" y="6518091"/>
                  <a:pt x="2325694" y="6520292"/>
                </a:cubicBezTo>
                <a:cubicBezTo>
                  <a:pt x="2321747" y="6522493"/>
                  <a:pt x="2319622" y="6526288"/>
                  <a:pt x="2319318" y="6531677"/>
                </a:cubicBezTo>
                <a:lnTo>
                  <a:pt x="2322962" y="6546250"/>
                </a:lnTo>
                <a:lnTo>
                  <a:pt x="2290172" y="6546251"/>
                </a:lnTo>
                <a:cubicBezTo>
                  <a:pt x="2291614" y="6539191"/>
                  <a:pt x="2295105" y="6528717"/>
                  <a:pt x="2300646" y="6514827"/>
                </a:cubicBezTo>
                <a:cubicBezTo>
                  <a:pt x="2306187" y="6500937"/>
                  <a:pt x="2305125" y="6493195"/>
                  <a:pt x="2297459" y="6491601"/>
                </a:cubicBezTo>
                <a:cubicBezTo>
                  <a:pt x="2293739" y="6491829"/>
                  <a:pt x="2290248" y="6493195"/>
                  <a:pt x="2286984" y="6495700"/>
                </a:cubicBezTo>
                <a:cubicBezTo>
                  <a:pt x="2283720" y="6498204"/>
                  <a:pt x="2281140" y="6500482"/>
                  <a:pt x="2279242" y="6502531"/>
                </a:cubicBezTo>
                <a:lnTo>
                  <a:pt x="2271955" y="6546250"/>
                </a:lnTo>
                <a:lnTo>
                  <a:pt x="2253739" y="6571754"/>
                </a:lnTo>
                <a:cubicBezTo>
                  <a:pt x="2253739" y="6582531"/>
                  <a:pt x="2251917" y="6591944"/>
                  <a:pt x="2248274" y="6599989"/>
                </a:cubicBezTo>
                <a:cubicBezTo>
                  <a:pt x="2244630" y="6608035"/>
                  <a:pt x="2239166" y="6615625"/>
                  <a:pt x="2231879" y="6622760"/>
                </a:cubicBezTo>
                <a:lnTo>
                  <a:pt x="2231879" y="6651907"/>
                </a:lnTo>
                <a:cubicBezTo>
                  <a:pt x="2221556" y="6663443"/>
                  <a:pt x="2216699" y="6676802"/>
                  <a:pt x="2217306" y="6691983"/>
                </a:cubicBezTo>
                <a:cubicBezTo>
                  <a:pt x="2211461" y="6690237"/>
                  <a:pt x="2205845" y="6690996"/>
                  <a:pt x="2200455" y="6694260"/>
                </a:cubicBezTo>
                <a:cubicBezTo>
                  <a:pt x="2195066" y="6697524"/>
                  <a:pt x="2192182" y="6702837"/>
                  <a:pt x="2191802" y="6710200"/>
                </a:cubicBezTo>
                <a:lnTo>
                  <a:pt x="2169942" y="6742989"/>
                </a:lnTo>
                <a:lnTo>
                  <a:pt x="2140796" y="6732059"/>
                </a:lnTo>
                <a:cubicBezTo>
                  <a:pt x="2145578" y="6720219"/>
                  <a:pt x="2148766" y="6706556"/>
                  <a:pt x="2150360" y="6691072"/>
                </a:cubicBezTo>
                <a:cubicBezTo>
                  <a:pt x="2151954" y="6675588"/>
                  <a:pt x="2156052" y="6663748"/>
                  <a:pt x="2162656" y="6655550"/>
                </a:cubicBezTo>
                <a:cubicBezTo>
                  <a:pt x="2162049" y="6644013"/>
                  <a:pt x="2166907" y="6637941"/>
                  <a:pt x="2177229" y="6637333"/>
                </a:cubicBezTo>
                <a:cubicBezTo>
                  <a:pt x="2185123" y="6637865"/>
                  <a:pt x="2194838" y="6637712"/>
                  <a:pt x="2206376" y="6636878"/>
                </a:cubicBezTo>
                <a:cubicBezTo>
                  <a:pt x="2217913" y="6636043"/>
                  <a:pt x="2216698" y="6631337"/>
                  <a:pt x="2202732" y="6622760"/>
                </a:cubicBezTo>
                <a:lnTo>
                  <a:pt x="2217306" y="6586327"/>
                </a:lnTo>
                <a:lnTo>
                  <a:pt x="2202732" y="6586327"/>
                </a:lnTo>
                <a:lnTo>
                  <a:pt x="2217305" y="6568111"/>
                </a:lnTo>
                <a:lnTo>
                  <a:pt x="2217305" y="6531677"/>
                </a:lnTo>
                <a:lnTo>
                  <a:pt x="2242809" y="6513461"/>
                </a:lnTo>
                <a:lnTo>
                  <a:pt x="2242809" y="6480671"/>
                </a:lnTo>
                <a:cubicBezTo>
                  <a:pt x="2249488" y="6469134"/>
                  <a:pt x="2257989" y="6459418"/>
                  <a:pt x="2268312" y="6451525"/>
                </a:cubicBezTo>
                <a:lnTo>
                  <a:pt x="2279242" y="6422378"/>
                </a:lnTo>
                <a:cubicBezTo>
                  <a:pt x="2267857" y="6419493"/>
                  <a:pt x="2264214" y="6407046"/>
                  <a:pt x="2268312" y="6385034"/>
                </a:cubicBezTo>
                <a:cubicBezTo>
                  <a:pt x="2272410" y="6363022"/>
                  <a:pt x="2276054" y="6348752"/>
                  <a:pt x="2279242" y="6342225"/>
                </a:cubicBezTo>
                <a:cubicBezTo>
                  <a:pt x="2286073" y="6340555"/>
                  <a:pt x="2289716" y="6332965"/>
                  <a:pt x="2290172" y="6319454"/>
                </a:cubicBezTo>
                <a:cubicBezTo>
                  <a:pt x="2290627" y="6305944"/>
                  <a:pt x="2290627" y="6296532"/>
                  <a:pt x="2290172" y="6291219"/>
                </a:cubicBezTo>
                <a:cubicBezTo>
                  <a:pt x="2295561" y="6289093"/>
                  <a:pt x="2299356" y="6285146"/>
                  <a:pt x="2301557" y="6279378"/>
                </a:cubicBezTo>
                <a:cubicBezTo>
                  <a:pt x="2303759" y="6273609"/>
                  <a:pt x="2304821" y="6267841"/>
                  <a:pt x="2304745" y="6262072"/>
                </a:cubicBezTo>
                <a:cubicBezTo>
                  <a:pt x="2304138" y="6255241"/>
                  <a:pt x="2301709" y="6249776"/>
                  <a:pt x="2297458" y="6245677"/>
                </a:cubicBezTo>
                <a:cubicBezTo>
                  <a:pt x="2293208" y="6241578"/>
                  <a:pt x="2290779" y="6236113"/>
                  <a:pt x="2290172" y="6229282"/>
                </a:cubicBezTo>
                <a:cubicBezTo>
                  <a:pt x="2276130" y="6232015"/>
                  <a:pt x="2269602" y="6242944"/>
                  <a:pt x="2270589" y="6262072"/>
                </a:cubicBezTo>
                <a:cubicBezTo>
                  <a:pt x="2271576" y="6281200"/>
                  <a:pt x="2265959" y="6292129"/>
                  <a:pt x="2253739" y="6294862"/>
                </a:cubicBezTo>
                <a:cubicBezTo>
                  <a:pt x="2253359" y="6306020"/>
                  <a:pt x="2249564" y="6316494"/>
                  <a:pt x="2242354" y="6326285"/>
                </a:cubicBezTo>
                <a:cubicBezTo>
                  <a:pt x="2235143" y="6336077"/>
                  <a:pt x="2226794" y="6343819"/>
                  <a:pt x="2217305" y="6349512"/>
                </a:cubicBezTo>
                <a:lnTo>
                  <a:pt x="2217306" y="6396874"/>
                </a:lnTo>
                <a:cubicBezTo>
                  <a:pt x="2185351" y="6412283"/>
                  <a:pt x="2166375" y="6429740"/>
                  <a:pt x="2160379" y="6449247"/>
                </a:cubicBezTo>
                <a:cubicBezTo>
                  <a:pt x="2154383" y="6468754"/>
                  <a:pt x="2145426" y="6496231"/>
                  <a:pt x="2133510" y="6531677"/>
                </a:cubicBezTo>
                <a:cubicBezTo>
                  <a:pt x="2121213" y="6532740"/>
                  <a:pt x="2110283" y="6536991"/>
                  <a:pt x="2100719" y="6544429"/>
                </a:cubicBezTo>
                <a:cubicBezTo>
                  <a:pt x="2091156" y="6551867"/>
                  <a:pt x="2080226" y="6556118"/>
                  <a:pt x="2067930" y="6557180"/>
                </a:cubicBezTo>
                <a:lnTo>
                  <a:pt x="2067930" y="6597257"/>
                </a:lnTo>
                <a:lnTo>
                  <a:pt x="2057000" y="6597257"/>
                </a:lnTo>
                <a:cubicBezTo>
                  <a:pt x="2050017" y="6597256"/>
                  <a:pt x="2045767" y="6595435"/>
                  <a:pt x="2044248" y="6591792"/>
                </a:cubicBezTo>
                <a:cubicBezTo>
                  <a:pt x="2042730" y="6588149"/>
                  <a:pt x="2042123" y="6582684"/>
                  <a:pt x="2042427" y="6575397"/>
                </a:cubicBezTo>
                <a:lnTo>
                  <a:pt x="2053356" y="6546250"/>
                </a:lnTo>
                <a:cubicBezTo>
                  <a:pt x="2053129" y="6543594"/>
                  <a:pt x="2051763" y="6538888"/>
                  <a:pt x="2049258" y="6532132"/>
                </a:cubicBezTo>
                <a:cubicBezTo>
                  <a:pt x="2046753" y="6525377"/>
                  <a:pt x="2044476" y="6521582"/>
                  <a:pt x="2042427" y="6520747"/>
                </a:cubicBezTo>
                <a:lnTo>
                  <a:pt x="2042427" y="6531677"/>
                </a:lnTo>
                <a:cubicBezTo>
                  <a:pt x="2034077" y="6537598"/>
                  <a:pt x="2024362" y="6545795"/>
                  <a:pt x="2013280" y="6556270"/>
                </a:cubicBezTo>
                <a:cubicBezTo>
                  <a:pt x="2002199" y="6566744"/>
                  <a:pt x="1996127" y="6576763"/>
                  <a:pt x="1995064" y="6586327"/>
                </a:cubicBezTo>
                <a:cubicBezTo>
                  <a:pt x="1989674" y="6590274"/>
                  <a:pt x="1985879" y="6596042"/>
                  <a:pt x="1983678" y="6603633"/>
                </a:cubicBezTo>
                <a:cubicBezTo>
                  <a:pt x="1981477" y="6611223"/>
                  <a:pt x="1980414" y="6618813"/>
                  <a:pt x="1980490" y="6626403"/>
                </a:cubicBezTo>
                <a:lnTo>
                  <a:pt x="1954987" y="6640977"/>
                </a:lnTo>
                <a:cubicBezTo>
                  <a:pt x="1955063" y="6646821"/>
                  <a:pt x="1954000" y="6653349"/>
                  <a:pt x="1951799" y="6660559"/>
                </a:cubicBezTo>
                <a:cubicBezTo>
                  <a:pt x="1949598" y="6667770"/>
                  <a:pt x="1945803" y="6673387"/>
                  <a:pt x="1940414" y="6677410"/>
                </a:cubicBezTo>
                <a:lnTo>
                  <a:pt x="1940414" y="6706556"/>
                </a:lnTo>
                <a:lnTo>
                  <a:pt x="1925841" y="6717486"/>
                </a:lnTo>
                <a:cubicBezTo>
                  <a:pt x="1925461" y="6728568"/>
                  <a:pt x="1921666" y="6739194"/>
                  <a:pt x="1914456" y="6749365"/>
                </a:cubicBezTo>
                <a:cubicBezTo>
                  <a:pt x="1907244" y="6759536"/>
                  <a:pt x="1898896" y="6768341"/>
                  <a:pt x="1889407" y="6775779"/>
                </a:cubicBezTo>
                <a:cubicBezTo>
                  <a:pt x="1881969" y="6787392"/>
                  <a:pt x="1873164" y="6800599"/>
                  <a:pt x="1862994" y="6815400"/>
                </a:cubicBezTo>
                <a:cubicBezTo>
                  <a:pt x="1852823" y="6830201"/>
                  <a:pt x="1842196" y="6842497"/>
                  <a:pt x="1831114" y="6852289"/>
                </a:cubicBezTo>
                <a:cubicBezTo>
                  <a:pt x="1831342" y="6857981"/>
                  <a:pt x="1830887" y="6863902"/>
                  <a:pt x="1829748" y="6870050"/>
                </a:cubicBezTo>
                <a:cubicBezTo>
                  <a:pt x="1828610" y="6876198"/>
                  <a:pt x="1825422" y="6881208"/>
                  <a:pt x="1820184" y="6885078"/>
                </a:cubicBezTo>
                <a:cubicBezTo>
                  <a:pt x="1819881" y="6896312"/>
                  <a:pt x="1816845" y="6907546"/>
                  <a:pt x="1811076" y="6918779"/>
                </a:cubicBezTo>
                <a:cubicBezTo>
                  <a:pt x="1805308" y="6930012"/>
                  <a:pt x="1798628" y="6939425"/>
                  <a:pt x="1791038" y="6947015"/>
                </a:cubicBezTo>
                <a:cubicBezTo>
                  <a:pt x="1791038" y="6950810"/>
                  <a:pt x="1790127" y="6954150"/>
                  <a:pt x="1788305" y="6957034"/>
                </a:cubicBezTo>
                <a:cubicBezTo>
                  <a:pt x="1786484" y="6959918"/>
                  <a:pt x="1783751" y="6961436"/>
                  <a:pt x="1780108" y="6961588"/>
                </a:cubicBezTo>
                <a:lnTo>
                  <a:pt x="1769178" y="6957945"/>
                </a:lnTo>
                <a:lnTo>
                  <a:pt x="1780108" y="6921511"/>
                </a:lnTo>
                <a:cubicBezTo>
                  <a:pt x="1783751" y="6917640"/>
                  <a:pt x="1786484" y="6912631"/>
                  <a:pt x="1788305" y="6906483"/>
                </a:cubicBezTo>
                <a:cubicBezTo>
                  <a:pt x="1790128" y="6900335"/>
                  <a:pt x="1791038" y="6894414"/>
                  <a:pt x="1791038" y="6888722"/>
                </a:cubicBezTo>
                <a:lnTo>
                  <a:pt x="1805611" y="6855932"/>
                </a:lnTo>
                <a:cubicBezTo>
                  <a:pt x="1804852" y="6847734"/>
                  <a:pt x="1804549" y="6838626"/>
                  <a:pt x="1804700" y="6828607"/>
                </a:cubicBezTo>
                <a:cubicBezTo>
                  <a:pt x="1804852" y="6818588"/>
                  <a:pt x="1810014" y="6813123"/>
                  <a:pt x="1820184" y="6812212"/>
                </a:cubicBezTo>
                <a:cubicBezTo>
                  <a:pt x="1821399" y="6776690"/>
                  <a:pt x="1831721" y="6734792"/>
                  <a:pt x="1851153" y="6686518"/>
                </a:cubicBezTo>
                <a:cubicBezTo>
                  <a:pt x="1870584" y="6638244"/>
                  <a:pt x="1891836" y="6599989"/>
                  <a:pt x="1914911" y="6571754"/>
                </a:cubicBezTo>
                <a:cubicBezTo>
                  <a:pt x="1915366" y="6559306"/>
                  <a:pt x="1917188" y="6547768"/>
                  <a:pt x="1920376" y="6537142"/>
                </a:cubicBezTo>
                <a:cubicBezTo>
                  <a:pt x="1923563" y="6526516"/>
                  <a:pt x="1925385" y="6514979"/>
                  <a:pt x="1925841" y="6502531"/>
                </a:cubicBezTo>
                <a:cubicBezTo>
                  <a:pt x="1931230" y="6502303"/>
                  <a:pt x="1935025" y="6500026"/>
                  <a:pt x="1937226" y="6495700"/>
                </a:cubicBezTo>
                <a:cubicBezTo>
                  <a:pt x="1939427" y="6491373"/>
                  <a:pt x="1940490" y="6486364"/>
                  <a:pt x="1940414" y="6480671"/>
                </a:cubicBezTo>
                <a:cubicBezTo>
                  <a:pt x="1941021" y="6465870"/>
                  <a:pt x="1943450" y="6457217"/>
                  <a:pt x="1947701" y="6454712"/>
                </a:cubicBezTo>
                <a:cubicBezTo>
                  <a:pt x="1951951" y="6452207"/>
                  <a:pt x="1954380" y="6446287"/>
                  <a:pt x="1954987" y="6436951"/>
                </a:cubicBezTo>
                <a:lnTo>
                  <a:pt x="1973203" y="6400518"/>
                </a:lnTo>
                <a:cubicBezTo>
                  <a:pt x="1978593" y="6398545"/>
                  <a:pt x="1982388" y="6395205"/>
                  <a:pt x="1984589" y="6390498"/>
                </a:cubicBezTo>
                <a:cubicBezTo>
                  <a:pt x="1986790" y="6385793"/>
                  <a:pt x="1987853" y="6380631"/>
                  <a:pt x="1987777" y="6375015"/>
                </a:cubicBezTo>
                <a:lnTo>
                  <a:pt x="1984134" y="6356798"/>
                </a:lnTo>
                <a:lnTo>
                  <a:pt x="2016923" y="6243856"/>
                </a:lnTo>
                <a:lnTo>
                  <a:pt x="2031497" y="6232925"/>
                </a:lnTo>
                <a:lnTo>
                  <a:pt x="2042426" y="6214709"/>
                </a:lnTo>
                <a:cubicBezTo>
                  <a:pt x="2042427" y="6208865"/>
                  <a:pt x="2043337" y="6202337"/>
                  <a:pt x="2045159" y="6195126"/>
                </a:cubicBezTo>
                <a:cubicBezTo>
                  <a:pt x="2046981" y="6187916"/>
                  <a:pt x="2049713" y="6182299"/>
                  <a:pt x="2053357" y="6178276"/>
                </a:cubicBezTo>
                <a:cubicBezTo>
                  <a:pt x="2051231" y="6171672"/>
                  <a:pt x="2050928" y="6163020"/>
                  <a:pt x="2052446" y="6152318"/>
                </a:cubicBezTo>
                <a:cubicBezTo>
                  <a:pt x="2053964" y="6141615"/>
                  <a:pt x="2059125" y="6135695"/>
                  <a:pt x="2067930" y="6134557"/>
                </a:cubicBezTo>
                <a:cubicBezTo>
                  <a:pt x="2069220" y="6124537"/>
                  <a:pt x="2075748" y="6108142"/>
                  <a:pt x="2087513" y="6085371"/>
                </a:cubicBezTo>
                <a:cubicBezTo>
                  <a:pt x="2099277" y="6062601"/>
                  <a:pt x="2108538" y="6049849"/>
                  <a:pt x="2115293" y="6047116"/>
                </a:cubicBezTo>
                <a:lnTo>
                  <a:pt x="2126223" y="6021614"/>
                </a:lnTo>
                <a:cubicBezTo>
                  <a:pt x="2127285" y="5998843"/>
                  <a:pt x="2131536" y="5978804"/>
                  <a:pt x="2138974" y="5961499"/>
                </a:cubicBezTo>
                <a:lnTo>
                  <a:pt x="2147110" y="5923147"/>
                </a:lnTo>
                <a:lnTo>
                  <a:pt x="2142093" y="5918129"/>
                </a:lnTo>
                <a:cubicBezTo>
                  <a:pt x="2143155" y="5903784"/>
                  <a:pt x="2147406" y="5889666"/>
                  <a:pt x="2154844" y="5875776"/>
                </a:cubicBezTo>
                <a:cubicBezTo>
                  <a:pt x="2162283" y="5861886"/>
                  <a:pt x="2166533" y="5846857"/>
                  <a:pt x="2167596" y="5830690"/>
                </a:cubicBezTo>
                <a:cubicBezTo>
                  <a:pt x="2167672" y="5830387"/>
                  <a:pt x="2167520" y="5829172"/>
                  <a:pt x="2167140" y="5827047"/>
                </a:cubicBezTo>
                <a:cubicBezTo>
                  <a:pt x="2166761" y="5824921"/>
                  <a:pt x="2165698" y="5823707"/>
                  <a:pt x="2163952" y="5823403"/>
                </a:cubicBezTo>
                <a:cubicBezTo>
                  <a:pt x="2161979" y="5824239"/>
                  <a:pt x="2159550" y="5828033"/>
                  <a:pt x="2156666" y="5834789"/>
                </a:cubicBezTo>
                <a:cubicBezTo>
                  <a:pt x="2153782" y="5841544"/>
                  <a:pt x="2151352" y="5846250"/>
                  <a:pt x="2149379" y="5848907"/>
                </a:cubicBezTo>
                <a:cubicBezTo>
                  <a:pt x="2145129" y="5852550"/>
                  <a:pt x="2142700" y="5856193"/>
                  <a:pt x="2142093" y="5859837"/>
                </a:cubicBezTo>
                <a:cubicBezTo>
                  <a:pt x="2142548" y="5865529"/>
                  <a:pt x="2142548" y="5870539"/>
                  <a:pt x="2142093" y="5874865"/>
                </a:cubicBezTo>
                <a:cubicBezTo>
                  <a:pt x="2141637" y="5879192"/>
                  <a:pt x="2137994" y="5881469"/>
                  <a:pt x="2131163" y="5881696"/>
                </a:cubicBezTo>
                <a:lnTo>
                  <a:pt x="2116589" y="5888983"/>
                </a:lnTo>
                <a:lnTo>
                  <a:pt x="2080156" y="5892626"/>
                </a:lnTo>
                <a:lnTo>
                  <a:pt x="2069226" y="5921773"/>
                </a:lnTo>
                <a:cubicBezTo>
                  <a:pt x="2063685" y="5923822"/>
                  <a:pt x="2058372" y="5927010"/>
                  <a:pt x="2053287" y="5931336"/>
                </a:cubicBezTo>
                <a:cubicBezTo>
                  <a:pt x="2048201" y="5935663"/>
                  <a:pt x="2043799" y="5939761"/>
                  <a:pt x="2040080" y="5943632"/>
                </a:cubicBezTo>
                <a:cubicBezTo>
                  <a:pt x="2036133" y="5943557"/>
                  <a:pt x="2032186" y="5944619"/>
                  <a:pt x="2028239" y="5946821"/>
                </a:cubicBezTo>
                <a:cubicBezTo>
                  <a:pt x="2024292" y="5949022"/>
                  <a:pt x="2022167" y="5952817"/>
                  <a:pt x="2021863" y="5958206"/>
                </a:cubicBezTo>
                <a:lnTo>
                  <a:pt x="2025507" y="5972779"/>
                </a:lnTo>
                <a:lnTo>
                  <a:pt x="1992716" y="5972779"/>
                </a:lnTo>
                <a:cubicBezTo>
                  <a:pt x="1994159" y="5965720"/>
                  <a:pt x="1997650" y="5955246"/>
                  <a:pt x="2003191" y="5941356"/>
                </a:cubicBezTo>
                <a:cubicBezTo>
                  <a:pt x="2008732" y="5927466"/>
                  <a:pt x="2007670" y="5919723"/>
                  <a:pt x="2000003" y="5918129"/>
                </a:cubicBezTo>
                <a:cubicBezTo>
                  <a:pt x="1996284" y="5918357"/>
                  <a:pt x="1992793" y="5919724"/>
                  <a:pt x="1989529" y="5922229"/>
                </a:cubicBezTo>
                <a:cubicBezTo>
                  <a:pt x="1986265" y="5924733"/>
                  <a:pt x="1983684" y="5927010"/>
                  <a:pt x="1981787" y="5929060"/>
                </a:cubicBezTo>
                <a:lnTo>
                  <a:pt x="1974500" y="5972779"/>
                </a:lnTo>
                <a:lnTo>
                  <a:pt x="1956284" y="5998282"/>
                </a:lnTo>
                <a:cubicBezTo>
                  <a:pt x="1956284" y="6009060"/>
                  <a:pt x="1954462" y="6018473"/>
                  <a:pt x="1950819" y="6026518"/>
                </a:cubicBezTo>
                <a:cubicBezTo>
                  <a:pt x="1947175" y="6034564"/>
                  <a:pt x="1941711" y="6042154"/>
                  <a:pt x="1934424" y="6049289"/>
                </a:cubicBezTo>
                <a:lnTo>
                  <a:pt x="1934424" y="6078435"/>
                </a:lnTo>
                <a:cubicBezTo>
                  <a:pt x="1924101" y="6089972"/>
                  <a:pt x="1919244" y="6103331"/>
                  <a:pt x="1919851" y="6118512"/>
                </a:cubicBezTo>
                <a:cubicBezTo>
                  <a:pt x="1914006" y="6116766"/>
                  <a:pt x="1908390" y="6117525"/>
                  <a:pt x="1903000" y="6120789"/>
                </a:cubicBezTo>
                <a:cubicBezTo>
                  <a:pt x="1897611" y="6124053"/>
                  <a:pt x="1894727" y="6129366"/>
                  <a:pt x="1894347" y="6136728"/>
                </a:cubicBezTo>
                <a:lnTo>
                  <a:pt x="1872487" y="6169518"/>
                </a:lnTo>
                <a:lnTo>
                  <a:pt x="1843341" y="6158588"/>
                </a:lnTo>
                <a:cubicBezTo>
                  <a:pt x="1848123" y="6146747"/>
                  <a:pt x="1851311" y="6133085"/>
                  <a:pt x="1852904" y="6117601"/>
                </a:cubicBezTo>
                <a:cubicBezTo>
                  <a:pt x="1854499" y="6102117"/>
                  <a:pt x="1858597" y="6090276"/>
                  <a:pt x="1865201" y="6082079"/>
                </a:cubicBezTo>
                <a:cubicBezTo>
                  <a:pt x="1864594" y="6070541"/>
                  <a:pt x="1869451" y="6064469"/>
                  <a:pt x="1879774" y="6063862"/>
                </a:cubicBezTo>
                <a:cubicBezTo>
                  <a:pt x="1887668" y="6064393"/>
                  <a:pt x="1897383" y="6064241"/>
                  <a:pt x="1908920" y="6063407"/>
                </a:cubicBezTo>
                <a:cubicBezTo>
                  <a:pt x="1920457" y="6062572"/>
                  <a:pt x="1919243" y="6057866"/>
                  <a:pt x="1905277" y="6049289"/>
                </a:cubicBezTo>
                <a:lnTo>
                  <a:pt x="1919851" y="6012855"/>
                </a:lnTo>
                <a:lnTo>
                  <a:pt x="1905277" y="6012856"/>
                </a:lnTo>
                <a:lnTo>
                  <a:pt x="1919850" y="5994639"/>
                </a:lnTo>
                <a:lnTo>
                  <a:pt x="1919850" y="5958206"/>
                </a:lnTo>
                <a:lnTo>
                  <a:pt x="1945354" y="5939989"/>
                </a:lnTo>
                <a:lnTo>
                  <a:pt x="1945354" y="5907200"/>
                </a:lnTo>
                <a:cubicBezTo>
                  <a:pt x="1952033" y="5895663"/>
                  <a:pt x="1960534" y="5885947"/>
                  <a:pt x="1970857" y="5878053"/>
                </a:cubicBezTo>
                <a:lnTo>
                  <a:pt x="1981787" y="5848907"/>
                </a:lnTo>
                <a:cubicBezTo>
                  <a:pt x="1970402" y="5846022"/>
                  <a:pt x="1966758" y="5833574"/>
                  <a:pt x="1970857" y="5811563"/>
                </a:cubicBezTo>
                <a:cubicBezTo>
                  <a:pt x="1974955" y="5789551"/>
                  <a:pt x="1978599" y="5775281"/>
                  <a:pt x="1981787" y="5768754"/>
                </a:cubicBezTo>
                <a:cubicBezTo>
                  <a:pt x="1988618" y="5767084"/>
                  <a:pt x="1992261" y="5759494"/>
                  <a:pt x="1992717" y="5745983"/>
                </a:cubicBezTo>
                <a:cubicBezTo>
                  <a:pt x="1993172" y="5732473"/>
                  <a:pt x="1993172" y="5723060"/>
                  <a:pt x="1992717" y="5717747"/>
                </a:cubicBezTo>
                <a:cubicBezTo>
                  <a:pt x="1998106" y="5715622"/>
                  <a:pt x="2001901" y="5711675"/>
                  <a:pt x="2004102" y="5705906"/>
                </a:cubicBezTo>
                <a:cubicBezTo>
                  <a:pt x="2006303" y="5700138"/>
                  <a:pt x="2007366" y="5694369"/>
                  <a:pt x="2007290" y="5688601"/>
                </a:cubicBezTo>
                <a:cubicBezTo>
                  <a:pt x="2006683" y="5681769"/>
                  <a:pt x="2004254" y="5676305"/>
                  <a:pt x="2000003" y="5672206"/>
                </a:cubicBezTo>
                <a:cubicBezTo>
                  <a:pt x="1995753" y="5668107"/>
                  <a:pt x="1993324" y="5662642"/>
                  <a:pt x="1992717" y="5655811"/>
                </a:cubicBezTo>
                <a:cubicBezTo>
                  <a:pt x="1978675" y="5658544"/>
                  <a:pt x="1972147" y="5669473"/>
                  <a:pt x="1973134" y="5688601"/>
                </a:cubicBezTo>
                <a:cubicBezTo>
                  <a:pt x="1974121" y="5707728"/>
                  <a:pt x="1968504" y="5718658"/>
                  <a:pt x="1956283" y="5721391"/>
                </a:cubicBezTo>
                <a:cubicBezTo>
                  <a:pt x="1955904" y="5732549"/>
                  <a:pt x="1952109" y="5743023"/>
                  <a:pt x="1944899" y="5752814"/>
                </a:cubicBezTo>
                <a:cubicBezTo>
                  <a:pt x="1937687" y="5762606"/>
                  <a:pt x="1929338" y="5770348"/>
                  <a:pt x="1919850" y="5776041"/>
                </a:cubicBezTo>
                <a:lnTo>
                  <a:pt x="1919851" y="5823403"/>
                </a:lnTo>
                <a:cubicBezTo>
                  <a:pt x="1887896" y="5838812"/>
                  <a:pt x="1868920" y="5856269"/>
                  <a:pt x="1862924" y="5875776"/>
                </a:cubicBezTo>
                <a:cubicBezTo>
                  <a:pt x="1856928" y="5895283"/>
                  <a:pt x="1847971" y="5922760"/>
                  <a:pt x="1836054" y="5958206"/>
                </a:cubicBezTo>
                <a:cubicBezTo>
                  <a:pt x="1823758" y="5959269"/>
                  <a:pt x="1812828" y="5963519"/>
                  <a:pt x="1803264" y="5970958"/>
                </a:cubicBezTo>
                <a:cubicBezTo>
                  <a:pt x="1793701" y="5978396"/>
                  <a:pt x="1782771" y="5982647"/>
                  <a:pt x="1770475" y="5983709"/>
                </a:cubicBezTo>
                <a:lnTo>
                  <a:pt x="1770474" y="6023786"/>
                </a:lnTo>
                <a:lnTo>
                  <a:pt x="1759545" y="6023785"/>
                </a:lnTo>
                <a:cubicBezTo>
                  <a:pt x="1752562" y="6023785"/>
                  <a:pt x="1748311" y="6021964"/>
                  <a:pt x="1746793" y="6018321"/>
                </a:cubicBezTo>
                <a:cubicBezTo>
                  <a:pt x="1745275" y="6014677"/>
                  <a:pt x="1744668" y="6009212"/>
                  <a:pt x="1744971" y="6001926"/>
                </a:cubicBezTo>
                <a:lnTo>
                  <a:pt x="1755901" y="5972779"/>
                </a:lnTo>
                <a:cubicBezTo>
                  <a:pt x="1755674" y="5970123"/>
                  <a:pt x="1754307" y="5965417"/>
                  <a:pt x="1751803" y="5958661"/>
                </a:cubicBezTo>
                <a:cubicBezTo>
                  <a:pt x="1749298" y="5951906"/>
                  <a:pt x="1747021" y="5948111"/>
                  <a:pt x="1744971" y="5947276"/>
                </a:cubicBezTo>
                <a:lnTo>
                  <a:pt x="1744971" y="5958206"/>
                </a:lnTo>
                <a:cubicBezTo>
                  <a:pt x="1736622" y="5964127"/>
                  <a:pt x="1726907" y="5972324"/>
                  <a:pt x="1715825" y="5982798"/>
                </a:cubicBezTo>
                <a:cubicBezTo>
                  <a:pt x="1704743" y="5993273"/>
                  <a:pt x="1698671" y="6003292"/>
                  <a:pt x="1697609" y="6012856"/>
                </a:cubicBezTo>
                <a:cubicBezTo>
                  <a:pt x="1692219" y="6016803"/>
                  <a:pt x="1688424" y="6022571"/>
                  <a:pt x="1686223" y="6030161"/>
                </a:cubicBezTo>
                <a:cubicBezTo>
                  <a:pt x="1684022" y="6037752"/>
                  <a:pt x="1682959" y="6045342"/>
                  <a:pt x="1683035" y="6052932"/>
                </a:cubicBezTo>
                <a:lnTo>
                  <a:pt x="1657532" y="6067506"/>
                </a:lnTo>
                <a:cubicBezTo>
                  <a:pt x="1657608" y="6073350"/>
                  <a:pt x="1656545" y="6079878"/>
                  <a:pt x="1654344" y="6087088"/>
                </a:cubicBezTo>
                <a:cubicBezTo>
                  <a:pt x="1652143" y="6094299"/>
                  <a:pt x="1648348" y="6099916"/>
                  <a:pt x="1642959" y="6103939"/>
                </a:cubicBezTo>
                <a:lnTo>
                  <a:pt x="1642959" y="6133085"/>
                </a:lnTo>
                <a:lnTo>
                  <a:pt x="1628386" y="6144015"/>
                </a:lnTo>
                <a:cubicBezTo>
                  <a:pt x="1628006" y="6155097"/>
                  <a:pt x="1624211" y="6165723"/>
                  <a:pt x="1617000" y="6175894"/>
                </a:cubicBezTo>
                <a:cubicBezTo>
                  <a:pt x="1609789" y="6186065"/>
                  <a:pt x="1601440" y="6194870"/>
                  <a:pt x="1591952" y="6202308"/>
                </a:cubicBezTo>
                <a:cubicBezTo>
                  <a:pt x="1584514" y="6213921"/>
                  <a:pt x="1575709" y="6227128"/>
                  <a:pt x="1565538" y="6241929"/>
                </a:cubicBezTo>
                <a:cubicBezTo>
                  <a:pt x="1555368" y="6256730"/>
                  <a:pt x="1544741" y="6269026"/>
                  <a:pt x="1533659" y="6278817"/>
                </a:cubicBezTo>
                <a:cubicBezTo>
                  <a:pt x="1533887" y="6284510"/>
                  <a:pt x="1533432" y="6290431"/>
                  <a:pt x="1532293" y="6296578"/>
                </a:cubicBezTo>
                <a:cubicBezTo>
                  <a:pt x="1531154" y="6302727"/>
                  <a:pt x="1527967" y="6307736"/>
                  <a:pt x="1522729" y="6311607"/>
                </a:cubicBezTo>
                <a:cubicBezTo>
                  <a:pt x="1522426" y="6322841"/>
                  <a:pt x="1519389" y="6334074"/>
                  <a:pt x="1513621" y="6345308"/>
                </a:cubicBezTo>
                <a:cubicBezTo>
                  <a:pt x="1507853" y="6356541"/>
                  <a:pt x="1501173" y="6365954"/>
                  <a:pt x="1493583" y="6373543"/>
                </a:cubicBezTo>
                <a:cubicBezTo>
                  <a:pt x="1493583" y="6377339"/>
                  <a:pt x="1492672" y="6380679"/>
                  <a:pt x="1490850" y="6383563"/>
                </a:cubicBezTo>
                <a:cubicBezTo>
                  <a:pt x="1489029" y="6386447"/>
                  <a:pt x="1486296" y="6387965"/>
                  <a:pt x="1482653" y="6388117"/>
                </a:cubicBezTo>
                <a:lnTo>
                  <a:pt x="1471723" y="6384474"/>
                </a:lnTo>
                <a:lnTo>
                  <a:pt x="1482653" y="6348040"/>
                </a:lnTo>
                <a:cubicBezTo>
                  <a:pt x="1486296" y="6344169"/>
                  <a:pt x="1489028" y="6339160"/>
                  <a:pt x="1490850" y="6333012"/>
                </a:cubicBezTo>
                <a:cubicBezTo>
                  <a:pt x="1492672" y="6326864"/>
                  <a:pt x="1493583" y="6320943"/>
                  <a:pt x="1493583" y="6315251"/>
                </a:cubicBezTo>
                <a:lnTo>
                  <a:pt x="1508156" y="6282461"/>
                </a:lnTo>
                <a:cubicBezTo>
                  <a:pt x="1507397" y="6274263"/>
                  <a:pt x="1507093" y="6265155"/>
                  <a:pt x="1507245" y="6255136"/>
                </a:cubicBezTo>
                <a:cubicBezTo>
                  <a:pt x="1507397" y="6245117"/>
                  <a:pt x="1512559" y="6239652"/>
                  <a:pt x="1522729" y="6238741"/>
                </a:cubicBezTo>
                <a:cubicBezTo>
                  <a:pt x="1523944" y="6203219"/>
                  <a:pt x="1534266" y="6161321"/>
                  <a:pt x="1553698" y="6113047"/>
                </a:cubicBezTo>
                <a:cubicBezTo>
                  <a:pt x="1573129" y="6064773"/>
                  <a:pt x="1594381" y="6026518"/>
                  <a:pt x="1617455" y="5998282"/>
                </a:cubicBezTo>
                <a:cubicBezTo>
                  <a:pt x="1617911" y="5985834"/>
                  <a:pt x="1619733" y="5974297"/>
                  <a:pt x="1622920" y="5963671"/>
                </a:cubicBezTo>
                <a:cubicBezTo>
                  <a:pt x="1626108" y="5953045"/>
                  <a:pt x="1627930" y="5941507"/>
                  <a:pt x="1628386" y="5929060"/>
                </a:cubicBezTo>
                <a:cubicBezTo>
                  <a:pt x="1633775" y="5928832"/>
                  <a:pt x="1637570" y="5926555"/>
                  <a:pt x="1639771" y="5922229"/>
                </a:cubicBezTo>
                <a:cubicBezTo>
                  <a:pt x="1641972" y="5917902"/>
                  <a:pt x="1643035" y="5912892"/>
                  <a:pt x="1642958" y="5907200"/>
                </a:cubicBezTo>
                <a:cubicBezTo>
                  <a:pt x="1643566" y="5892398"/>
                  <a:pt x="1645995" y="5883746"/>
                  <a:pt x="1650245" y="5881241"/>
                </a:cubicBezTo>
                <a:cubicBezTo>
                  <a:pt x="1654496" y="5878736"/>
                  <a:pt x="1656925" y="5872816"/>
                  <a:pt x="1657532" y="5863480"/>
                </a:cubicBezTo>
                <a:lnTo>
                  <a:pt x="1675748" y="5827047"/>
                </a:lnTo>
                <a:cubicBezTo>
                  <a:pt x="1681138" y="5825073"/>
                  <a:pt x="1684933" y="5821734"/>
                  <a:pt x="1687134" y="5817027"/>
                </a:cubicBezTo>
                <a:cubicBezTo>
                  <a:pt x="1689335" y="5812322"/>
                  <a:pt x="1690398" y="5807160"/>
                  <a:pt x="1690322" y="5801544"/>
                </a:cubicBezTo>
                <a:lnTo>
                  <a:pt x="1686678" y="5783327"/>
                </a:lnTo>
                <a:lnTo>
                  <a:pt x="1719468" y="5670384"/>
                </a:lnTo>
                <a:lnTo>
                  <a:pt x="1734042" y="5659454"/>
                </a:lnTo>
                <a:lnTo>
                  <a:pt x="1744971" y="5641238"/>
                </a:lnTo>
                <a:cubicBezTo>
                  <a:pt x="1744971" y="5635393"/>
                  <a:pt x="1745882" y="5628866"/>
                  <a:pt x="1747704" y="5621655"/>
                </a:cubicBezTo>
                <a:cubicBezTo>
                  <a:pt x="1749525" y="5614444"/>
                  <a:pt x="1752258" y="5608828"/>
                  <a:pt x="1755902" y="5604805"/>
                </a:cubicBezTo>
                <a:cubicBezTo>
                  <a:pt x="1753776" y="5598201"/>
                  <a:pt x="1753473" y="5589548"/>
                  <a:pt x="1754991" y="5578846"/>
                </a:cubicBezTo>
                <a:cubicBezTo>
                  <a:pt x="1756509" y="5568144"/>
                  <a:pt x="1761670" y="5562223"/>
                  <a:pt x="1770475" y="5561085"/>
                </a:cubicBezTo>
                <a:cubicBezTo>
                  <a:pt x="1771765" y="5551066"/>
                  <a:pt x="1778293" y="5534671"/>
                  <a:pt x="1790057" y="5511900"/>
                </a:cubicBezTo>
                <a:cubicBezTo>
                  <a:pt x="1801822" y="5489129"/>
                  <a:pt x="1811083" y="5476378"/>
                  <a:pt x="1817838" y="5473645"/>
                </a:cubicBezTo>
                <a:lnTo>
                  <a:pt x="1828768" y="5448142"/>
                </a:lnTo>
                <a:cubicBezTo>
                  <a:pt x="1829830" y="5425372"/>
                  <a:pt x="1834081" y="5405333"/>
                  <a:pt x="1841519" y="5388028"/>
                </a:cubicBezTo>
                <a:cubicBezTo>
                  <a:pt x="1848958" y="5370722"/>
                  <a:pt x="1853208" y="5350684"/>
                  <a:pt x="1854271" y="5327913"/>
                </a:cubicBezTo>
                <a:lnTo>
                  <a:pt x="1865201" y="5313340"/>
                </a:lnTo>
                <a:cubicBezTo>
                  <a:pt x="1866870" y="5299829"/>
                  <a:pt x="1873550" y="5284041"/>
                  <a:pt x="1885239" y="5265976"/>
                </a:cubicBezTo>
                <a:cubicBezTo>
                  <a:pt x="1896928" y="5247912"/>
                  <a:pt x="1903607" y="5232124"/>
                  <a:pt x="1905277" y="5218613"/>
                </a:cubicBezTo>
                <a:cubicBezTo>
                  <a:pt x="1916055" y="5211782"/>
                  <a:pt x="1920913" y="5200852"/>
                  <a:pt x="1919850" y="5185823"/>
                </a:cubicBezTo>
                <a:cubicBezTo>
                  <a:pt x="1918788" y="5170795"/>
                  <a:pt x="1923645" y="5159865"/>
                  <a:pt x="1934423" y="5153034"/>
                </a:cubicBezTo>
                <a:cubicBezTo>
                  <a:pt x="1935524" y="5147265"/>
                  <a:pt x="1938390" y="5137170"/>
                  <a:pt x="1943020" y="5122749"/>
                </a:cubicBezTo>
                <a:lnTo>
                  <a:pt x="1955162" y="5087151"/>
                </a:lnTo>
                <a:lnTo>
                  <a:pt x="1951189" y="5087151"/>
                </a:lnTo>
                <a:cubicBezTo>
                  <a:pt x="1951948" y="5073641"/>
                  <a:pt x="1954074" y="5060586"/>
                  <a:pt x="1957565" y="5047986"/>
                </a:cubicBezTo>
                <a:cubicBezTo>
                  <a:pt x="1961057" y="5035386"/>
                  <a:pt x="1961361" y="5016866"/>
                  <a:pt x="1958476" y="4992425"/>
                </a:cubicBezTo>
                <a:cubicBezTo>
                  <a:pt x="1950734" y="5003052"/>
                  <a:pt x="1943447" y="5013678"/>
                  <a:pt x="1936616" y="5024305"/>
                </a:cubicBezTo>
                <a:cubicBezTo>
                  <a:pt x="1929785" y="5034930"/>
                  <a:pt x="1926141" y="5047379"/>
                  <a:pt x="1925686" y="5061648"/>
                </a:cubicBezTo>
                <a:cubicBezTo>
                  <a:pt x="1908077" y="5075615"/>
                  <a:pt x="1892289" y="5091402"/>
                  <a:pt x="1878323" y="5109012"/>
                </a:cubicBezTo>
                <a:cubicBezTo>
                  <a:pt x="1858057" y="5110833"/>
                  <a:pt x="1850315" y="5118120"/>
                  <a:pt x="1855097" y="5130871"/>
                </a:cubicBezTo>
                <a:cubicBezTo>
                  <a:pt x="1859879" y="5143623"/>
                  <a:pt x="1856691" y="5150910"/>
                  <a:pt x="1845533" y="5152731"/>
                </a:cubicBezTo>
                <a:lnTo>
                  <a:pt x="1830960" y="5152731"/>
                </a:lnTo>
                <a:cubicBezTo>
                  <a:pt x="1830353" y="5162978"/>
                  <a:pt x="1827924" y="5170720"/>
                  <a:pt x="1823674" y="5175958"/>
                </a:cubicBezTo>
                <a:cubicBezTo>
                  <a:pt x="1819423" y="5181195"/>
                  <a:pt x="1816994" y="5188026"/>
                  <a:pt x="1816387" y="5196451"/>
                </a:cubicBezTo>
                <a:lnTo>
                  <a:pt x="1790884" y="5218311"/>
                </a:lnTo>
                <a:lnTo>
                  <a:pt x="1776310" y="5189164"/>
                </a:lnTo>
                <a:cubicBezTo>
                  <a:pt x="1769024" y="5189165"/>
                  <a:pt x="1765381" y="5185521"/>
                  <a:pt x="1765381" y="5178234"/>
                </a:cubicBezTo>
                <a:cubicBezTo>
                  <a:pt x="1766443" y="5163889"/>
                  <a:pt x="1770694" y="5149771"/>
                  <a:pt x="1778132" y="5135881"/>
                </a:cubicBezTo>
                <a:cubicBezTo>
                  <a:pt x="1785571" y="5121990"/>
                  <a:pt x="1789821" y="5106962"/>
                  <a:pt x="1790884" y="5090795"/>
                </a:cubicBezTo>
                <a:cubicBezTo>
                  <a:pt x="1790960" y="5090491"/>
                  <a:pt x="1790808" y="5089277"/>
                  <a:pt x="1790428" y="5087151"/>
                </a:cubicBezTo>
                <a:lnTo>
                  <a:pt x="1788690" y="5085165"/>
                </a:lnTo>
                <a:lnTo>
                  <a:pt x="1780801" y="5093570"/>
                </a:lnTo>
                <a:lnTo>
                  <a:pt x="1779954" y="5094893"/>
                </a:lnTo>
                <a:cubicBezTo>
                  <a:pt x="1777070" y="5101649"/>
                  <a:pt x="1774640" y="5106355"/>
                  <a:pt x="1772667" y="5109012"/>
                </a:cubicBezTo>
                <a:cubicBezTo>
                  <a:pt x="1768417" y="5112655"/>
                  <a:pt x="1765988" y="5116298"/>
                  <a:pt x="1765381" y="5119941"/>
                </a:cubicBezTo>
                <a:cubicBezTo>
                  <a:pt x="1765836" y="5125634"/>
                  <a:pt x="1765836" y="5130644"/>
                  <a:pt x="1765380" y="5134970"/>
                </a:cubicBezTo>
                <a:cubicBezTo>
                  <a:pt x="1764925" y="5139297"/>
                  <a:pt x="1761282" y="5141574"/>
                  <a:pt x="1754451" y="5141801"/>
                </a:cubicBezTo>
                <a:lnTo>
                  <a:pt x="1753285" y="5142384"/>
                </a:lnTo>
                <a:lnTo>
                  <a:pt x="1739220" y="5178016"/>
                </a:lnTo>
                <a:cubicBezTo>
                  <a:pt x="1738612" y="5184999"/>
                  <a:pt x="1736184" y="5191071"/>
                  <a:pt x="1731933" y="5196232"/>
                </a:cubicBezTo>
                <a:cubicBezTo>
                  <a:pt x="1727683" y="5201394"/>
                  <a:pt x="1725254" y="5207466"/>
                  <a:pt x="1724647" y="5214449"/>
                </a:cubicBezTo>
                <a:lnTo>
                  <a:pt x="1713716" y="5243595"/>
                </a:lnTo>
                <a:lnTo>
                  <a:pt x="1717360" y="5243595"/>
                </a:lnTo>
                <a:cubicBezTo>
                  <a:pt x="1716753" y="5250579"/>
                  <a:pt x="1714324" y="5256651"/>
                  <a:pt x="1710073" y="5261812"/>
                </a:cubicBezTo>
                <a:cubicBezTo>
                  <a:pt x="1705823" y="5266973"/>
                  <a:pt x="1703394" y="5273046"/>
                  <a:pt x="1702787" y="5280028"/>
                </a:cubicBezTo>
                <a:cubicBezTo>
                  <a:pt x="1703090" y="5285721"/>
                  <a:pt x="1702483" y="5290731"/>
                  <a:pt x="1700965" y="5295057"/>
                </a:cubicBezTo>
                <a:cubicBezTo>
                  <a:pt x="1699447" y="5299384"/>
                  <a:pt x="1695197" y="5301661"/>
                  <a:pt x="1688213" y="5301889"/>
                </a:cubicBezTo>
                <a:cubicBezTo>
                  <a:pt x="1688669" y="5312515"/>
                  <a:pt x="1687758" y="5319498"/>
                  <a:pt x="1685481" y="5322837"/>
                </a:cubicBezTo>
                <a:cubicBezTo>
                  <a:pt x="1683204" y="5326177"/>
                  <a:pt x="1676828" y="5327695"/>
                  <a:pt x="1666353" y="5327391"/>
                </a:cubicBezTo>
                <a:lnTo>
                  <a:pt x="1666354" y="5367468"/>
                </a:lnTo>
                <a:lnTo>
                  <a:pt x="1648137" y="5360181"/>
                </a:lnTo>
                <a:lnTo>
                  <a:pt x="1626277" y="5411188"/>
                </a:lnTo>
                <a:lnTo>
                  <a:pt x="1633564" y="5418474"/>
                </a:lnTo>
                <a:lnTo>
                  <a:pt x="1618991" y="5429404"/>
                </a:lnTo>
                <a:lnTo>
                  <a:pt x="1611704" y="5443978"/>
                </a:lnTo>
                <a:lnTo>
                  <a:pt x="1622634" y="5469481"/>
                </a:lnTo>
                <a:lnTo>
                  <a:pt x="1618991" y="5498627"/>
                </a:lnTo>
                <a:cubicBezTo>
                  <a:pt x="1610034" y="5499842"/>
                  <a:pt x="1605177" y="5504700"/>
                  <a:pt x="1604417" y="5513200"/>
                </a:cubicBezTo>
                <a:cubicBezTo>
                  <a:pt x="1603658" y="5521702"/>
                  <a:pt x="1595157" y="5526559"/>
                  <a:pt x="1578914" y="5527773"/>
                </a:cubicBezTo>
                <a:lnTo>
                  <a:pt x="1578914" y="5509557"/>
                </a:lnTo>
                <a:lnTo>
                  <a:pt x="1567984" y="5513200"/>
                </a:lnTo>
                <a:cubicBezTo>
                  <a:pt x="1565707" y="5518362"/>
                  <a:pt x="1562064" y="5527166"/>
                  <a:pt x="1557054" y="5539614"/>
                </a:cubicBezTo>
                <a:cubicBezTo>
                  <a:pt x="1552045" y="5552062"/>
                  <a:pt x="1548401" y="5559045"/>
                  <a:pt x="1546124" y="5560563"/>
                </a:cubicBezTo>
                <a:cubicBezTo>
                  <a:pt x="1544378" y="5560260"/>
                  <a:pt x="1543316" y="5559046"/>
                  <a:pt x="1542936" y="5556920"/>
                </a:cubicBezTo>
                <a:cubicBezTo>
                  <a:pt x="1542557" y="5554795"/>
                  <a:pt x="1542405" y="5553581"/>
                  <a:pt x="1542481" y="5553277"/>
                </a:cubicBezTo>
                <a:cubicBezTo>
                  <a:pt x="1532462" y="5552669"/>
                  <a:pt x="1528818" y="5549330"/>
                  <a:pt x="1531551" y="5543258"/>
                </a:cubicBezTo>
                <a:cubicBezTo>
                  <a:pt x="1534284" y="5537185"/>
                  <a:pt x="1537927" y="5532024"/>
                  <a:pt x="1542481" y="5527774"/>
                </a:cubicBezTo>
                <a:lnTo>
                  <a:pt x="1527908" y="5494984"/>
                </a:lnTo>
                <a:lnTo>
                  <a:pt x="1542481" y="5469481"/>
                </a:lnTo>
                <a:lnTo>
                  <a:pt x="1516978" y="5458551"/>
                </a:lnTo>
                <a:cubicBezTo>
                  <a:pt x="1515916" y="5470771"/>
                  <a:pt x="1511665" y="5481852"/>
                  <a:pt x="1504226" y="5491796"/>
                </a:cubicBezTo>
                <a:cubicBezTo>
                  <a:pt x="1496788" y="5501739"/>
                  <a:pt x="1492538" y="5513732"/>
                  <a:pt x="1491475" y="5527774"/>
                </a:cubicBezTo>
                <a:cubicBezTo>
                  <a:pt x="1480621" y="5542499"/>
                  <a:pt x="1470449" y="5557679"/>
                  <a:pt x="1460962" y="5573315"/>
                </a:cubicBezTo>
                <a:cubicBezTo>
                  <a:pt x="1451474" y="5588951"/>
                  <a:pt x="1442214" y="5604131"/>
                  <a:pt x="1433182" y="5618856"/>
                </a:cubicBezTo>
                <a:cubicBezTo>
                  <a:pt x="1431360" y="5627661"/>
                  <a:pt x="1427717" y="5639198"/>
                  <a:pt x="1422252" y="5653468"/>
                </a:cubicBezTo>
                <a:cubicBezTo>
                  <a:pt x="1416787" y="5667738"/>
                  <a:pt x="1409500" y="5675631"/>
                  <a:pt x="1400392" y="5677149"/>
                </a:cubicBezTo>
                <a:cubicBezTo>
                  <a:pt x="1400847" y="5679958"/>
                  <a:pt x="1402669" y="5685271"/>
                  <a:pt x="1405857" y="5693089"/>
                </a:cubicBezTo>
                <a:cubicBezTo>
                  <a:pt x="1409045" y="5700907"/>
                  <a:pt x="1410866" y="5705310"/>
                  <a:pt x="1411322" y="5706296"/>
                </a:cubicBezTo>
                <a:cubicBezTo>
                  <a:pt x="1413067" y="5705841"/>
                  <a:pt x="1414130" y="5704019"/>
                  <a:pt x="1414510" y="5700831"/>
                </a:cubicBezTo>
                <a:cubicBezTo>
                  <a:pt x="1414889" y="5697643"/>
                  <a:pt x="1415041" y="5695821"/>
                  <a:pt x="1414965" y="5695366"/>
                </a:cubicBezTo>
                <a:cubicBezTo>
                  <a:pt x="1425287" y="5673886"/>
                  <a:pt x="1437432" y="5653088"/>
                  <a:pt x="1451398" y="5632974"/>
                </a:cubicBezTo>
                <a:cubicBezTo>
                  <a:pt x="1465364" y="5612860"/>
                  <a:pt x="1473865" y="5591152"/>
                  <a:pt x="1476902" y="5567850"/>
                </a:cubicBezTo>
                <a:lnTo>
                  <a:pt x="1495118" y="5567850"/>
                </a:lnTo>
                <a:cubicBezTo>
                  <a:pt x="1503467" y="5567471"/>
                  <a:pt x="1513183" y="5568229"/>
                  <a:pt x="1524264" y="5570127"/>
                </a:cubicBezTo>
                <a:cubicBezTo>
                  <a:pt x="1535346" y="5572025"/>
                  <a:pt x="1541418" y="5577338"/>
                  <a:pt x="1542481" y="5586067"/>
                </a:cubicBezTo>
                <a:cubicBezTo>
                  <a:pt x="1542101" y="5602613"/>
                  <a:pt x="1538306" y="5618705"/>
                  <a:pt x="1531096" y="5634341"/>
                </a:cubicBezTo>
                <a:cubicBezTo>
                  <a:pt x="1523885" y="5649976"/>
                  <a:pt x="1515536" y="5664246"/>
                  <a:pt x="1506048" y="5677149"/>
                </a:cubicBezTo>
                <a:cubicBezTo>
                  <a:pt x="1506503" y="5685954"/>
                  <a:pt x="1508325" y="5693848"/>
                  <a:pt x="1511513" y="5700831"/>
                </a:cubicBezTo>
                <a:cubicBezTo>
                  <a:pt x="1514701" y="5707814"/>
                  <a:pt x="1516523" y="5715708"/>
                  <a:pt x="1516978" y="5724513"/>
                </a:cubicBezTo>
                <a:lnTo>
                  <a:pt x="1491475" y="5717226"/>
                </a:lnTo>
                <a:cubicBezTo>
                  <a:pt x="1491626" y="5728459"/>
                  <a:pt x="1490412" y="5740604"/>
                  <a:pt x="1487831" y="5753659"/>
                </a:cubicBezTo>
                <a:cubicBezTo>
                  <a:pt x="1485251" y="5766714"/>
                  <a:pt x="1480393" y="5778859"/>
                  <a:pt x="1473258" y="5790092"/>
                </a:cubicBezTo>
                <a:lnTo>
                  <a:pt x="1455041" y="5764589"/>
                </a:lnTo>
                <a:lnTo>
                  <a:pt x="1465971" y="5731799"/>
                </a:lnTo>
                <a:cubicBezTo>
                  <a:pt x="1463922" y="5729978"/>
                  <a:pt x="1461645" y="5728156"/>
                  <a:pt x="1459140" y="5726335"/>
                </a:cubicBezTo>
                <a:cubicBezTo>
                  <a:pt x="1456636" y="5724512"/>
                  <a:pt x="1455269" y="5722691"/>
                  <a:pt x="1455042" y="5720869"/>
                </a:cubicBezTo>
                <a:cubicBezTo>
                  <a:pt x="1455724" y="5717378"/>
                  <a:pt x="1458912" y="5715253"/>
                  <a:pt x="1464605" y="5714493"/>
                </a:cubicBezTo>
                <a:cubicBezTo>
                  <a:pt x="1470298" y="5713734"/>
                  <a:pt x="1474397" y="5713431"/>
                  <a:pt x="1476901" y="5713583"/>
                </a:cubicBezTo>
                <a:lnTo>
                  <a:pt x="1498761" y="5651646"/>
                </a:lnTo>
                <a:lnTo>
                  <a:pt x="1495118" y="5637073"/>
                </a:lnTo>
                <a:lnTo>
                  <a:pt x="1480545" y="5618857"/>
                </a:lnTo>
                <a:lnTo>
                  <a:pt x="1462328" y="5637073"/>
                </a:lnTo>
                <a:lnTo>
                  <a:pt x="1451398" y="5713583"/>
                </a:lnTo>
                <a:cubicBezTo>
                  <a:pt x="1440165" y="5723754"/>
                  <a:pt x="1429842" y="5738023"/>
                  <a:pt x="1420430" y="5756392"/>
                </a:cubicBezTo>
                <a:cubicBezTo>
                  <a:pt x="1411018" y="5774760"/>
                  <a:pt x="1404338" y="5790851"/>
                  <a:pt x="1400392" y="5804665"/>
                </a:cubicBezTo>
                <a:cubicBezTo>
                  <a:pt x="1399936" y="5817265"/>
                  <a:pt x="1397204" y="5829409"/>
                  <a:pt x="1392194" y="5841098"/>
                </a:cubicBezTo>
                <a:cubicBezTo>
                  <a:pt x="1387185" y="5852788"/>
                  <a:pt x="1382630" y="5864932"/>
                  <a:pt x="1378532" y="5877531"/>
                </a:cubicBezTo>
                <a:cubicBezTo>
                  <a:pt x="1360923" y="5892712"/>
                  <a:pt x="1345135" y="5909714"/>
                  <a:pt x="1331169" y="5928538"/>
                </a:cubicBezTo>
                <a:lnTo>
                  <a:pt x="1305666" y="6001404"/>
                </a:lnTo>
                <a:cubicBezTo>
                  <a:pt x="1303464" y="6001253"/>
                  <a:pt x="1300580" y="6001556"/>
                  <a:pt x="1297013" y="6002315"/>
                </a:cubicBezTo>
                <a:cubicBezTo>
                  <a:pt x="1293445" y="6003074"/>
                  <a:pt x="1291472" y="6005199"/>
                  <a:pt x="1291092" y="6008691"/>
                </a:cubicBezTo>
                <a:cubicBezTo>
                  <a:pt x="1291472" y="6010664"/>
                  <a:pt x="1293445" y="6013093"/>
                  <a:pt x="1297013" y="6015978"/>
                </a:cubicBezTo>
                <a:cubicBezTo>
                  <a:pt x="1300580" y="6018862"/>
                  <a:pt x="1303464" y="6021290"/>
                  <a:pt x="1305666" y="6023264"/>
                </a:cubicBezTo>
                <a:lnTo>
                  <a:pt x="1265589" y="6045124"/>
                </a:lnTo>
                <a:lnTo>
                  <a:pt x="1240086" y="6045124"/>
                </a:lnTo>
                <a:cubicBezTo>
                  <a:pt x="1240845" y="6031614"/>
                  <a:pt x="1242970" y="6018558"/>
                  <a:pt x="1246462" y="6005958"/>
                </a:cubicBezTo>
                <a:cubicBezTo>
                  <a:pt x="1249953" y="5993359"/>
                  <a:pt x="1250257" y="5974838"/>
                  <a:pt x="1247373" y="5950398"/>
                </a:cubicBezTo>
                <a:cubicBezTo>
                  <a:pt x="1239631" y="5961024"/>
                  <a:pt x="1232344" y="5971650"/>
                  <a:pt x="1225513" y="5982277"/>
                </a:cubicBezTo>
                <a:cubicBezTo>
                  <a:pt x="1218682" y="5992903"/>
                  <a:pt x="1215038" y="6005351"/>
                  <a:pt x="1214583" y="6019621"/>
                </a:cubicBezTo>
                <a:cubicBezTo>
                  <a:pt x="1196974" y="6033587"/>
                  <a:pt x="1181186" y="6049375"/>
                  <a:pt x="1167220" y="6066984"/>
                </a:cubicBezTo>
                <a:cubicBezTo>
                  <a:pt x="1146954" y="6068806"/>
                  <a:pt x="1139212" y="6076092"/>
                  <a:pt x="1143994" y="6088844"/>
                </a:cubicBezTo>
                <a:cubicBezTo>
                  <a:pt x="1148776" y="6101595"/>
                  <a:pt x="1145587" y="6108882"/>
                  <a:pt x="1134430" y="6110704"/>
                </a:cubicBezTo>
                <a:lnTo>
                  <a:pt x="1119857" y="6110704"/>
                </a:lnTo>
                <a:cubicBezTo>
                  <a:pt x="1119250" y="6120951"/>
                  <a:pt x="1116821" y="6128692"/>
                  <a:pt x="1112570" y="6133930"/>
                </a:cubicBezTo>
                <a:cubicBezTo>
                  <a:pt x="1108320" y="6139167"/>
                  <a:pt x="1105891" y="6145998"/>
                  <a:pt x="1105283" y="6154423"/>
                </a:cubicBezTo>
                <a:lnTo>
                  <a:pt x="1079780" y="6176284"/>
                </a:lnTo>
                <a:lnTo>
                  <a:pt x="1065207" y="6147137"/>
                </a:lnTo>
                <a:cubicBezTo>
                  <a:pt x="1057920" y="6147137"/>
                  <a:pt x="1054277" y="6143494"/>
                  <a:pt x="1054277" y="6136207"/>
                </a:cubicBezTo>
                <a:cubicBezTo>
                  <a:pt x="1055340" y="6121862"/>
                  <a:pt x="1059590" y="6107744"/>
                  <a:pt x="1067029" y="6093854"/>
                </a:cubicBezTo>
                <a:cubicBezTo>
                  <a:pt x="1074467" y="6079963"/>
                  <a:pt x="1078718" y="6064935"/>
                  <a:pt x="1079780" y="6048767"/>
                </a:cubicBezTo>
                <a:cubicBezTo>
                  <a:pt x="1079856" y="6048464"/>
                  <a:pt x="1079705" y="6047250"/>
                  <a:pt x="1079325" y="6045124"/>
                </a:cubicBezTo>
                <a:cubicBezTo>
                  <a:pt x="1078945" y="6042999"/>
                  <a:pt x="1077882" y="6041784"/>
                  <a:pt x="1076137" y="6041480"/>
                </a:cubicBezTo>
                <a:cubicBezTo>
                  <a:pt x="1074164" y="6042316"/>
                  <a:pt x="1071735" y="6046111"/>
                  <a:pt x="1068850" y="6052866"/>
                </a:cubicBezTo>
                <a:cubicBezTo>
                  <a:pt x="1065966" y="6059621"/>
                  <a:pt x="1063537" y="6064327"/>
                  <a:pt x="1061564" y="6066984"/>
                </a:cubicBezTo>
                <a:cubicBezTo>
                  <a:pt x="1057314" y="6070628"/>
                  <a:pt x="1054884" y="6074271"/>
                  <a:pt x="1054277" y="6077914"/>
                </a:cubicBezTo>
                <a:cubicBezTo>
                  <a:pt x="1054733" y="6083607"/>
                  <a:pt x="1054733" y="6088616"/>
                  <a:pt x="1054277" y="6092943"/>
                </a:cubicBezTo>
                <a:cubicBezTo>
                  <a:pt x="1053822" y="6097269"/>
                  <a:pt x="1050179" y="6099546"/>
                  <a:pt x="1043347" y="6099774"/>
                </a:cubicBezTo>
                <a:lnTo>
                  <a:pt x="1028774" y="6107061"/>
                </a:lnTo>
                <a:lnTo>
                  <a:pt x="992341" y="6110704"/>
                </a:lnTo>
                <a:lnTo>
                  <a:pt x="981411" y="6139850"/>
                </a:lnTo>
                <a:cubicBezTo>
                  <a:pt x="975870" y="6141899"/>
                  <a:pt x="970557" y="6145088"/>
                  <a:pt x="965471" y="6149414"/>
                </a:cubicBezTo>
                <a:cubicBezTo>
                  <a:pt x="960386" y="6153740"/>
                  <a:pt x="955984" y="6157839"/>
                  <a:pt x="952264" y="6161710"/>
                </a:cubicBezTo>
                <a:cubicBezTo>
                  <a:pt x="948318" y="6161634"/>
                  <a:pt x="944370" y="6162697"/>
                  <a:pt x="940423" y="6164898"/>
                </a:cubicBezTo>
                <a:cubicBezTo>
                  <a:pt x="936477" y="6167099"/>
                  <a:pt x="934352" y="6170894"/>
                  <a:pt x="934048" y="6176283"/>
                </a:cubicBezTo>
                <a:lnTo>
                  <a:pt x="937691" y="6190857"/>
                </a:lnTo>
                <a:lnTo>
                  <a:pt x="904901" y="6190857"/>
                </a:lnTo>
                <a:cubicBezTo>
                  <a:pt x="906343" y="6183798"/>
                  <a:pt x="909835" y="6173323"/>
                  <a:pt x="915376" y="6159433"/>
                </a:cubicBezTo>
                <a:cubicBezTo>
                  <a:pt x="920916" y="6145543"/>
                  <a:pt x="919854" y="6137801"/>
                  <a:pt x="912188" y="6136207"/>
                </a:cubicBezTo>
                <a:cubicBezTo>
                  <a:pt x="908468" y="6136434"/>
                  <a:pt x="904977" y="6137801"/>
                  <a:pt x="901713" y="6140306"/>
                </a:cubicBezTo>
                <a:cubicBezTo>
                  <a:pt x="898450" y="6142810"/>
                  <a:pt x="895869" y="6145087"/>
                  <a:pt x="893971" y="6147137"/>
                </a:cubicBezTo>
                <a:lnTo>
                  <a:pt x="886685" y="6190857"/>
                </a:lnTo>
                <a:lnTo>
                  <a:pt x="868469" y="6216360"/>
                </a:lnTo>
                <a:cubicBezTo>
                  <a:pt x="868468" y="6227138"/>
                  <a:pt x="866647" y="6236550"/>
                  <a:pt x="863003" y="6244595"/>
                </a:cubicBezTo>
                <a:cubicBezTo>
                  <a:pt x="859360" y="6252641"/>
                  <a:pt x="853895" y="6260231"/>
                  <a:pt x="846609" y="6267366"/>
                </a:cubicBezTo>
                <a:lnTo>
                  <a:pt x="846608" y="6296512"/>
                </a:lnTo>
                <a:cubicBezTo>
                  <a:pt x="836286" y="6308050"/>
                  <a:pt x="831428" y="6321409"/>
                  <a:pt x="832035" y="6336589"/>
                </a:cubicBezTo>
                <a:cubicBezTo>
                  <a:pt x="826191" y="6334843"/>
                  <a:pt x="820574" y="6335602"/>
                  <a:pt x="815185" y="6338866"/>
                </a:cubicBezTo>
                <a:cubicBezTo>
                  <a:pt x="809796" y="6342130"/>
                  <a:pt x="806911" y="6347443"/>
                  <a:pt x="806532" y="6354806"/>
                </a:cubicBezTo>
                <a:lnTo>
                  <a:pt x="784672" y="6387595"/>
                </a:lnTo>
                <a:lnTo>
                  <a:pt x="755525" y="6376666"/>
                </a:lnTo>
                <a:cubicBezTo>
                  <a:pt x="760307" y="6364825"/>
                  <a:pt x="763495" y="6351162"/>
                  <a:pt x="765089" y="6335678"/>
                </a:cubicBezTo>
                <a:cubicBezTo>
                  <a:pt x="766684" y="6320194"/>
                  <a:pt x="770782" y="6308353"/>
                  <a:pt x="777385" y="6300156"/>
                </a:cubicBezTo>
                <a:cubicBezTo>
                  <a:pt x="776778" y="6288619"/>
                  <a:pt x="781636" y="6282546"/>
                  <a:pt x="791958" y="6281939"/>
                </a:cubicBezTo>
                <a:cubicBezTo>
                  <a:pt x="799852" y="6282471"/>
                  <a:pt x="809568" y="6282319"/>
                  <a:pt x="821105" y="6281484"/>
                </a:cubicBezTo>
                <a:cubicBezTo>
                  <a:pt x="832642" y="6280649"/>
                  <a:pt x="831428" y="6275943"/>
                  <a:pt x="817462" y="6267366"/>
                </a:cubicBezTo>
                <a:lnTo>
                  <a:pt x="832035" y="6230933"/>
                </a:lnTo>
                <a:lnTo>
                  <a:pt x="817462" y="6230933"/>
                </a:lnTo>
                <a:lnTo>
                  <a:pt x="832035" y="6212717"/>
                </a:lnTo>
                <a:lnTo>
                  <a:pt x="832035" y="6176283"/>
                </a:lnTo>
                <a:lnTo>
                  <a:pt x="857539" y="6158067"/>
                </a:lnTo>
                <a:lnTo>
                  <a:pt x="857538" y="6125277"/>
                </a:lnTo>
                <a:cubicBezTo>
                  <a:pt x="864217" y="6113740"/>
                  <a:pt x="872719" y="6104024"/>
                  <a:pt x="883041" y="6096131"/>
                </a:cubicBezTo>
                <a:lnTo>
                  <a:pt x="893971" y="6066984"/>
                </a:lnTo>
                <a:cubicBezTo>
                  <a:pt x="882586" y="6064099"/>
                  <a:pt x="878943" y="6051652"/>
                  <a:pt x="883041" y="6029640"/>
                </a:cubicBezTo>
                <a:cubicBezTo>
                  <a:pt x="887140" y="6007628"/>
                  <a:pt x="890784" y="5993359"/>
                  <a:pt x="893971" y="5986831"/>
                </a:cubicBezTo>
                <a:cubicBezTo>
                  <a:pt x="900803" y="5985161"/>
                  <a:pt x="904446" y="5977571"/>
                  <a:pt x="904901" y="5964060"/>
                </a:cubicBezTo>
                <a:cubicBezTo>
                  <a:pt x="905357" y="5950550"/>
                  <a:pt x="905357" y="5941138"/>
                  <a:pt x="904901" y="5935825"/>
                </a:cubicBezTo>
                <a:cubicBezTo>
                  <a:pt x="910290" y="5933700"/>
                  <a:pt x="914085" y="5929753"/>
                  <a:pt x="916287" y="5923984"/>
                </a:cubicBezTo>
                <a:cubicBezTo>
                  <a:pt x="918488" y="5918215"/>
                  <a:pt x="919550" y="5912447"/>
                  <a:pt x="919475" y="5906678"/>
                </a:cubicBezTo>
                <a:cubicBezTo>
                  <a:pt x="918867" y="5899847"/>
                  <a:pt x="916439" y="5894382"/>
                  <a:pt x="912188" y="5890283"/>
                </a:cubicBezTo>
                <a:cubicBezTo>
                  <a:pt x="907938" y="5886185"/>
                  <a:pt x="905509" y="5880719"/>
                  <a:pt x="904901" y="5873888"/>
                </a:cubicBezTo>
                <a:cubicBezTo>
                  <a:pt x="890859" y="5876621"/>
                  <a:pt x="884332" y="5887550"/>
                  <a:pt x="885319" y="5906678"/>
                </a:cubicBezTo>
                <a:cubicBezTo>
                  <a:pt x="886305" y="5925806"/>
                  <a:pt x="880689" y="5936736"/>
                  <a:pt x="868468" y="5939468"/>
                </a:cubicBezTo>
                <a:cubicBezTo>
                  <a:pt x="868089" y="5950626"/>
                  <a:pt x="864294" y="5961100"/>
                  <a:pt x="857083" y="5970892"/>
                </a:cubicBezTo>
                <a:cubicBezTo>
                  <a:pt x="849872" y="5980683"/>
                  <a:pt x="841523" y="5988425"/>
                  <a:pt x="832035" y="5994118"/>
                </a:cubicBezTo>
                <a:lnTo>
                  <a:pt x="832035" y="6041481"/>
                </a:lnTo>
                <a:cubicBezTo>
                  <a:pt x="800080" y="6056889"/>
                  <a:pt x="781104" y="6074347"/>
                  <a:pt x="775108" y="6093853"/>
                </a:cubicBezTo>
                <a:cubicBezTo>
                  <a:pt x="769112" y="6113360"/>
                  <a:pt x="760156" y="6140837"/>
                  <a:pt x="748239" y="6176283"/>
                </a:cubicBezTo>
                <a:cubicBezTo>
                  <a:pt x="735943" y="6177346"/>
                  <a:pt x="725013" y="6181596"/>
                  <a:pt x="715449" y="6189035"/>
                </a:cubicBezTo>
                <a:cubicBezTo>
                  <a:pt x="705885" y="6196474"/>
                  <a:pt x="694955" y="6200724"/>
                  <a:pt x="682660" y="6201787"/>
                </a:cubicBezTo>
                <a:lnTo>
                  <a:pt x="682659" y="6241863"/>
                </a:lnTo>
                <a:lnTo>
                  <a:pt x="671729" y="6241863"/>
                </a:lnTo>
                <a:cubicBezTo>
                  <a:pt x="664746" y="6241863"/>
                  <a:pt x="660496" y="6240041"/>
                  <a:pt x="658978" y="6236398"/>
                </a:cubicBezTo>
                <a:cubicBezTo>
                  <a:pt x="657460" y="6232755"/>
                  <a:pt x="656853" y="6227290"/>
                  <a:pt x="657156" y="6220004"/>
                </a:cubicBezTo>
                <a:lnTo>
                  <a:pt x="668086" y="6190856"/>
                </a:lnTo>
                <a:cubicBezTo>
                  <a:pt x="667858" y="6188200"/>
                  <a:pt x="666492" y="6183494"/>
                  <a:pt x="663987" y="6176739"/>
                </a:cubicBezTo>
                <a:cubicBezTo>
                  <a:pt x="661483" y="6169984"/>
                  <a:pt x="659206" y="6166188"/>
                  <a:pt x="657156" y="6165353"/>
                </a:cubicBezTo>
                <a:lnTo>
                  <a:pt x="657156" y="6176283"/>
                </a:lnTo>
                <a:cubicBezTo>
                  <a:pt x="648807" y="6182204"/>
                  <a:pt x="639091" y="6190401"/>
                  <a:pt x="628009" y="6200876"/>
                </a:cubicBezTo>
                <a:cubicBezTo>
                  <a:pt x="616928" y="6211350"/>
                  <a:pt x="610856" y="6221370"/>
                  <a:pt x="609793" y="6230933"/>
                </a:cubicBezTo>
                <a:cubicBezTo>
                  <a:pt x="604404" y="6234880"/>
                  <a:pt x="600609" y="6240648"/>
                  <a:pt x="598408" y="6248238"/>
                </a:cubicBezTo>
                <a:cubicBezTo>
                  <a:pt x="596207" y="6255829"/>
                  <a:pt x="595144" y="6263419"/>
                  <a:pt x="595220" y="6271009"/>
                </a:cubicBezTo>
                <a:lnTo>
                  <a:pt x="569716" y="6285583"/>
                </a:lnTo>
                <a:cubicBezTo>
                  <a:pt x="569792" y="6291427"/>
                  <a:pt x="568730" y="6297955"/>
                  <a:pt x="566529" y="6305166"/>
                </a:cubicBezTo>
                <a:cubicBezTo>
                  <a:pt x="564328" y="6312376"/>
                  <a:pt x="560532" y="6317993"/>
                  <a:pt x="555143" y="6322016"/>
                </a:cubicBezTo>
                <a:lnTo>
                  <a:pt x="555143" y="6351162"/>
                </a:lnTo>
                <a:lnTo>
                  <a:pt x="540570" y="6362092"/>
                </a:lnTo>
                <a:cubicBezTo>
                  <a:pt x="540190" y="6373174"/>
                  <a:pt x="536395" y="6383800"/>
                  <a:pt x="529185" y="6393972"/>
                </a:cubicBezTo>
                <a:cubicBezTo>
                  <a:pt x="521974" y="6404142"/>
                  <a:pt x="513625" y="6412947"/>
                  <a:pt x="504137" y="6420385"/>
                </a:cubicBezTo>
                <a:cubicBezTo>
                  <a:pt x="496698" y="6431999"/>
                  <a:pt x="487894" y="6445205"/>
                  <a:pt x="477723" y="6460007"/>
                </a:cubicBezTo>
                <a:cubicBezTo>
                  <a:pt x="467552" y="6474807"/>
                  <a:pt x="456926" y="6487103"/>
                  <a:pt x="445844" y="6496894"/>
                </a:cubicBezTo>
                <a:cubicBezTo>
                  <a:pt x="446071" y="6502588"/>
                  <a:pt x="445616" y="6508508"/>
                  <a:pt x="444477" y="6514656"/>
                </a:cubicBezTo>
                <a:cubicBezTo>
                  <a:pt x="443339" y="6520804"/>
                  <a:pt x="440151" y="6525814"/>
                  <a:pt x="434914" y="6529685"/>
                </a:cubicBezTo>
                <a:cubicBezTo>
                  <a:pt x="434611" y="6540918"/>
                  <a:pt x="431574" y="6552152"/>
                  <a:pt x="425805" y="6563385"/>
                </a:cubicBezTo>
                <a:cubicBezTo>
                  <a:pt x="420037" y="6574619"/>
                  <a:pt x="413358" y="6584031"/>
                  <a:pt x="405767" y="6591621"/>
                </a:cubicBezTo>
                <a:cubicBezTo>
                  <a:pt x="405767" y="6595416"/>
                  <a:pt x="404857" y="6598756"/>
                  <a:pt x="403035" y="6601640"/>
                </a:cubicBezTo>
                <a:cubicBezTo>
                  <a:pt x="401213" y="6604524"/>
                  <a:pt x="398481" y="6606042"/>
                  <a:pt x="394838" y="6606194"/>
                </a:cubicBezTo>
                <a:lnTo>
                  <a:pt x="383908" y="6602551"/>
                </a:lnTo>
                <a:lnTo>
                  <a:pt x="394838" y="6566118"/>
                </a:lnTo>
                <a:cubicBezTo>
                  <a:pt x="398481" y="6562247"/>
                  <a:pt x="401213" y="6557237"/>
                  <a:pt x="403035" y="6551089"/>
                </a:cubicBezTo>
                <a:cubicBezTo>
                  <a:pt x="404857" y="6544941"/>
                  <a:pt x="405768" y="6539021"/>
                  <a:pt x="405768" y="6533328"/>
                </a:cubicBezTo>
                <a:lnTo>
                  <a:pt x="420341" y="6500538"/>
                </a:lnTo>
                <a:cubicBezTo>
                  <a:pt x="419582" y="6492341"/>
                  <a:pt x="419278" y="6483232"/>
                  <a:pt x="419430" y="6473213"/>
                </a:cubicBezTo>
                <a:cubicBezTo>
                  <a:pt x="419582" y="6463194"/>
                  <a:pt x="424743" y="6457729"/>
                  <a:pt x="434914" y="6456819"/>
                </a:cubicBezTo>
                <a:cubicBezTo>
                  <a:pt x="436128" y="6421296"/>
                  <a:pt x="446451" y="6379398"/>
                  <a:pt x="465882" y="6331124"/>
                </a:cubicBezTo>
                <a:cubicBezTo>
                  <a:pt x="485313" y="6282850"/>
                  <a:pt x="506566" y="6244595"/>
                  <a:pt x="529640" y="6216360"/>
                </a:cubicBezTo>
                <a:cubicBezTo>
                  <a:pt x="530096" y="6203912"/>
                  <a:pt x="531917" y="6192375"/>
                  <a:pt x="535105" y="6181748"/>
                </a:cubicBezTo>
                <a:cubicBezTo>
                  <a:pt x="538293" y="6171122"/>
                  <a:pt x="540115" y="6159585"/>
                  <a:pt x="540570" y="6147137"/>
                </a:cubicBezTo>
                <a:cubicBezTo>
                  <a:pt x="545959" y="6146909"/>
                  <a:pt x="549754" y="6144632"/>
                  <a:pt x="551955" y="6140306"/>
                </a:cubicBezTo>
                <a:cubicBezTo>
                  <a:pt x="554157" y="6135979"/>
                  <a:pt x="555219" y="6130970"/>
                  <a:pt x="555143" y="6125277"/>
                </a:cubicBezTo>
                <a:cubicBezTo>
                  <a:pt x="555750" y="6110476"/>
                  <a:pt x="558179" y="6101823"/>
                  <a:pt x="562430" y="6099318"/>
                </a:cubicBezTo>
                <a:cubicBezTo>
                  <a:pt x="566681" y="6096813"/>
                  <a:pt x="569110" y="6090893"/>
                  <a:pt x="569717" y="6081557"/>
                </a:cubicBezTo>
                <a:lnTo>
                  <a:pt x="587933" y="6045124"/>
                </a:lnTo>
                <a:cubicBezTo>
                  <a:pt x="593322" y="6043151"/>
                  <a:pt x="597117" y="6039811"/>
                  <a:pt x="599318" y="6035105"/>
                </a:cubicBezTo>
                <a:cubicBezTo>
                  <a:pt x="601519" y="6030399"/>
                  <a:pt x="602582" y="6025238"/>
                  <a:pt x="602507" y="6019621"/>
                </a:cubicBezTo>
                <a:lnTo>
                  <a:pt x="598863" y="6001404"/>
                </a:lnTo>
                <a:lnTo>
                  <a:pt x="631653" y="5888462"/>
                </a:lnTo>
                <a:lnTo>
                  <a:pt x="646226" y="5877532"/>
                </a:lnTo>
                <a:lnTo>
                  <a:pt x="657156" y="5859315"/>
                </a:lnTo>
                <a:cubicBezTo>
                  <a:pt x="657156" y="5853471"/>
                  <a:pt x="658067" y="5846943"/>
                  <a:pt x="659888" y="5839733"/>
                </a:cubicBezTo>
                <a:cubicBezTo>
                  <a:pt x="661710" y="5832522"/>
                  <a:pt x="664443" y="5826905"/>
                  <a:pt x="668086" y="5822882"/>
                </a:cubicBezTo>
                <a:cubicBezTo>
                  <a:pt x="665961" y="5816278"/>
                  <a:pt x="665657" y="5807626"/>
                  <a:pt x="667175" y="5796923"/>
                </a:cubicBezTo>
                <a:cubicBezTo>
                  <a:pt x="668693" y="5786221"/>
                  <a:pt x="673855" y="5780301"/>
                  <a:pt x="682659" y="5779162"/>
                </a:cubicBezTo>
                <a:cubicBezTo>
                  <a:pt x="683950" y="5769143"/>
                  <a:pt x="690477" y="5752748"/>
                  <a:pt x="702242" y="5729978"/>
                </a:cubicBezTo>
                <a:cubicBezTo>
                  <a:pt x="714007" y="5707207"/>
                  <a:pt x="723267" y="5694455"/>
                  <a:pt x="730022" y="5691723"/>
                </a:cubicBezTo>
                <a:lnTo>
                  <a:pt x="740952" y="5666220"/>
                </a:lnTo>
                <a:cubicBezTo>
                  <a:pt x="742015" y="5643449"/>
                  <a:pt x="746266" y="5623410"/>
                  <a:pt x="753704" y="5606105"/>
                </a:cubicBezTo>
                <a:cubicBezTo>
                  <a:pt x="761142" y="5588800"/>
                  <a:pt x="765393" y="5568761"/>
                  <a:pt x="766456" y="5545991"/>
                </a:cubicBezTo>
                <a:lnTo>
                  <a:pt x="777385" y="5531417"/>
                </a:lnTo>
                <a:cubicBezTo>
                  <a:pt x="779055" y="5517907"/>
                  <a:pt x="785735" y="5502119"/>
                  <a:pt x="797423" y="5484054"/>
                </a:cubicBezTo>
                <a:cubicBezTo>
                  <a:pt x="809113" y="5465990"/>
                  <a:pt x="815792" y="5450201"/>
                  <a:pt x="817462" y="5436691"/>
                </a:cubicBezTo>
                <a:cubicBezTo>
                  <a:pt x="828240" y="5429860"/>
                  <a:pt x="833098" y="5418930"/>
                  <a:pt x="832035" y="5403901"/>
                </a:cubicBezTo>
                <a:cubicBezTo>
                  <a:pt x="830972" y="5388872"/>
                  <a:pt x="835830" y="5377943"/>
                  <a:pt x="846608" y="5371111"/>
                </a:cubicBezTo>
                <a:cubicBezTo>
                  <a:pt x="847709" y="5365343"/>
                  <a:pt x="850574" y="5355247"/>
                  <a:pt x="855204" y="5340827"/>
                </a:cubicBezTo>
                <a:lnTo>
                  <a:pt x="867346" y="5305229"/>
                </a:lnTo>
                <a:lnTo>
                  <a:pt x="863374" y="5305229"/>
                </a:lnTo>
                <a:cubicBezTo>
                  <a:pt x="864133" y="5291718"/>
                  <a:pt x="866258" y="5278663"/>
                  <a:pt x="869750" y="5266063"/>
                </a:cubicBezTo>
                <a:cubicBezTo>
                  <a:pt x="873241" y="5253464"/>
                  <a:pt x="873545" y="5234943"/>
                  <a:pt x="870661" y="5210503"/>
                </a:cubicBezTo>
                <a:cubicBezTo>
                  <a:pt x="862919" y="5221129"/>
                  <a:pt x="855632" y="5231755"/>
                  <a:pt x="848801" y="5242382"/>
                </a:cubicBezTo>
                <a:cubicBezTo>
                  <a:pt x="841970" y="5253008"/>
                  <a:pt x="838326" y="5265456"/>
                  <a:pt x="837871" y="5279726"/>
                </a:cubicBezTo>
                <a:cubicBezTo>
                  <a:pt x="820262" y="5293692"/>
                  <a:pt x="804474" y="5309479"/>
                  <a:pt x="790508" y="5327089"/>
                </a:cubicBezTo>
                <a:cubicBezTo>
                  <a:pt x="770242" y="5328911"/>
                  <a:pt x="762500" y="5336197"/>
                  <a:pt x="767282" y="5348949"/>
                </a:cubicBezTo>
                <a:cubicBezTo>
                  <a:pt x="772064" y="5361700"/>
                  <a:pt x="768875" y="5368987"/>
                  <a:pt x="757718" y="5370809"/>
                </a:cubicBezTo>
                <a:lnTo>
                  <a:pt x="743145" y="5370809"/>
                </a:lnTo>
                <a:cubicBezTo>
                  <a:pt x="742538" y="5381056"/>
                  <a:pt x="740109" y="5388797"/>
                  <a:pt x="735858" y="5394035"/>
                </a:cubicBezTo>
                <a:cubicBezTo>
                  <a:pt x="731608" y="5399272"/>
                  <a:pt x="729178" y="5406103"/>
                  <a:pt x="728571" y="5414528"/>
                </a:cubicBezTo>
                <a:lnTo>
                  <a:pt x="703068" y="5436388"/>
                </a:lnTo>
                <a:lnTo>
                  <a:pt x="688495" y="5407242"/>
                </a:lnTo>
                <a:cubicBezTo>
                  <a:pt x="681208" y="5407242"/>
                  <a:pt x="677565" y="5403598"/>
                  <a:pt x="677565" y="5396312"/>
                </a:cubicBezTo>
                <a:cubicBezTo>
                  <a:pt x="678628" y="5381966"/>
                  <a:pt x="682878" y="5367848"/>
                  <a:pt x="690317" y="5353958"/>
                </a:cubicBezTo>
                <a:cubicBezTo>
                  <a:pt x="697755" y="5340068"/>
                  <a:pt x="702006" y="5325040"/>
                  <a:pt x="703068" y="5308872"/>
                </a:cubicBezTo>
                <a:cubicBezTo>
                  <a:pt x="703144" y="5308569"/>
                  <a:pt x="702993" y="5307355"/>
                  <a:pt x="702613" y="5305229"/>
                </a:cubicBezTo>
                <a:cubicBezTo>
                  <a:pt x="702233" y="5303103"/>
                  <a:pt x="701170" y="5301889"/>
                  <a:pt x="699425" y="5301585"/>
                </a:cubicBezTo>
                <a:cubicBezTo>
                  <a:pt x="697452" y="5302421"/>
                  <a:pt x="695023" y="5306216"/>
                  <a:pt x="692138" y="5312971"/>
                </a:cubicBezTo>
                <a:cubicBezTo>
                  <a:pt x="689254" y="5319726"/>
                  <a:pt x="686825" y="5324432"/>
                  <a:pt x="684852" y="5327089"/>
                </a:cubicBezTo>
                <a:cubicBezTo>
                  <a:pt x="680601" y="5330732"/>
                  <a:pt x="678172" y="5334376"/>
                  <a:pt x="677565" y="5338019"/>
                </a:cubicBezTo>
                <a:cubicBezTo>
                  <a:pt x="678021" y="5343711"/>
                  <a:pt x="678021" y="5348721"/>
                  <a:pt x="677565" y="5353048"/>
                </a:cubicBezTo>
                <a:cubicBezTo>
                  <a:pt x="677110" y="5357374"/>
                  <a:pt x="673467" y="5359651"/>
                  <a:pt x="666635" y="5359878"/>
                </a:cubicBezTo>
                <a:lnTo>
                  <a:pt x="652062" y="5367166"/>
                </a:lnTo>
                <a:lnTo>
                  <a:pt x="615629" y="5370809"/>
                </a:lnTo>
                <a:lnTo>
                  <a:pt x="604699" y="5399955"/>
                </a:lnTo>
                <a:cubicBezTo>
                  <a:pt x="599158" y="5402004"/>
                  <a:pt x="593845" y="5405192"/>
                  <a:pt x="588759" y="5409519"/>
                </a:cubicBezTo>
                <a:cubicBezTo>
                  <a:pt x="583674" y="5413845"/>
                  <a:pt x="579272" y="5417944"/>
                  <a:pt x="575552" y="5421815"/>
                </a:cubicBezTo>
                <a:cubicBezTo>
                  <a:pt x="571605" y="5421739"/>
                  <a:pt x="567658" y="5422802"/>
                  <a:pt x="563711" y="5425003"/>
                </a:cubicBezTo>
                <a:cubicBezTo>
                  <a:pt x="559765" y="5427204"/>
                  <a:pt x="557639" y="5430999"/>
                  <a:pt x="557336" y="5436388"/>
                </a:cubicBezTo>
                <a:lnTo>
                  <a:pt x="560979" y="5450961"/>
                </a:lnTo>
                <a:lnTo>
                  <a:pt x="528189" y="5450962"/>
                </a:lnTo>
                <a:cubicBezTo>
                  <a:pt x="529631" y="5443902"/>
                  <a:pt x="533123" y="5433428"/>
                  <a:pt x="538664" y="5419538"/>
                </a:cubicBezTo>
                <a:cubicBezTo>
                  <a:pt x="544204" y="5405648"/>
                  <a:pt x="543142" y="5397905"/>
                  <a:pt x="535476" y="5396312"/>
                </a:cubicBezTo>
                <a:cubicBezTo>
                  <a:pt x="531756" y="5396539"/>
                  <a:pt x="528265" y="5397906"/>
                  <a:pt x="525001" y="5400411"/>
                </a:cubicBezTo>
                <a:cubicBezTo>
                  <a:pt x="521738" y="5402915"/>
                  <a:pt x="519157" y="5405192"/>
                  <a:pt x="517259" y="5407242"/>
                </a:cubicBezTo>
                <a:lnTo>
                  <a:pt x="509973" y="5450961"/>
                </a:lnTo>
                <a:lnTo>
                  <a:pt x="491756" y="5476465"/>
                </a:lnTo>
                <a:cubicBezTo>
                  <a:pt x="491756" y="5487242"/>
                  <a:pt x="489935" y="5496655"/>
                  <a:pt x="486291" y="5504700"/>
                </a:cubicBezTo>
                <a:cubicBezTo>
                  <a:pt x="482648" y="5512746"/>
                  <a:pt x="477183" y="5520336"/>
                  <a:pt x="469896" y="5527471"/>
                </a:cubicBezTo>
                <a:lnTo>
                  <a:pt x="469896" y="5556617"/>
                </a:lnTo>
                <a:cubicBezTo>
                  <a:pt x="459574" y="5568155"/>
                  <a:pt x="454716" y="5581514"/>
                  <a:pt x="455323" y="5596694"/>
                </a:cubicBezTo>
                <a:cubicBezTo>
                  <a:pt x="449479" y="5594948"/>
                  <a:pt x="443862" y="5595707"/>
                  <a:pt x="438473" y="5598971"/>
                </a:cubicBezTo>
                <a:cubicBezTo>
                  <a:pt x="433084" y="5602235"/>
                  <a:pt x="430199" y="5607548"/>
                  <a:pt x="429820" y="5614911"/>
                </a:cubicBezTo>
                <a:lnTo>
                  <a:pt x="407960" y="5647700"/>
                </a:lnTo>
                <a:lnTo>
                  <a:pt x="378813" y="5636770"/>
                </a:lnTo>
                <a:cubicBezTo>
                  <a:pt x="383595" y="5624930"/>
                  <a:pt x="386783" y="5611267"/>
                  <a:pt x="388377" y="5595783"/>
                </a:cubicBezTo>
                <a:cubicBezTo>
                  <a:pt x="389972" y="5580299"/>
                  <a:pt x="394070" y="5568458"/>
                  <a:pt x="400673" y="5560261"/>
                </a:cubicBezTo>
                <a:cubicBezTo>
                  <a:pt x="400066" y="5548724"/>
                  <a:pt x="404924" y="5542651"/>
                  <a:pt x="415246" y="5542044"/>
                </a:cubicBezTo>
                <a:cubicBezTo>
                  <a:pt x="423140" y="5542576"/>
                  <a:pt x="432856" y="5542423"/>
                  <a:pt x="444393" y="5541589"/>
                </a:cubicBezTo>
                <a:cubicBezTo>
                  <a:pt x="455930" y="5540754"/>
                  <a:pt x="454715" y="5536048"/>
                  <a:pt x="440750" y="5527471"/>
                </a:cubicBezTo>
                <a:lnTo>
                  <a:pt x="455323" y="5491038"/>
                </a:lnTo>
                <a:lnTo>
                  <a:pt x="440750" y="5491038"/>
                </a:lnTo>
                <a:lnTo>
                  <a:pt x="455323" y="5472822"/>
                </a:lnTo>
                <a:lnTo>
                  <a:pt x="455323" y="5436388"/>
                </a:lnTo>
                <a:lnTo>
                  <a:pt x="480827" y="5418172"/>
                </a:lnTo>
                <a:lnTo>
                  <a:pt x="480826" y="5385382"/>
                </a:lnTo>
                <a:cubicBezTo>
                  <a:pt x="487505" y="5373845"/>
                  <a:pt x="496007" y="5364129"/>
                  <a:pt x="506329" y="5356235"/>
                </a:cubicBezTo>
                <a:lnTo>
                  <a:pt x="517259" y="5327089"/>
                </a:lnTo>
                <a:cubicBezTo>
                  <a:pt x="505874" y="5324204"/>
                  <a:pt x="502231" y="5311756"/>
                  <a:pt x="506329" y="5289745"/>
                </a:cubicBezTo>
                <a:cubicBezTo>
                  <a:pt x="510428" y="5267733"/>
                  <a:pt x="514071" y="5253463"/>
                  <a:pt x="517259" y="5246936"/>
                </a:cubicBezTo>
                <a:cubicBezTo>
                  <a:pt x="524091" y="5245266"/>
                  <a:pt x="527734" y="5237676"/>
                  <a:pt x="528189" y="5224165"/>
                </a:cubicBezTo>
                <a:cubicBezTo>
                  <a:pt x="528645" y="5210655"/>
                  <a:pt x="528645" y="5201243"/>
                  <a:pt x="528189" y="5195929"/>
                </a:cubicBezTo>
                <a:cubicBezTo>
                  <a:pt x="533578" y="5193804"/>
                  <a:pt x="537373" y="5189858"/>
                  <a:pt x="539574" y="5184089"/>
                </a:cubicBezTo>
                <a:cubicBezTo>
                  <a:pt x="541776" y="5178320"/>
                  <a:pt x="542838" y="5172552"/>
                  <a:pt x="542762" y="5166783"/>
                </a:cubicBezTo>
                <a:cubicBezTo>
                  <a:pt x="542155" y="5159952"/>
                  <a:pt x="539726" y="5154487"/>
                  <a:pt x="535476" y="5150388"/>
                </a:cubicBezTo>
                <a:cubicBezTo>
                  <a:pt x="531226" y="5146290"/>
                  <a:pt x="528797" y="5140824"/>
                  <a:pt x="528189" y="5133993"/>
                </a:cubicBezTo>
                <a:cubicBezTo>
                  <a:pt x="514147" y="5136726"/>
                  <a:pt x="507620" y="5147655"/>
                  <a:pt x="508607" y="5166783"/>
                </a:cubicBezTo>
                <a:cubicBezTo>
                  <a:pt x="509593" y="5185911"/>
                  <a:pt x="503977" y="5196841"/>
                  <a:pt x="491756" y="5199573"/>
                </a:cubicBezTo>
                <a:cubicBezTo>
                  <a:pt x="491377" y="5210731"/>
                  <a:pt x="487581" y="5221205"/>
                  <a:pt x="480371" y="5230997"/>
                </a:cubicBezTo>
                <a:cubicBezTo>
                  <a:pt x="473160" y="5240788"/>
                  <a:pt x="464811" y="5248530"/>
                  <a:pt x="455323" y="5254223"/>
                </a:cubicBezTo>
                <a:lnTo>
                  <a:pt x="455323" y="5301585"/>
                </a:lnTo>
                <a:cubicBezTo>
                  <a:pt x="423368" y="5316994"/>
                  <a:pt x="404392" y="5334451"/>
                  <a:pt x="398396" y="5353958"/>
                </a:cubicBezTo>
                <a:cubicBezTo>
                  <a:pt x="392400" y="5373465"/>
                  <a:pt x="383444" y="5400942"/>
                  <a:pt x="371527" y="5436388"/>
                </a:cubicBezTo>
                <a:cubicBezTo>
                  <a:pt x="359231" y="5437451"/>
                  <a:pt x="348301" y="5441701"/>
                  <a:pt x="338737" y="5449140"/>
                </a:cubicBezTo>
                <a:cubicBezTo>
                  <a:pt x="329173" y="5456578"/>
                  <a:pt x="318243" y="5460829"/>
                  <a:pt x="305947" y="5461891"/>
                </a:cubicBezTo>
                <a:lnTo>
                  <a:pt x="305947" y="5501968"/>
                </a:lnTo>
                <a:lnTo>
                  <a:pt x="295017" y="5501967"/>
                </a:lnTo>
                <a:cubicBezTo>
                  <a:pt x="288034" y="5501968"/>
                  <a:pt x="283784" y="5500146"/>
                  <a:pt x="282266" y="5496503"/>
                </a:cubicBezTo>
                <a:cubicBezTo>
                  <a:pt x="280748" y="5492860"/>
                  <a:pt x="280140" y="5487395"/>
                  <a:pt x="280444" y="5480108"/>
                </a:cubicBezTo>
                <a:lnTo>
                  <a:pt x="291374" y="5450961"/>
                </a:lnTo>
                <a:cubicBezTo>
                  <a:pt x="291146" y="5448305"/>
                  <a:pt x="289780" y="5443599"/>
                  <a:pt x="287275" y="5436843"/>
                </a:cubicBezTo>
                <a:cubicBezTo>
                  <a:pt x="284771" y="5430088"/>
                  <a:pt x="282494" y="5426293"/>
                  <a:pt x="280444" y="5425458"/>
                </a:cubicBezTo>
                <a:lnTo>
                  <a:pt x="280444" y="5436388"/>
                </a:lnTo>
                <a:cubicBezTo>
                  <a:pt x="272095" y="5442309"/>
                  <a:pt x="262379" y="5450506"/>
                  <a:pt x="251297" y="5460981"/>
                </a:cubicBezTo>
                <a:cubicBezTo>
                  <a:pt x="240216" y="5471455"/>
                  <a:pt x="234144" y="5481474"/>
                  <a:pt x="233081" y="5491038"/>
                </a:cubicBezTo>
                <a:cubicBezTo>
                  <a:pt x="227692" y="5494985"/>
                  <a:pt x="223897" y="5500753"/>
                  <a:pt x="221696" y="5508343"/>
                </a:cubicBezTo>
                <a:cubicBezTo>
                  <a:pt x="219495" y="5515934"/>
                  <a:pt x="218432" y="5523524"/>
                  <a:pt x="218508" y="5531114"/>
                </a:cubicBezTo>
                <a:lnTo>
                  <a:pt x="193004" y="5545688"/>
                </a:lnTo>
                <a:cubicBezTo>
                  <a:pt x="193080" y="5551532"/>
                  <a:pt x="192018" y="5558060"/>
                  <a:pt x="189817" y="5565270"/>
                </a:cubicBezTo>
                <a:cubicBezTo>
                  <a:pt x="187615" y="5572481"/>
                  <a:pt x="183820" y="5578098"/>
                  <a:pt x="178431" y="5582121"/>
                </a:cubicBezTo>
                <a:lnTo>
                  <a:pt x="178431" y="5611267"/>
                </a:lnTo>
                <a:lnTo>
                  <a:pt x="163858" y="5622197"/>
                </a:lnTo>
                <a:cubicBezTo>
                  <a:pt x="163478" y="5633279"/>
                  <a:pt x="159683" y="5643905"/>
                  <a:pt x="152473" y="5654076"/>
                </a:cubicBezTo>
                <a:cubicBezTo>
                  <a:pt x="145262" y="5664247"/>
                  <a:pt x="136913" y="5673052"/>
                  <a:pt x="127425" y="5680490"/>
                </a:cubicBezTo>
                <a:cubicBezTo>
                  <a:pt x="119986" y="5692103"/>
                  <a:pt x="111181" y="5705310"/>
                  <a:pt x="101011" y="5720111"/>
                </a:cubicBezTo>
                <a:cubicBezTo>
                  <a:pt x="90840" y="5734912"/>
                  <a:pt x="80213" y="5747208"/>
                  <a:pt x="69132" y="5756999"/>
                </a:cubicBezTo>
                <a:cubicBezTo>
                  <a:pt x="69359" y="5762693"/>
                  <a:pt x="68904" y="5768613"/>
                  <a:pt x="67765" y="5774760"/>
                </a:cubicBezTo>
                <a:cubicBezTo>
                  <a:pt x="66627" y="5780909"/>
                  <a:pt x="63439" y="5785918"/>
                  <a:pt x="58202" y="5789789"/>
                </a:cubicBezTo>
                <a:cubicBezTo>
                  <a:pt x="57899" y="5801023"/>
                  <a:pt x="54862" y="5812256"/>
                  <a:pt x="49093" y="5823490"/>
                </a:cubicBezTo>
                <a:cubicBezTo>
                  <a:pt x="43325" y="5834724"/>
                  <a:pt x="36646" y="5844136"/>
                  <a:pt x="29055" y="5851726"/>
                </a:cubicBezTo>
                <a:cubicBezTo>
                  <a:pt x="29055" y="5855521"/>
                  <a:pt x="28145" y="5858861"/>
                  <a:pt x="26323" y="5861745"/>
                </a:cubicBezTo>
                <a:cubicBezTo>
                  <a:pt x="24501" y="5864629"/>
                  <a:pt x="21769" y="5866147"/>
                  <a:pt x="18126" y="5866299"/>
                </a:cubicBezTo>
                <a:lnTo>
                  <a:pt x="7195" y="5862656"/>
                </a:lnTo>
                <a:lnTo>
                  <a:pt x="18126" y="5826222"/>
                </a:lnTo>
                <a:cubicBezTo>
                  <a:pt x="21769" y="5822351"/>
                  <a:pt x="24501" y="5817342"/>
                  <a:pt x="26323" y="5811194"/>
                </a:cubicBezTo>
                <a:cubicBezTo>
                  <a:pt x="28145" y="5805046"/>
                  <a:pt x="29056" y="5799126"/>
                  <a:pt x="29055" y="5793433"/>
                </a:cubicBezTo>
                <a:lnTo>
                  <a:pt x="43628" y="5760643"/>
                </a:lnTo>
                <a:cubicBezTo>
                  <a:pt x="42870" y="5752446"/>
                  <a:pt x="42566" y="5743337"/>
                  <a:pt x="42718" y="5733318"/>
                </a:cubicBezTo>
                <a:cubicBezTo>
                  <a:pt x="42870" y="5723299"/>
                  <a:pt x="48031" y="5717834"/>
                  <a:pt x="58202" y="5716924"/>
                </a:cubicBezTo>
                <a:cubicBezTo>
                  <a:pt x="59416" y="5681401"/>
                  <a:pt x="69739" y="5639503"/>
                  <a:pt x="89170" y="5591229"/>
                </a:cubicBezTo>
                <a:cubicBezTo>
                  <a:pt x="108601" y="5542955"/>
                  <a:pt x="129854" y="5504700"/>
                  <a:pt x="152928" y="5476465"/>
                </a:cubicBezTo>
                <a:cubicBezTo>
                  <a:pt x="153384" y="5464017"/>
                  <a:pt x="155205" y="5452479"/>
                  <a:pt x="158393" y="5441853"/>
                </a:cubicBezTo>
                <a:cubicBezTo>
                  <a:pt x="161581" y="5431227"/>
                  <a:pt x="163403" y="5419690"/>
                  <a:pt x="163858" y="5407242"/>
                </a:cubicBezTo>
                <a:cubicBezTo>
                  <a:pt x="169247" y="5407014"/>
                  <a:pt x="173042" y="5404737"/>
                  <a:pt x="175243" y="5400411"/>
                </a:cubicBezTo>
                <a:cubicBezTo>
                  <a:pt x="177445" y="5396084"/>
                  <a:pt x="178507" y="5391075"/>
                  <a:pt x="178431" y="5385382"/>
                </a:cubicBezTo>
                <a:cubicBezTo>
                  <a:pt x="179038" y="5370581"/>
                  <a:pt x="181467" y="5361928"/>
                  <a:pt x="185718" y="5359423"/>
                </a:cubicBezTo>
                <a:cubicBezTo>
                  <a:pt x="189969" y="5356918"/>
                  <a:pt x="192398" y="5350998"/>
                  <a:pt x="193005" y="5341662"/>
                </a:cubicBezTo>
                <a:lnTo>
                  <a:pt x="211221" y="5305229"/>
                </a:lnTo>
                <a:cubicBezTo>
                  <a:pt x="216610" y="5303255"/>
                  <a:pt x="220405" y="5299916"/>
                  <a:pt x="222606" y="5295210"/>
                </a:cubicBezTo>
                <a:cubicBezTo>
                  <a:pt x="224807" y="5290504"/>
                  <a:pt x="225870" y="5285342"/>
                  <a:pt x="225795" y="5279726"/>
                </a:cubicBezTo>
                <a:lnTo>
                  <a:pt x="222151" y="5261509"/>
                </a:lnTo>
                <a:lnTo>
                  <a:pt x="254941" y="5148567"/>
                </a:lnTo>
                <a:lnTo>
                  <a:pt x="269514" y="5137636"/>
                </a:lnTo>
                <a:lnTo>
                  <a:pt x="280444" y="5119420"/>
                </a:lnTo>
                <a:cubicBezTo>
                  <a:pt x="280444" y="5113575"/>
                  <a:pt x="281355" y="5107048"/>
                  <a:pt x="283176" y="5099837"/>
                </a:cubicBezTo>
                <a:cubicBezTo>
                  <a:pt x="284998" y="5092626"/>
                  <a:pt x="287731" y="5087010"/>
                  <a:pt x="291374" y="5082987"/>
                </a:cubicBezTo>
                <a:cubicBezTo>
                  <a:pt x="289249" y="5076383"/>
                  <a:pt x="288945" y="5067731"/>
                  <a:pt x="290463" y="5057028"/>
                </a:cubicBezTo>
                <a:cubicBezTo>
                  <a:pt x="291981" y="5046326"/>
                  <a:pt x="297143" y="5040406"/>
                  <a:pt x="305947" y="5039267"/>
                </a:cubicBezTo>
                <a:cubicBezTo>
                  <a:pt x="307238" y="5029248"/>
                  <a:pt x="313765" y="5012853"/>
                  <a:pt x="325530" y="4990082"/>
                </a:cubicBezTo>
                <a:cubicBezTo>
                  <a:pt x="337295" y="4967312"/>
                  <a:pt x="346555" y="4954560"/>
                  <a:pt x="353310" y="4951828"/>
                </a:cubicBezTo>
                <a:lnTo>
                  <a:pt x="364240" y="4926325"/>
                </a:lnTo>
                <a:cubicBezTo>
                  <a:pt x="365303" y="4903554"/>
                  <a:pt x="369554" y="4883515"/>
                  <a:pt x="376992" y="4866210"/>
                </a:cubicBezTo>
                <a:cubicBezTo>
                  <a:pt x="384430" y="4848904"/>
                  <a:pt x="388681" y="4828866"/>
                  <a:pt x="389744" y="4806095"/>
                </a:cubicBezTo>
                <a:lnTo>
                  <a:pt x="400673" y="4791522"/>
                </a:lnTo>
                <a:cubicBezTo>
                  <a:pt x="402343" y="4778012"/>
                  <a:pt x="409023" y="4762224"/>
                  <a:pt x="420711" y="4744159"/>
                </a:cubicBezTo>
                <a:cubicBezTo>
                  <a:pt x="432401" y="4726094"/>
                  <a:pt x="439080" y="4710306"/>
                  <a:pt x="440750" y="4696796"/>
                </a:cubicBezTo>
                <a:cubicBezTo>
                  <a:pt x="451528" y="4689965"/>
                  <a:pt x="456386" y="4679034"/>
                  <a:pt x="455323" y="4664006"/>
                </a:cubicBezTo>
                <a:cubicBezTo>
                  <a:pt x="454260" y="4648977"/>
                  <a:pt x="459118" y="4638047"/>
                  <a:pt x="469896" y="4631216"/>
                </a:cubicBezTo>
                <a:cubicBezTo>
                  <a:pt x="472097" y="4619679"/>
                  <a:pt x="481357" y="4590836"/>
                  <a:pt x="497677" y="4544688"/>
                </a:cubicBezTo>
                <a:cubicBezTo>
                  <a:pt x="513996" y="4498539"/>
                  <a:pt x="524166" y="4471518"/>
                  <a:pt x="528190" y="4463624"/>
                </a:cubicBezTo>
                <a:cubicBezTo>
                  <a:pt x="526064" y="4457476"/>
                  <a:pt x="525760" y="4450644"/>
                  <a:pt x="527278" y="4443130"/>
                </a:cubicBezTo>
                <a:cubicBezTo>
                  <a:pt x="528797" y="4435616"/>
                  <a:pt x="533958" y="4431518"/>
                  <a:pt x="542763" y="4430834"/>
                </a:cubicBezTo>
                <a:cubicBezTo>
                  <a:pt x="553617" y="4405255"/>
                  <a:pt x="567431" y="4378993"/>
                  <a:pt x="584205" y="4352047"/>
                </a:cubicBezTo>
                <a:cubicBezTo>
                  <a:pt x="600980" y="4325102"/>
                  <a:pt x="610240" y="4297929"/>
                  <a:pt x="611985" y="4270528"/>
                </a:cubicBezTo>
                <a:cubicBezTo>
                  <a:pt x="614187" y="4268783"/>
                  <a:pt x="617071" y="4266809"/>
                  <a:pt x="620639" y="4264608"/>
                </a:cubicBezTo>
                <a:cubicBezTo>
                  <a:pt x="624206" y="4262407"/>
                  <a:pt x="626179" y="4259522"/>
                  <a:pt x="626559" y="4255955"/>
                </a:cubicBezTo>
                <a:cubicBezTo>
                  <a:pt x="626103" y="4254209"/>
                  <a:pt x="624282" y="4253147"/>
                  <a:pt x="621094" y="4252767"/>
                </a:cubicBezTo>
                <a:cubicBezTo>
                  <a:pt x="617906" y="4252388"/>
                  <a:pt x="616084" y="4252235"/>
                  <a:pt x="615629" y="4252312"/>
                </a:cubicBezTo>
                <a:lnTo>
                  <a:pt x="626558" y="4219522"/>
                </a:lnTo>
                <a:lnTo>
                  <a:pt x="641132" y="4212235"/>
                </a:lnTo>
                <a:cubicBezTo>
                  <a:pt x="648419" y="4202140"/>
                  <a:pt x="654795" y="4188630"/>
                  <a:pt x="660259" y="4171703"/>
                </a:cubicBezTo>
                <a:lnTo>
                  <a:pt x="662807" y="4163636"/>
                </a:lnTo>
                <a:lnTo>
                  <a:pt x="659440" y="4165740"/>
                </a:lnTo>
                <a:lnTo>
                  <a:pt x="644867" y="4173027"/>
                </a:lnTo>
                <a:lnTo>
                  <a:pt x="608434" y="4176670"/>
                </a:lnTo>
                <a:lnTo>
                  <a:pt x="597504" y="4205817"/>
                </a:lnTo>
                <a:cubicBezTo>
                  <a:pt x="591963" y="4207866"/>
                  <a:pt x="586650" y="4211054"/>
                  <a:pt x="581564" y="4215380"/>
                </a:cubicBezTo>
                <a:cubicBezTo>
                  <a:pt x="576479" y="4219707"/>
                  <a:pt x="572077" y="4223805"/>
                  <a:pt x="568357" y="4227676"/>
                </a:cubicBezTo>
                <a:cubicBezTo>
                  <a:pt x="564410" y="4227600"/>
                  <a:pt x="560463" y="4228663"/>
                  <a:pt x="556516" y="4230864"/>
                </a:cubicBezTo>
                <a:cubicBezTo>
                  <a:pt x="552570" y="4233065"/>
                  <a:pt x="550444" y="4236861"/>
                  <a:pt x="550141" y="4242250"/>
                </a:cubicBezTo>
                <a:lnTo>
                  <a:pt x="553784" y="4256823"/>
                </a:lnTo>
                <a:lnTo>
                  <a:pt x="520994" y="4256823"/>
                </a:lnTo>
                <a:cubicBezTo>
                  <a:pt x="522436" y="4249764"/>
                  <a:pt x="525928" y="4239289"/>
                  <a:pt x="531469" y="4225399"/>
                </a:cubicBezTo>
                <a:cubicBezTo>
                  <a:pt x="537009" y="4211509"/>
                  <a:pt x="535947" y="4203767"/>
                  <a:pt x="528281" y="4202173"/>
                </a:cubicBezTo>
                <a:cubicBezTo>
                  <a:pt x="524561" y="4202401"/>
                  <a:pt x="521070" y="4203767"/>
                  <a:pt x="517806" y="4206272"/>
                </a:cubicBezTo>
                <a:cubicBezTo>
                  <a:pt x="514543" y="4208777"/>
                  <a:pt x="511962" y="4211054"/>
                  <a:pt x="510064" y="4213104"/>
                </a:cubicBezTo>
                <a:lnTo>
                  <a:pt x="502778" y="4256823"/>
                </a:lnTo>
                <a:lnTo>
                  <a:pt x="484561" y="4282326"/>
                </a:lnTo>
                <a:cubicBezTo>
                  <a:pt x="484561" y="4293104"/>
                  <a:pt x="482739" y="4302516"/>
                  <a:pt x="479096" y="4310561"/>
                </a:cubicBezTo>
                <a:cubicBezTo>
                  <a:pt x="475453" y="4318607"/>
                  <a:pt x="469988" y="4326197"/>
                  <a:pt x="462701" y="4333332"/>
                </a:cubicBezTo>
                <a:lnTo>
                  <a:pt x="462701" y="4362479"/>
                </a:lnTo>
                <a:cubicBezTo>
                  <a:pt x="452379" y="4374016"/>
                  <a:pt x="447521" y="4387375"/>
                  <a:pt x="448128" y="4402556"/>
                </a:cubicBezTo>
                <a:cubicBezTo>
                  <a:pt x="442284" y="4400809"/>
                  <a:pt x="436667" y="4401569"/>
                  <a:pt x="431278" y="4404832"/>
                </a:cubicBezTo>
                <a:cubicBezTo>
                  <a:pt x="425889" y="4408096"/>
                  <a:pt x="423004" y="4413409"/>
                  <a:pt x="422625" y="4420772"/>
                </a:cubicBezTo>
                <a:lnTo>
                  <a:pt x="400765" y="4453562"/>
                </a:lnTo>
                <a:lnTo>
                  <a:pt x="371618" y="4442632"/>
                </a:lnTo>
                <a:cubicBezTo>
                  <a:pt x="376400" y="4430791"/>
                  <a:pt x="379588" y="4417128"/>
                  <a:pt x="381182" y="4401645"/>
                </a:cubicBezTo>
                <a:cubicBezTo>
                  <a:pt x="382777" y="4386161"/>
                  <a:pt x="386875" y="4374320"/>
                  <a:pt x="393478" y="4366122"/>
                </a:cubicBezTo>
                <a:cubicBezTo>
                  <a:pt x="392871" y="4354585"/>
                  <a:pt x="397729" y="4348513"/>
                  <a:pt x="408051" y="4347905"/>
                </a:cubicBezTo>
                <a:cubicBezTo>
                  <a:pt x="415945" y="4348437"/>
                  <a:pt x="425661" y="4348285"/>
                  <a:pt x="437198" y="4347451"/>
                </a:cubicBezTo>
                <a:cubicBezTo>
                  <a:pt x="448735" y="4346615"/>
                  <a:pt x="447520" y="4341909"/>
                  <a:pt x="433555" y="4333332"/>
                </a:cubicBezTo>
                <a:lnTo>
                  <a:pt x="448128" y="4296899"/>
                </a:lnTo>
                <a:lnTo>
                  <a:pt x="433554" y="4296899"/>
                </a:lnTo>
                <a:lnTo>
                  <a:pt x="448128" y="4278683"/>
                </a:lnTo>
                <a:lnTo>
                  <a:pt x="448128" y="4242250"/>
                </a:lnTo>
                <a:lnTo>
                  <a:pt x="473631" y="4224033"/>
                </a:lnTo>
                <a:lnTo>
                  <a:pt x="473631" y="4191243"/>
                </a:lnTo>
                <a:cubicBezTo>
                  <a:pt x="480310" y="4179706"/>
                  <a:pt x="488812" y="4169990"/>
                  <a:pt x="499134" y="4162097"/>
                </a:cubicBezTo>
                <a:lnTo>
                  <a:pt x="510064" y="4132951"/>
                </a:lnTo>
                <a:cubicBezTo>
                  <a:pt x="498679" y="4130066"/>
                  <a:pt x="495036" y="4117618"/>
                  <a:pt x="499134" y="4095606"/>
                </a:cubicBezTo>
                <a:cubicBezTo>
                  <a:pt x="503233" y="4073595"/>
                  <a:pt x="506877" y="4059325"/>
                  <a:pt x="510064" y="4052798"/>
                </a:cubicBezTo>
                <a:cubicBezTo>
                  <a:pt x="516896" y="4051128"/>
                  <a:pt x="520539" y="4043537"/>
                  <a:pt x="520994" y="4030026"/>
                </a:cubicBezTo>
                <a:cubicBezTo>
                  <a:pt x="521450" y="4016516"/>
                  <a:pt x="521450" y="4007104"/>
                  <a:pt x="520994" y="4001791"/>
                </a:cubicBezTo>
                <a:cubicBezTo>
                  <a:pt x="526383" y="3999666"/>
                  <a:pt x="530178" y="3995719"/>
                  <a:pt x="532379" y="3989950"/>
                </a:cubicBezTo>
                <a:cubicBezTo>
                  <a:pt x="534581" y="3984182"/>
                  <a:pt x="535643" y="3978413"/>
                  <a:pt x="535568" y="3972645"/>
                </a:cubicBezTo>
                <a:cubicBezTo>
                  <a:pt x="534960" y="3965813"/>
                  <a:pt x="532531" y="3960348"/>
                  <a:pt x="528281" y="3956249"/>
                </a:cubicBezTo>
                <a:cubicBezTo>
                  <a:pt x="524031" y="3952151"/>
                  <a:pt x="521602" y="3946686"/>
                  <a:pt x="520994" y="3939854"/>
                </a:cubicBezTo>
                <a:cubicBezTo>
                  <a:pt x="506952" y="3942587"/>
                  <a:pt x="500425" y="3953517"/>
                  <a:pt x="501412" y="3972644"/>
                </a:cubicBezTo>
                <a:cubicBezTo>
                  <a:pt x="502398" y="3991772"/>
                  <a:pt x="496782" y="4002702"/>
                  <a:pt x="484561" y="4005434"/>
                </a:cubicBezTo>
                <a:cubicBezTo>
                  <a:pt x="484182" y="4016592"/>
                  <a:pt x="480386" y="4027067"/>
                  <a:pt x="473176" y="4036858"/>
                </a:cubicBezTo>
                <a:cubicBezTo>
                  <a:pt x="465965" y="4046649"/>
                  <a:pt x="457616" y="4054391"/>
                  <a:pt x="448128" y="4060084"/>
                </a:cubicBezTo>
                <a:lnTo>
                  <a:pt x="448128" y="4107447"/>
                </a:lnTo>
                <a:cubicBezTo>
                  <a:pt x="416173" y="4122855"/>
                  <a:pt x="397197" y="4140313"/>
                  <a:pt x="391201" y="4159820"/>
                </a:cubicBezTo>
                <a:cubicBezTo>
                  <a:pt x="385205" y="4179326"/>
                  <a:pt x="376249" y="4206803"/>
                  <a:pt x="364332" y="4242249"/>
                </a:cubicBezTo>
                <a:cubicBezTo>
                  <a:pt x="352036" y="4243312"/>
                  <a:pt x="341106" y="4247563"/>
                  <a:pt x="331542" y="4255002"/>
                </a:cubicBezTo>
                <a:cubicBezTo>
                  <a:pt x="321978" y="4262440"/>
                  <a:pt x="311048" y="4266690"/>
                  <a:pt x="298752" y="4267753"/>
                </a:cubicBezTo>
                <a:lnTo>
                  <a:pt x="298752" y="4307829"/>
                </a:lnTo>
                <a:lnTo>
                  <a:pt x="287822" y="4307829"/>
                </a:lnTo>
                <a:cubicBezTo>
                  <a:pt x="280839" y="4307829"/>
                  <a:pt x="276589" y="4306007"/>
                  <a:pt x="275070" y="4302364"/>
                </a:cubicBezTo>
                <a:cubicBezTo>
                  <a:pt x="273553" y="4298721"/>
                  <a:pt x="272945" y="4293256"/>
                  <a:pt x="273249" y="4285970"/>
                </a:cubicBezTo>
                <a:lnTo>
                  <a:pt x="284179" y="4256823"/>
                </a:lnTo>
                <a:cubicBezTo>
                  <a:pt x="283951" y="4254166"/>
                  <a:pt x="282585" y="4249460"/>
                  <a:pt x="280080" y="4242705"/>
                </a:cubicBezTo>
                <a:cubicBezTo>
                  <a:pt x="277576" y="4235950"/>
                  <a:pt x="275299" y="4232155"/>
                  <a:pt x="273249" y="4231320"/>
                </a:cubicBezTo>
                <a:lnTo>
                  <a:pt x="273249" y="4242250"/>
                </a:lnTo>
                <a:cubicBezTo>
                  <a:pt x="264900" y="4248170"/>
                  <a:pt x="255184" y="4256367"/>
                  <a:pt x="244102" y="4266842"/>
                </a:cubicBezTo>
                <a:cubicBezTo>
                  <a:pt x="233021" y="4277317"/>
                  <a:pt x="226949" y="4287336"/>
                  <a:pt x="225886" y="4296899"/>
                </a:cubicBezTo>
                <a:cubicBezTo>
                  <a:pt x="220497" y="4300846"/>
                  <a:pt x="216702" y="4306615"/>
                  <a:pt x="214501" y="4314205"/>
                </a:cubicBezTo>
                <a:cubicBezTo>
                  <a:pt x="212300" y="4321795"/>
                  <a:pt x="211237" y="4329385"/>
                  <a:pt x="211313" y="4336976"/>
                </a:cubicBezTo>
                <a:lnTo>
                  <a:pt x="185809" y="4351549"/>
                </a:lnTo>
                <a:cubicBezTo>
                  <a:pt x="185885" y="4357394"/>
                  <a:pt x="184823" y="4363921"/>
                  <a:pt x="182622" y="4371132"/>
                </a:cubicBezTo>
                <a:cubicBezTo>
                  <a:pt x="180420" y="4378342"/>
                  <a:pt x="176625" y="4383959"/>
                  <a:pt x="171236" y="4387982"/>
                </a:cubicBezTo>
                <a:lnTo>
                  <a:pt x="171236" y="4417128"/>
                </a:lnTo>
                <a:lnTo>
                  <a:pt x="156663" y="4428058"/>
                </a:lnTo>
                <a:cubicBezTo>
                  <a:pt x="156283" y="4439140"/>
                  <a:pt x="152488" y="4449766"/>
                  <a:pt x="145278" y="4459938"/>
                </a:cubicBezTo>
                <a:cubicBezTo>
                  <a:pt x="138067" y="4470108"/>
                  <a:pt x="129718" y="4478913"/>
                  <a:pt x="120230" y="4486351"/>
                </a:cubicBezTo>
                <a:cubicBezTo>
                  <a:pt x="112791" y="4497965"/>
                  <a:pt x="103986" y="4511172"/>
                  <a:pt x="93816" y="4525973"/>
                </a:cubicBezTo>
                <a:cubicBezTo>
                  <a:pt x="83645" y="4540774"/>
                  <a:pt x="73018" y="4553070"/>
                  <a:pt x="61937" y="4562861"/>
                </a:cubicBezTo>
                <a:cubicBezTo>
                  <a:pt x="62164" y="4568554"/>
                  <a:pt x="61709" y="4574474"/>
                  <a:pt x="60570" y="4580622"/>
                </a:cubicBezTo>
                <a:cubicBezTo>
                  <a:pt x="59432" y="4586771"/>
                  <a:pt x="56244" y="4591780"/>
                  <a:pt x="51007" y="4595651"/>
                </a:cubicBezTo>
                <a:cubicBezTo>
                  <a:pt x="50703" y="4606885"/>
                  <a:pt x="47667" y="4618118"/>
                  <a:pt x="41898" y="4629351"/>
                </a:cubicBezTo>
                <a:cubicBezTo>
                  <a:pt x="36130" y="4640585"/>
                  <a:pt x="29450" y="4649997"/>
                  <a:pt x="21860" y="4657587"/>
                </a:cubicBezTo>
                <a:cubicBezTo>
                  <a:pt x="21860" y="4661382"/>
                  <a:pt x="20950" y="4664722"/>
                  <a:pt x="19128" y="4667607"/>
                </a:cubicBezTo>
                <a:cubicBezTo>
                  <a:pt x="17306" y="4670490"/>
                  <a:pt x="14574" y="4672009"/>
                  <a:pt x="10931" y="4672161"/>
                </a:cubicBezTo>
                <a:lnTo>
                  <a:pt x="0" y="4668517"/>
                </a:lnTo>
                <a:lnTo>
                  <a:pt x="10930" y="4632084"/>
                </a:lnTo>
                <a:cubicBezTo>
                  <a:pt x="14574" y="4628213"/>
                  <a:pt x="17306" y="4623203"/>
                  <a:pt x="19128" y="4617055"/>
                </a:cubicBezTo>
                <a:cubicBezTo>
                  <a:pt x="20950" y="4610907"/>
                  <a:pt x="21861" y="4604987"/>
                  <a:pt x="21860" y="4599294"/>
                </a:cubicBezTo>
                <a:lnTo>
                  <a:pt x="36433" y="4566504"/>
                </a:lnTo>
                <a:cubicBezTo>
                  <a:pt x="35674" y="4558307"/>
                  <a:pt x="35371" y="4549199"/>
                  <a:pt x="35522" y="4539179"/>
                </a:cubicBezTo>
                <a:cubicBezTo>
                  <a:pt x="35675" y="4529160"/>
                  <a:pt x="40836" y="4523696"/>
                  <a:pt x="51007" y="4522785"/>
                </a:cubicBezTo>
                <a:cubicBezTo>
                  <a:pt x="52221" y="4487262"/>
                  <a:pt x="62544" y="4445364"/>
                  <a:pt x="81975" y="4397090"/>
                </a:cubicBezTo>
                <a:cubicBezTo>
                  <a:pt x="101406" y="4348816"/>
                  <a:pt x="122659" y="4310562"/>
                  <a:pt x="145733" y="4282326"/>
                </a:cubicBezTo>
                <a:cubicBezTo>
                  <a:pt x="146189" y="4269878"/>
                  <a:pt x="148010" y="4258341"/>
                  <a:pt x="151198" y="4247715"/>
                </a:cubicBezTo>
                <a:cubicBezTo>
                  <a:pt x="154386" y="4237088"/>
                  <a:pt x="156208" y="4225551"/>
                  <a:pt x="156663" y="4213103"/>
                </a:cubicBezTo>
                <a:cubicBezTo>
                  <a:pt x="162052" y="4212875"/>
                  <a:pt x="165847" y="4210598"/>
                  <a:pt x="168048" y="4206272"/>
                </a:cubicBezTo>
                <a:cubicBezTo>
                  <a:pt x="170250" y="4201946"/>
                  <a:pt x="171312" y="4196936"/>
                  <a:pt x="171236" y="4191243"/>
                </a:cubicBezTo>
                <a:cubicBezTo>
                  <a:pt x="171843" y="4176442"/>
                  <a:pt x="174272" y="4167789"/>
                  <a:pt x="178523" y="4165285"/>
                </a:cubicBezTo>
                <a:cubicBezTo>
                  <a:pt x="182773" y="4162780"/>
                  <a:pt x="185203" y="4156860"/>
                  <a:pt x="185810" y="4147523"/>
                </a:cubicBezTo>
                <a:lnTo>
                  <a:pt x="204026" y="4111090"/>
                </a:lnTo>
                <a:cubicBezTo>
                  <a:pt x="209415" y="4109117"/>
                  <a:pt x="213210" y="4105777"/>
                  <a:pt x="215411" y="4101071"/>
                </a:cubicBezTo>
                <a:cubicBezTo>
                  <a:pt x="217612" y="4096365"/>
                  <a:pt x="218675" y="4091204"/>
                  <a:pt x="218600" y="4085587"/>
                </a:cubicBezTo>
                <a:lnTo>
                  <a:pt x="214956" y="4067371"/>
                </a:lnTo>
                <a:lnTo>
                  <a:pt x="247746" y="3954428"/>
                </a:lnTo>
                <a:lnTo>
                  <a:pt x="262319" y="3943498"/>
                </a:lnTo>
                <a:lnTo>
                  <a:pt x="273249" y="3925281"/>
                </a:lnTo>
                <a:cubicBezTo>
                  <a:pt x="273249" y="3919437"/>
                  <a:pt x="274160" y="3912910"/>
                  <a:pt x="275981" y="3905699"/>
                </a:cubicBezTo>
                <a:cubicBezTo>
                  <a:pt x="277803" y="3898488"/>
                  <a:pt x="280536" y="3892871"/>
                  <a:pt x="284179" y="3888848"/>
                </a:cubicBezTo>
                <a:cubicBezTo>
                  <a:pt x="282053" y="3882245"/>
                  <a:pt x="281750" y="3873592"/>
                  <a:pt x="283268" y="3862890"/>
                </a:cubicBezTo>
                <a:cubicBezTo>
                  <a:pt x="284786" y="3852187"/>
                  <a:pt x="289948" y="3846267"/>
                  <a:pt x="298752" y="3845129"/>
                </a:cubicBezTo>
                <a:cubicBezTo>
                  <a:pt x="300043" y="3835109"/>
                  <a:pt x="306570" y="3818715"/>
                  <a:pt x="318335" y="3795944"/>
                </a:cubicBezTo>
                <a:cubicBezTo>
                  <a:pt x="330100" y="3773173"/>
                  <a:pt x="339360" y="3760422"/>
                  <a:pt x="346115" y="3757689"/>
                </a:cubicBezTo>
                <a:lnTo>
                  <a:pt x="357045" y="3732186"/>
                </a:lnTo>
                <a:cubicBezTo>
                  <a:pt x="358108" y="3709415"/>
                  <a:pt x="362358" y="3689377"/>
                  <a:pt x="369797" y="3672071"/>
                </a:cubicBezTo>
                <a:cubicBezTo>
                  <a:pt x="377235" y="3654766"/>
                  <a:pt x="381485" y="3634727"/>
                  <a:pt x="382548" y="3611957"/>
                </a:cubicBezTo>
                <a:lnTo>
                  <a:pt x="393478" y="3597383"/>
                </a:lnTo>
                <a:cubicBezTo>
                  <a:pt x="395148" y="3583873"/>
                  <a:pt x="401828" y="3568085"/>
                  <a:pt x="413516" y="3550020"/>
                </a:cubicBezTo>
                <a:cubicBezTo>
                  <a:pt x="425206" y="3531956"/>
                  <a:pt x="431885" y="3516168"/>
                  <a:pt x="433555" y="3502657"/>
                </a:cubicBezTo>
                <a:cubicBezTo>
                  <a:pt x="444333" y="3495826"/>
                  <a:pt x="449191" y="3484896"/>
                  <a:pt x="448128" y="3469867"/>
                </a:cubicBezTo>
                <a:cubicBezTo>
                  <a:pt x="447065" y="3454838"/>
                  <a:pt x="451923" y="3443909"/>
                  <a:pt x="462701" y="3437078"/>
                </a:cubicBezTo>
                <a:cubicBezTo>
                  <a:pt x="464902" y="3425541"/>
                  <a:pt x="474162" y="3396697"/>
                  <a:pt x="490481" y="3350549"/>
                </a:cubicBezTo>
                <a:cubicBezTo>
                  <a:pt x="506800" y="3304400"/>
                  <a:pt x="516971" y="3277379"/>
                  <a:pt x="520994" y="3269485"/>
                </a:cubicBezTo>
                <a:cubicBezTo>
                  <a:pt x="518869" y="3263337"/>
                  <a:pt x="518565" y="3256506"/>
                  <a:pt x="520083" y="3248991"/>
                </a:cubicBezTo>
                <a:cubicBezTo>
                  <a:pt x="521601" y="3241477"/>
                  <a:pt x="526763" y="3237379"/>
                  <a:pt x="535567" y="3236695"/>
                </a:cubicBezTo>
                <a:cubicBezTo>
                  <a:pt x="546421" y="3211116"/>
                  <a:pt x="560236" y="3184854"/>
                  <a:pt x="577010" y="3157909"/>
                </a:cubicBezTo>
                <a:cubicBezTo>
                  <a:pt x="593785" y="3130964"/>
                  <a:pt x="603045" y="3103790"/>
                  <a:pt x="604790" y="3076389"/>
                </a:cubicBezTo>
                <a:cubicBezTo>
                  <a:pt x="606992" y="3074644"/>
                  <a:pt x="609876" y="3072670"/>
                  <a:pt x="613443" y="3070469"/>
                </a:cubicBezTo>
                <a:cubicBezTo>
                  <a:pt x="617010" y="3068268"/>
                  <a:pt x="618984" y="3065384"/>
                  <a:pt x="619364" y="3061816"/>
                </a:cubicBezTo>
                <a:cubicBezTo>
                  <a:pt x="618908" y="3060070"/>
                  <a:pt x="617087" y="3059008"/>
                  <a:pt x="613898" y="3058629"/>
                </a:cubicBezTo>
                <a:cubicBezTo>
                  <a:pt x="610711" y="3058249"/>
                  <a:pt x="608889" y="3058097"/>
                  <a:pt x="608434" y="3058173"/>
                </a:cubicBezTo>
                <a:lnTo>
                  <a:pt x="619363" y="3025383"/>
                </a:lnTo>
                <a:lnTo>
                  <a:pt x="633937" y="3018096"/>
                </a:lnTo>
                <a:cubicBezTo>
                  <a:pt x="641224" y="3008001"/>
                  <a:pt x="647599" y="2994491"/>
                  <a:pt x="653064" y="2977565"/>
                </a:cubicBezTo>
                <a:cubicBezTo>
                  <a:pt x="658530" y="2960639"/>
                  <a:pt x="663083" y="2946217"/>
                  <a:pt x="666727" y="2934301"/>
                </a:cubicBezTo>
                <a:cubicBezTo>
                  <a:pt x="664753" y="2926710"/>
                  <a:pt x="665057" y="2920031"/>
                  <a:pt x="667638" y="2914262"/>
                </a:cubicBezTo>
                <a:cubicBezTo>
                  <a:pt x="670218" y="2908494"/>
                  <a:pt x="675987" y="2905458"/>
                  <a:pt x="684943" y="2905154"/>
                </a:cubicBezTo>
                <a:lnTo>
                  <a:pt x="695873" y="2879651"/>
                </a:lnTo>
                <a:cubicBezTo>
                  <a:pt x="700124" y="2873655"/>
                  <a:pt x="705285" y="2860144"/>
                  <a:pt x="711357" y="2839119"/>
                </a:cubicBezTo>
                <a:cubicBezTo>
                  <a:pt x="717429" y="2818094"/>
                  <a:pt x="720769" y="2803673"/>
                  <a:pt x="721376" y="2795854"/>
                </a:cubicBezTo>
                <a:cubicBezTo>
                  <a:pt x="722439" y="2784165"/>
                  <a:pt x="726690" y="2775665"/>
                  <a:pt x="734128" y="2770351"/>
                </a:cubicBezTo>
                <a:cubicBezTo>
                  <a:pt x="741566" y="2765038"/>
                  <a:pt x="745817" y="2756537"/>
                  <a:pt x="746880" y="2744848"/>
                </a:cubicBezTo>
                <a:lnTo>
                  <a:pt x="776026" y="2693842"/>
                </a:lnTo>
                <a:cubicBezTo>
                  <a:pt x="777696" y="2686404"/>
                  <a:pt x="784375" y="2668490"/>
                  <a:pt x="796064" y="2640103"/>
                </a:cubicBezTo>
                <a:cubicBezTo>
                  <a:pt x="807754" y="2611716"/>
                  <a:pt x="814433" y="2595624"/>
                  <a:pt x="816103" y="2591829"/>
                </a:cubicBezTo>
                <a:cubicBezTo>
                  <a:pt x="815343" y="2583935"/>
                  <a:pt x="815040" y="2576041"/>
                  <a:pt x="815192" y="2568148"/>
                </a:cubicBezTo>
                <a:cubicBezTo>
                  <a:pt x="815343" y="2560254"/>
                  <a:pt x="820505" y="2556003"/>
                  <a:pt x="830675" y="2555396"/>
                </a:cubicBezTo>
                <a:cubicBezTo>
                  <a:pt x="841833" y="2529437"/>
                  <a:pt x="856862" y="2501202"/>
                  <a:pt x="875762" y="2470689"/>
                </a:cubicBezTo>
                <a:cubicBezTo>
                  <a:pt x="894661" y="2440176"/>
                  <a:pt x="905136" y="2410119"/>
                  <a:pt x="907185" y="2380517"/>
                </a:cubicBezTo>
                <a:cubicBezTo>
                  <a:pt x="909387" y="2378543"/>
                  <a:pt x="912271" y="2376114"/>
                  <a:pt x="915838" y="2373230"/>
                </a:cubicBezTo>
                <a:cubicBezTo>
                  <a:pt x="919405" y="2370346"/>
                  <a:pt x="921379" y="2367917"/>
                  <a:pt x="921758" y="2365944"/>
                </a:cubicBezTo>
                <a:cubicBezTo>
                  <a:pt x="921531" y="2362452"/>
                  <a:pt x="920164" y="2360327"/>
                  <a:pt x="917660" y="2359568"/>
                </a:cubicBezTo>
                <a:cubicBezTo>
                  <a:pt x="915155" y="2358808"/>
                  <a:pt x="912878" y="2358505"/>
                  <a:pt x="910828" y="2358657"/>
                </a:cubicBezTo>
                <a:lnTo>
                  <a:pt x="921758" y="2325867"/>
                </a:lnTo>
                <a:cubicBezTo>
                  <a:pt x="933296" y="2317973"/>
                  <a:pt x="943011" y="2308258"/>
                  <a:pt x="950905" y="2296721"/>
                </a:cubicBezTo>
                <a:lnTo>
                  <a:pt x="972765" y="2223855"/>
                </a:lnTo>
                <a:cubicBezTo>
                  <a:pt x="970943" y="2216264"/>
                  <a:pt x="971854" y="2209585"/>
                  <a:pt x="975497" y="2203816"/>
                </a:cubicBezTo>
                <a:cubicBezTo>
                  <a:pt x="979141" y="2198047"/>
                  <a:pt x="985516" y="2195012"/>
                  <a:pt x="994625" y="2194708"/>
                </a:cubicBezTo>
                <a:cubicBezTo>
                  <a:pt x="995080" y="2188028"/>
                  <a:pt x="996902" y="2183171"/>
                  <a:pt x="1000090" y="2180135"/>
                </a:cubicBezTo>
                <a:cubicBezTo>
                  <a:pt x="1003278" y="2177099"/>
                  <a:pt x="1005099" y="2172241"/>
                  <a:pt x="1005555" y="2165561"/>
                </a:cubicBezTo>
                <a:cubicBezTo>
                  <a:pt x="1008363" y="2160628"/>
                  <a:pt x="1013676" y="2145902"/>
                  <a:pt x="1021494" y="2121386"/>
                </a:cubicBezTo>
                <a:cubicBezTo>
                  <a:pt x="1029312" y="2096870"/>
                  <a:pt x="1033715" y="2081234"/>
                  <a:pt x="1034701" y="2074479"/>
                </a:cubicBezTo>
                <a:cubicBezTo>
                  <a:pt x="1035764" y="2062638"/>
                  <a:pt x="1040014" y="2053529"/>
                  <a:pt x="1047453" y="2047154"/>
                </a:cubicBezTo>
                <a:cubicBezTo>
                  <a:pt x="1054891" y="2040778"/>
                  <a:pt x="1059142" y="2031670"/>
                  <a:pt x="1060204" y="2019829"/>
                </a:cubicBezTo>
                <a:lnTo>
                  <a:pt x="1074778" y="1990683"/>
                </a:lnTo>
                <a:cubicBezTo>
                  <a:pt x="1075688" y="1982181"/>
                  <a:pt x="1079332" y="1975502"/>
                  <a:pt x="1085708" y="1970644"/>
                </a:cubicBezTo>
                <a:cubicBezTo>
                  <a:pt x="1092083" y="1965787"/>
                  <a:pt x="1095727" y="1959107"/>
                  <a:pt x="1096638" y="1950606"/>
                </a:cubicBezTo>
                <a:cubicBezTo>
                  <a:pt x="1107567" y="1949999"/>
                  <a:pt x="1114854" y="1943926"/>
                  <a:pt x="1118498" y="1932389"/>
                </a:cubicBezTo>
                <a:cubicBezTo>
                  <a:pt x="1118573" y="1930719"/>
                  <a:pt x="1118421" y="1929505"/>
                  <a:pt x="1118042" y="1928746"/>
                </a:cubicBezTo>
                <a:cubicBezTo>
                  <a:pt x="1117663" y="1927987"/>
                  <a:pt x="1116600" y="1926773"/>
                  <a:pt x="1114854" y="1925103"/>
                </a:cubicBezTo>
                <a:lnTo>
                  <a:pt x="1122141" y="1914173"/>
                </a:lnTo>
                <a:cubicBezTo>
                  <a:pt x="1123886" y="1910681"/>
                  <a:pt x="1124949" y="1907645"/>
                  <a:pt x="1125329" y="1905064"/>
                </a:cubicBezTo>
                <a:cubicBezTo>
                  <a:pt x="1125708" y="1902484"/>
                  <a:pt x="1125860" y="1899448"/>
                  <a:pt x="1125784" y="1895956"/>
                </a:cubicBezTo>
                <a:cubicBezTo>
                  <a:pt x="1140281" y="1873945"/>
                  <a:pt x="1153185" y="1850567"/>
                  <a:pt x="1164494" y="1825822"/>
                </a:cubicBezTo>
                <a:cubicBezTo>
                  <a:pt x="1175804" y="1801078"/>
                  <a:pt x="1185975" y="1775879"/>
                  <a:pt x="1195007" y="1750224"/>
                </a:cubicBezTo>
                <a:cubicBezTo>
                  <a:pt x="1195994" y="1744303"/>
                  <a:pt x="1200396" y="1732463"/>
                  <a:pt x="1208214" y="1714701"/>
                </a:cubicBezTo>
                <a:cubicBezTo>
                  <a:pt x="1216032" y="1696940"/>
                  <a:pt x="1221345" y="1686921"/>
                  <a:pt x="1224153" y="1684644"/>
                </a:cubicBezTo>
                <a:cubicBezTo>
                  <a:pt x="1224533" y="1672120"/>
                  <a:pt x="1227417" y="1660735"/>
                  <a:pt x="1232807" y="1650488"/>
                </a:cubicBezTo>
                <a:cubicBezTo>
                  <a:pt x="1238195" y="1640242"/>
                  <a:pt x="1243812" y="1629767"/>
                  <a:pt x="1249657" y="1619064"/>
                </a:cubicBezTo>
                <a:lnTo>
                  <a:pt x="1264230" y="1608134"/>
                </a:lnTo>
                <a:cubicBezTo>
                  <a:pt x="1264381" y="1606313"/>
                  <a:pt x="1264989" y="1604491"/>
                  <a:pt x="1266052" y="1602670"/>
                </a:cubicBezTo>
                <a:cubicBezTo>
                  <a:pt x="1267114" y="1600848"/>
                  <a:pt x="1267722" y="1599026"/>
                  <a:pt x="1267873" y="1597205"/>
                </a:cubicBezTo>
                <a:cubicBezTo>
                  <a:pt x="1269619" y="1591891"/>
                  <a:pt x="1270681" y="1587034"/>
                  <a:pt x="1271061" y="1582631"/>
                </a:cubicBezTo>
                <a:cubicBezTo>
                  <a:pt x="1271440" y="1578229"/>
                  <a:pt x="1271592" y="1573371"/>
                  <a:pt x="1271517" y="1568058"/>
                </a:cubicBezTo>
                <a:cubicBezTo>
                  <a:pt x="1275767" y="1567451"/>
                  <a:pt x="1278196" y="1565022"/>
                  <a:pt x="1278803" y="1560771"/>
                </a:cubicBezTo>
                <a:cubicBezTo>
                  <a:pt x="1278955" y="1558798"/>
                  <a:pt x="1279562" y="1556369"/>
                  <a:pt x="1280625" y="1553485"/>
                </a:cubicBezTo>
                <a:cubicBezTo>
                  <a:pt x="1281687" y="1550600"/>
                  <a:pt x="1282294" y="1548172"/>
                  <a:pt x="1282446" y="1546198"/>
                </a:cubicBezTo>
                <a:lnTo>
                  <a:pt x="1286090" y="1546198"/>
                </a:lnTo>
                <a:cubicBezTo>
                  <a:pt x="1286697" y="1542555"/>
                  <a:pt x="1289126" y="1538912"/>
                  <a:pt x="1293376" y="1535268"/>
                </a:cubicBezTo>
                <a:lnTo>
                  <a:pt x="1304306" y="1502478"/>
                </a:lnTo>
                <a:cubicBezTo>
                  <a:pt x="1306052" y="1494888"/>
                  <a:pt x="1307115" y="1487298"/>
                  <a:pt x="1307494" y="1479708"/>
                </a:cubicBezTo>
                <a:cubicBezTo>
                  <a:pt x="1307873" y="1472118"/>
                  <a:pt x="1308026" y="1466349"/>
                  <a:pt x="1307950" y="1462402"/>
                </a:cubicBezTo>
                <a:cubicBezTo>
                  <a:pt x="1311897" y="1462630"/>
                  <a:pt x="1315843" y="1462174"/>
                  <a:pt x="1319790" y="1461036"/>
                </a:cubicBezTo>
                <a:cubicBezTo>
                  <a:pt x="1323737" y="1459897"/>
                  <a:pt x="1325863" y="1456709"/>
                  <a:pt x="1326166" y="1451472"/>
                </a:cubicBezTo>
                <a:cubicBezTo>
                  <a:pt x="1325863" y="1446083"/>
                  <a:pt x="1326470" y="1442288"/>
                  <a:pt x="1327988" y="1440087"/>
                </a:cubicBezTo>
                <a:cubicBezTo>
                  <a:pt x="1329506" y="1437886"/>
                  <a:pt x="1333756" y="1436823"/>
                  <a:pt x="1340739" y="1436899"/>
                </a:cubicBezTo>
                <a:lnTo>
                  <a:pt x="1355313" y="1407753"/>
                </a:lnTo>
                <a:lnTo>
                  <a:pt x="1369886" y="1396822"/>
                </a:lnTo>
                <a:lnTo>
                  <a:pt x="1395389" y="1349459"/>
                </a:lnTo>
                <a:cubicBezTo>
                  <a:pt x="1395997" y="1342476"/>
                  <a:pt x="1398425" y="1336404"/>
                  <a:pt x="1402676" y="1331243"/>
                </a:cubicBezTo>
                <a:cubicBezTo>
                  <a:pt x="1406926" y="1326082"/>
                  <a:pt x="1409355" y="1320010"/>
                  <a:pt x="1409962" y="1313026"/>
                </a:cubicBezTo>
                <a:lnTo>
                  <a:pt x="1428179" y="1283880"/>
                </a:lnTo>
                <a:lnTo>
                  <a:pt x="1439109" y="1262020"/>
                </a:lnTo>
                <a:cubicBezTo>
                  <a:pt x="1440855" y="1249116"/>
                  <a:pt x="1443739" y="1236669"/>
                  <a:pt x="1447762" y="1224676"/>
                </a:cubicBezTo>
                <a:cubicBezTo>
                  <a:pt x="1451784" y="1212683"/>
                  <a:pt x="1457401" y="1202057"/>
                  <a:pt x="1464612" y="1192797"/>
                </a:cubicBezTo>
                <a:cubicBezTo>
                  <a:pt x="1473720" y="1168660"/>
                  <a:pt x="1481007" y="1145889"/>
                  <a:pt x="1486472" y="1124485"/>
                </a:cubicBezTo>
                <a:cubicBezTo>
                  <a:pt x="1491937" y="1103080"/>
                  <a:pt x="1495580" y="1085775"/>
                  <a:pt x="1497402" y="1072568"/>
                </a:cubicBezTo>
                <a:cubicBezTo>
                  <a:pt x="1501045" y="1075604"/>
                  <a:pt x="1504689" y="1076818"/>
                  <a:pt x="1508332" y="1076211"/>
                </a:cubicBezTo>
                <a:lnTo>
                  <a:pt x="1522905" y="1065281"/>
                </a:lnTo>
                <a:cubicBezTo>
                  <a:pt x="1524802" y="1063307"/>
                  <a:pt x="1525561" y="1060879"/>
                  <a:pt x="1525182" y="1057995"/>
                </a:cubicBezTo>
                <a:cubicBezTo>
                  <a:pt x="1524803" y="1055110"/>
                  <a:pt x="1522829" y="1052681"/>
                  <a:pt x="1519261" y="1050708"/>
                </a:cubicBezTo>
                <a:cubicBezTo>
                  <a:pt x="1529205" y="1038715"/>
                  <a:pt x="1539376" y="1022624"/>
                  <a:pt x="1549774" y="1002434"/>
                </a:cubicBezTo>
                <a:cubicBezTo>
                  <a:pt x="1560173" y="982244"/>
                  <a:pt x="1565790" y="964331"/>
                  <a:pt x="1566624" y="948695"/>
                </a:cubicBezTo>
                <a:cubicBezTo>
                  <a:pt x="1572318" y="944976"/>
                  <a:pt x="1576417" y="940573"/>
                  <a:pt x="1578921" y="935488"/>
                </a:cubicBezTo>
                <a:cubicBezTo>
                  <a:pt x="1581426" y="930403"/>
                  <a:pt x="1580970" y="925089"/>
                  <a:pt x="1577555" y="919549"/>
                </a:cubicBezTo>
                <a:cubicBezTo>
                  <a:pt x="1579984" y="907328"/>
                  <a:pt x="1585145" y="898068"/>
                  <a:pt x="1593039" y="891768"/>
                </a:cubicBezTo>
                <a:cubicBezTo>
                  <a:pt x="1600933" y="885468"/>
                  <a:pt x="1607916" y="878941"/>
                  <a:pt x="1613987" y="872186"/>
                </a:cubicBezTo>
                <a:cubicBezTo>
                  <a:pt x="1619149" y="868542"/>
                  <a:pt x="1621579" y="864899"/>
                  <a:pt x="1621275" y="861255"/>
                </a:cubicBezTo>
                <a:cubicBezTo>
                  <a:pt x="1620971" y="857612"/>
                  <a:pt x="1619756" y="853969"/>
                  <a:pt x="1617631" y="850326"/>
                </a:cubicBezTo>
                <a:lnTo>
                  <a:pt x="1650421" y="792033"/>
                </a:lnTo>
                <a:cubicBezTo>
                  <a:pt x="1652622" y="788389"/>
                  <a:pt x="1655506" y="783835"/>
                  <a:pt x="1659074" y="778370"/>
                </a:cubicBezTo>
                <a:cubicBezTo>
                  <a:pt x="1662641" y="772905"/>
                  <a:pt x="1664615" y="766529"/>
                  <a:pt x="1664995" y="759242"/>
                </a:cubicBezTo>
                <a:cubicBezTo>
                  <a:pt x="1681844" y="738066"/>
                  <a:pt x="1695507" y="713929"/>
                  <a:pt x="1705981" y="686832"/>
                </a:cubicBezTo>
                <a:cubicBezTo>
                  <a:pt x="1716456" y="659735"/>
                  <a:pt x="1731940" y="636509"/>
                  <a:pt x="1752434" y="617153"/>
                </a:cubicBezTo>
                <a:lnTo>
                  <a:pt x="1748790" y="591651"/>
                </a:lnTo>
                <a:lnTo>
                  <a:pt x="1788867" y="529714"/>
                </a:lnTo>
                <a:cubicBezTo>
                  <a:pt x="1789550" y="520226"/>
                  <a:pt x="1794560" y="503680"/>
                  <a:pt x="1803895" y="480074"/>
                </a:cubicBezTo>
                <a:cubicBezTo>
                  <a:pt x="1813232" y="456468"/>
                  <a:pt x="1822796" y="439011"/>
                  <a:pt x="1832587" y="427701"/>
                </a:cubicBezTo>
                <a:cubicBezTo>
                  <a:pt x="1832587" y="413735"/>
                  <a:pt x="1839874" y="401591"/>
                  <a:pt x="1854447" y="391268"/>
                </a:cubicBezTo>
                <a:cubicBezTo>
                  <a:pt x="1849588" y="383982"/>
                  <a:pt x="1849286" y="377606"/>
                  <a:pt x="1853536" y="372141"/>
                </a:cubicBezTo>
                <a:cubicBezTo>
                  <a:pt x="1857786" y="366676"/>
                  <a:pt x="1862948" y="362122"/>
                  <a:pt x="1869020" y="358478"/>
                </a:cubicBezTo>
                <a:lnTo>
                  <a:pt x="2003822" y="121663"/>
                </a:lnTo>
                <a:cubicBezTo>
                  <a:pt x="2012096" y="112327"/>
                  <a:pt x="2018319" y="102763"/>
                  <a:pt x="2022495" y="92972"/>
                </a:cubicBezTo>
                <a:cubicBezTo>
                  <a:pt x="2026669" y="83181"/>
                  <a:pt x="2033804" y="74527"/>
                  <a:pt x="2043899" y="67013"/>
                </a:cubicBezTo>
                <a:cubicBezTo>
                  <a:pt x="2044050" y="61321"/>
                  <a:pt x="2045569" y="55400"/>
                  <a:pt x="2048453" y="49252"/>
                </a:cubicBezTo>
                <a:cubicBezTo>
                  <a:pt x="2051337" y="43104"/>
                  <a:pt x="2054677" y="38094"/>
                  <a:pt x="2058472" y="34223"/>
                </a:cubicBezTo>
                <a:lnTo>
                  <a:pt x="2073046" y="8720"/>
                </a:lnTo>
                <a:cubicBezTo>
                  <a:pt x="2076993" y="5001"/>
                  <a:pt x="2081850" y="2421"/>
                  <a:pt x="2087619" y="978"/>
                </a:cubicBezTo>
                <a:close/>
              </a:path>
            </a:pathLst>
          </a:custGeom>
          <a:blipFill dpi="0" rotWithShape="0">
            <a:blip r:embed="rId2">
              <a:alphaModFix amt="78000"/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GB" sz="34400" dirty="0">
              <a:latin typeface="Road Rage" pitchFamily="50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38200" y="504108"/>
            <a:ext cx="10515600" cy="1325563"/>
          </a:xfrm>
        </p:spPr>
        <p:txBody>
          <a:bodyPr/>
          <a:lstStyle/>
          <a:p>
            <a:pPr algn="ctr"/>
            <a:r>
              <a:rPr lang="en-US" sz="48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CONTOH</a:t>
            </a:r>
            <a:r>
              <a:rPr lang="en-US" sz="4800" b="1" dirty="0">
                <a:latin typeface="Aharoni" panose="02010803020104030203" pitchFamily="2" charset="-79"/>
                <a:cs typeface="Aharoni" panose="02010803020104030203" pitchFamily="2" charset="-79"/>
              </a:rPr>
              <a:t> PENGAJUAN MEREK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78425" y="3254346"/>
            <a:ext cx="11002298" cy="2695761"/>
          </a:xfrm>
        </p:spPr>
        <p:txBody>
          <a:bodyPr/>
          <a:lstStyle/>
          <a:p>
            <a:r>
              <a:rPr lang="en-US" dirty="0">
                <a:hlinkClick r:id="rId3" action="ppaction://hlinkfile"/>
              </a:rPr>
              <a:t>..\..\Sentra HKI\</a:t>
            </a:r>
            <a:r>
              <a:rPr lang="en-US" dirty="0" err="1">
                <a:hlinkClick r:id="rId3" action="ppaction://hlinkfile"/>
              </a:rPr>
              <a:t>Merek</a:t>
            </a:r>
            <a:r>
              <a:rPr lang="en-US" dirty="0">
                <a:hlinkClick r:id="rId3" action="ppaction://hlinkfile"/>
              </a:rPr>
              <a:t> </a:t>
            </a:r>
            <a:r>
              <a:rPr lang="en-US" dirty="0" err="1">
                <a:hlinkClick r:id="rId3" action="ppaction://hlinkfile"/>
              </a:rPr>
              <a:t>IbM</a:t>
            </a:r>
            <a:r>
              <a:rPr lang="en-US" dirty="0">
                <a:hlinkClick r:id="rId3" action="ppaction://hlinkfile"/>
              </a:rPr>
              <a:t> 2016\</a:t>
            </a:r>
            <a:r>
              <a:rPr lang="en-US" dirty="0" err="1">
                <a:hlinkClick r:id="rId3" action="ppaction://hlinkfile"/>
              </a:rPr>
              <a:t>formulir_pendaftaran_merek_IbM</a:t>
            </a:r>
            <a:r>
              <a:rPr lang="en-US" dirty="0">
                <a:hlinkClick r:id="rId3" action="ppaction://hlinkfile"/>
              </a:rPr>
              <a:t> 2016.doc</a:t>
            </a:r>
            <a:endParaRPr lang="en-US" dirty="0"/>
          </a:p>
          <a:p>
            <a:r>
              <a:rPr lang="en-US" dirty="0">
                <a:hlinkClick r:id="rId4" action="ppaction://hlinkfile"/>
              </a:rPr>
              <a:t>..\..\Sentra HKI\</a:t>
            </a:r>
            <a:r>
              <a:rPr lang="en-US" dirty="0" err="1">
                <a:hlinkClick r:id="rId4" action="ppaction://hlinkfile"/>
              </a:rPr>
              <a:t>Merek</a:t>
            </a:r>
            <a:r>
              <a:rPr lang="en-US" dirty="0">
                <a:hlinkClick r:id="rId4" action="ppaction://hlinkfile"/>
              </a:rPr>
              <a:t> </a:t>
            </a:r>
            <a:r>
              <a:rPr lang="en-US" dirty="0" err="1">
                <a:hlinkClick r:id="rId4" action="ppaction://hlinkfile"/>
              </a:rPr>
              <a:t>IbM</a:t>
            </a:r>
            <a:r>
              <a:rPr lang="en-US" dirty="0">
                <a:hlinkClick r:id="rId4" action="ppaction://hlinkfile"/>
              </a:rPr>
              <a:t> 2016\</a:t>
            </a:r>
            <a:r>
              <a:rPr lang="en-US" dirty="0" err="1">
                <a:hlinkClick r:id="rId4" action="ppaction://hlinkfile"/>
              </a:rPr>
              <a:t>Etiket</a:t>
            </a:r>
            <a:r>
              <a:rPr lang="en-US" dirty="0">
                <a:hlinkClick r:id="rId4" action="ppaction://hlinkfile"/>
              </a:rPr>
              <a:t> </a:t>
            </a:r>
            <a:r>
              <a:rPr lang="en-US" dirty="0" err="1">
                <a:hlinkClick r:id="rId4" action="ppaction://hlinkfile"/>
              </a:rPr>
              <a:t>Merk</a:t>
            </a:r>
            <a:r>
              <a:rPr lang="en-US" dirty="0">
                <a:hlinkClick r:id="rId4" action="ppaction://hlinkfile"/>
              </a:rPr>
              <a:t> Tas.docx</a:t>
            </a:r>
            <a:endParaRPr lang="en-US" dirty="0"/>
          </a:p>
          <a:p>
            <a:r>
              <a:rPr lang="en-US" dirty="0">
                <a:hlinkClick r:id="rId5" action="ppaction://hlinkfile"/>
              </a:rPr>
              <a:t>..\..\Sentra HKI\</a:t>
            </a:r>
            <a:r>
              <a:rPr lang="en-US" dirty="0" err="1">
                <a:hlinkClick r:id="rId5" action="ppaction://hlinkfile"/>
              </a:rPr>
              <a:t>Merek</a:t>
            </a:r>
            <a:r>
              <a:rPr lang="en-US" dirty="0">
                <a:hlinkClick r:id="rId5" action="ppaction://hlinkfile"/>
              </a:rPr>
              <a:t> </a:t>
            </a:r>
            <a:r>
              <a:rPr lang="en-US" dirty="0" err="1">
                <a:hlinkClick r:id="rId5" action="ppaction://hlinkfile"/>
              </a:rPr>
              <a:t>Shinta</a:t>
            </a:r>
            <a:r>
              <a:rPr lang="en-US" dirty="0">
                <a:hlinkClick r:id="rId5" action="ppaction://hlinkfile"/>
              </a:rPr>
              <a:t> </a:t>
            </a:r>
            <a:r>
              <a:rPr lang="en-US" dirty="0" err="1">
                <a:hlinkClick r:id="rId5" action="ppaction://hlinkfile"/>
              </a:rPr>
              <a:t>Daya</a:t>
            </a:r>
            <a:r>
              <a:rPr lang="en-US" dirty="0">
                <a:hlinkClick r:id="rId5" action="ppaction://hlinkfile"/>
              </a:rPr>
              <a:t>\Form </a:t>
            </a:r>
            <a:r>
              <a:rPr lang="en-US" dirty="0" err="1">
                <a:hlinkClick r:id="rId5" action="ppaction://hlinkfile"/>
              </a:rPr>
              <a:t>Pendaftaran</a:t>
            </a:r>
            <a:r>
              <a:rPr lang="en-US" dirty="0">
                <a:hlinkClick r:id="rId5" action="ppaction://hlinkfile"/>
              </a:rPr>
              <a:t> </a:t>
            </a:r>
            <a:r>
              <a:rPr lang="en-US" dirty="0" err="1">
                <a:hlinkClick r:id="rId5" action="ppaction://hlinkfile"/>
              </a:rPr>
              <a:t>Shinta</a:t>
            </a:r>
            <a:r>
              <a:rPr lang="en-US" dirty="0">
                <a:hlinkClick r:id="rId5" action="ppaction://hlinkfile"/>
              </a:rPr>
              <a:t> Daya.doc</a:t>
            </a:r>
            <a:endParaRPr lang="en-US" dirty="0"/>
          </a:p>
          <a:p>
            <a:r>
              <a:rPr lang="en-US" dirty="0"/>
              <a:t>NICE </a:t>
            </a:r>
            <a:r>
              <a:rPr lang="en-US" dirty="0" err="1"/>
              <a:t>Classicication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496684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339</Words>
  <Application>Microsoft Office PowerPoint</Application>
  <PresentationFormat>Widescreen</PresentationFormat>
  <Paragraphs>43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Aharoni</vt:lpstr>
      <vt:lpstr>Arial</vt:lpstr>
      <vt:lpstr>Arial Nova Cond</vt:lpstr>
      <vt:lpstr>Calibri</vt:lpstr>
      <vt:lpstr>Calibri Light</vt:lpstr>
      <vt:lpstr>Montserrat</vt:lpstr>
      <vt:lpstr>Road Rage</vt:lpstr>
      <vt:lpstr>Wingdings</vt:lpstr>
      <vt:lpstr>Office Theme</vt:lpstr>
      <vt:lpstr>INDIKASI GEOGRAFIS</vt:lpstr>
      <vt:lpstr>PowerPoint Presentation</vt:lpstr>
      <vt:lpstr>PowerPoint Presentation</vt:lpstr>
      <vt:lpstr>SYARAT PERLINDUNGAN IG</vt:lpstr>
      <vt:lpstr>INDIKASI ASAL  pasal 63</vt:lpstr>
      <vt:lpstr>CONTOH PENGAJUAN MEREK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Indikasi geografis</dc:title>
  <dc:creator>User</dc:creator>
  <cp:lastModifiedBy>Nindyo Cahyo Kresnanto</cp:lastModifiedBy>
  <cp:revision>10</cp:revision>
  <dcterms:created xsi:type="dcterms:W3CDTF">2020-04-28T22:43:45Z</dcterms:created>
  <dcterms:modified xsi:type="dcterms:W3CDTF">2021-10-17T08:53:33Z</dcterms:modified>
</cp:coreProperties>
</file>