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4" r:id="rId4"/>
    <p:sldId id="261" r:id="rId5"/>
    <p:sldId id="275" r:id="rId6"/>
    <p:sldId id="276" r:id="rId7"/>
    <p:sldId id="262" r:id="rId8"/>
    <p:sldId id="263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A13D-409C-47A6-9569-6F48678F1ADB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E2F1-3DA7-4861-9504-56F4B08B0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358246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A. </a:t>
            </a:r>
            <a:r>
              <a:rPr lang="en-US" dirty="0" err="1" smtClean="0"/>
              <a:t>Pengerolan</a:t>
            </a:r>
            <a:r>
              <a:rPr lang="en-US" dirty="0" smtClean="0"/>
              <a:t> (rolling)</a:t>
            </a:r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dirty="0" err="1" smtClean="0"/>
              <a:t>Penempaan</a:t>
            </a:r>
            <a:r>
              <a:rPr lang="en-US" dirty="0" smtClean="0"/>
              <a:t> (forging)</a:t>
            </a:r>
          </a:p>
          <a:p>
            <a:pPr lvl="1"/>
            <a:r>
              <a:rPr lang="en-US" dirty="0" err="1" smtClean="0"/>
              <a:t>Palu</a:t>
            </a:r>
            <a:endParaRPr lang="en-US" dirty="0" smtClean="0"/>
          </a:p>
          <a:p>
            <a:pPr lvl="1"/>
            <a:r>
              <a:rPr lang="en-US" dirty="0" err="1" smtClean="0"/>
              <a:t>Timpa</a:t>
            </a:r>
            <a:endParaRPr lang="en-US" dirty="0" smtClean="0"/>
          </a:p>
          <a:p>
            <a:pPr lvl="1"/>
            <a:r>
              <a:rPr lang="en-US" dirty="0" smtClean="0"/>
              <a:t>Upset</a:t>
            </a:r>
          </a:p>
          <a:p>
            <a:pPr lvl="1"/>
            <a:r>
              <a:rPr lang="en-US" dirty="0" err="1" smtClean="0"/>
              <a:t>Tekan</a:t>
            </a:r>
            <a:r>
              <a:rPr lang="en-US" dirty="0" smtClean="0"/>
              <a:t>, pres</a:t>
            </a:r>
          </a:p>
          <a:p>
            <a:pPr lvl="1"/>
            <a:r>
              <a:rPr lang="en-US" dirty="0" err="1" smtClean="0"/>
              <a:t>Rol</a:t>
            </a:r>
            <a:endParaRPr lang="en-US" dirty="0" smtClean="0"/>
          </a:p>
          <a:p>
            <a:pPr lvl="1"/>
            <a:r>
              <a:rPr lang="en-US" dirty="0" err="1" smtClean="0"/>
              <a:t>Dingin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     C.  </a:t>
            </a:r>
            <a:r>
              <a:rPr lang="en-US" dirty="0" err="1" smtClean="0"/>
              <a:t>Ekstrusi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     D. 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E.  </a:t>
            </a:r>
            <a:r>
              <a:rPr lang="en-US" dirty="0" err="1" smtClean="0"/>
              <a:t>Penarikan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F.   </a:t>
            </a:r>
            <a:r>
              <a:rPr lang="en-US" dirty="0" err="1" smtClean="0"/>
              <a:t>Pemutaran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G.  Cara </a:t>
            </a:r>
            <a:r>
              <a:rPr lang="en-US" dirty="0" err="1" smtClean="0"/>
              <a:t>khusus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***</a:t>
            </a:r>
            <a:endParaRPr lang="en-US" dirty="0"/>
          </a:p>
        </p:txBody>
      </p:sp>
      <p:pic>
        <p:nvPicPr>
          <p:cNvPr id="7170" name="Picture 2" descr="D:\Materi\Prosman\scan prosman\scan2\3.jpg"/>
          <p:cNvPicPr>
            <a:picLocks noChangeAspect="1" noChangeArrowheads="1"/>
          </p:cNvPicPr>
          <p:nvPr/>
        </p:nvPicPr>
        <p:blipFill>
          <a:blip r:embed="rId2"/>
          <a:srcRect t="2040" b="71439"/>
          <a:stretch>
            <a:fillRect/>
          </a:stretch>
        </p:blipFill>
        <p:spPr bwMode="auto">
          <a:xfrm>
            <a:off x="1571604" y="1928802"/>
            <a:ext cx="6000792" cy="2275135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7171" name="Picture 3" descr="D:\Materi\Prosman\scan prosman\scan2\3.jpg"/>
          <p:cNvPicPr>
            <a:picLocks noChangeAspect="1" noChangeArrowheads="1"/>
          </p:cNvPicPr>
          <p:nvPr/>
        </p:nvPicPr>
        <p:blipFill>
          <a:blip r:embed="rId2"/>
          <a:srcRect t="28125" r="-3611" b="44792"/>
          <a:stretch>
            <a:fillRect/>
          </a:stretch>
        </p:blipFill>
        <p:spPr bwMode="auto">
          <a:xfrm>
            <a:off x="1928794" y="4286256"/>
            <a:ext cx="5572164" cy="2082286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Pengerolan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186766" cy="36861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yang </a:t>
            </a:r>
            <a:r>
              <a:rPr lang="en-US" dirty="0" err="1" smtClean="0"/>
              <a:t>berputar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ingot, </a:t>
            </a:r>
            <a:r>
              <a:rPr lang="en-US" dirty="0" err="1" smtClean="0"/>
              <a:t>temperatur</a:t>
            </a:r>
            <a:r>
              <a:rPr lang="en-US" dirty="0" smtClean="0"/>
              <a:t> rolling 1200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: </a:t>
            </a:r>
            <a:r>
              <a:rPr lang="en-US" dirty="0" err="1" smtClean="0"/>
              <a:t>bilet</a:t>
            </a:r>
            <a:r>
              <a:rPr lang="en-US" dirty="0" smtClean="0"/>
              <a:t>, slab, bloom.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, </a:t>
            </a:r>
            <a:r>
              <a:rPr lang="en-US" dirty="0" err="1" smtClean="0"/>
              <a:t>lembaran</a:t>
            </a:r>
            <a:r>
              <a:rPr lang="en-US" dirty="0" smtClean="0"/>
              <a:t>, </a:t>
            </a:r>
            <a:r>
              <a:rPr lang="en-US" dirty="0" err="1" smtClean="0"/>
              <a:t>batangan</a:t>
            </a:r>
            <a:r>
              <a:rPr lang="en-US" dirty="0" smtClean="0"/>
              <a:t>, </a:t>
            </a:r>
            <a:r>
              <a:rPr lang="en-US" dirty="0" err="1" smtClean="0"/>
              <a:t>profil</a:t>
            </a:r>
            <a:r>
              <a:rPr lang="en-US" dirty="0" smtClean="0"/>
              <a:t>, foil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penghalusan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reskritalisasi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643446"/>
            <a:ext cx="31791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Pengerolan</a:t>
            </a:r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43273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10244" name="Picture 4" descr="D:\Materi\Prosman\scan prosman\scan2\1.jpg"/>
          <p:cNvPicPr>
            <a:picLocks noChangeAspect="1" noChangeArrowheads="1"/>
          </p:cNvPicPr>
          <p:nvPr/>
        </p:nvPicPr>
        <p:blipFill>
          <a:blip r:embed="rId3"/>
          <a:srcRect t="21875" r="8730" b="44792"/>
          <a:stretch>
            <a:fillRect/>
          </a:stretch>
        </p:blipFill>
        <p:spPr bwMode="auto">
          <a:xfrm>
            <a:off x="2000232" y="4071942"/>
            <a:ext cx="4665578" cy="2500330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1866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penempaan</a:t>
            </a:r>
            <a:r>
              <a:rPr lang="en-US" dirty="0" smtClean="0"/>
              <a:t>.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dipanaskan</a:t>
            </a:r>
            <a:r>
              <a:rPr lang="en-US" dirty="0" smtClean="0"/>
              <a:t> </a:t>
            </a:r>
            <a:r>
              <a:rPr lang="en-US" dirty="0" err="1" smtClean="0"/>
              <a:t>ditempa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perkakas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die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lubang-lubang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inklusi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die </a:t>
            </a:r>
            <a:r>
              <a:rPr lang="en-US" dirty="0" err="1" smtClean="0"/>
              <a:t>mahal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Materi\Prosman\scan prosman\scan2\1.jpg"/>
          <p:cNvPicPr>
            <a:picLocks noChangeAspect="1" noChangeArrowheads="1"/>
          </p:cNvPicPr>
          <p:nvPr/>
        </p:nvPicPr>
        <p:blipFill>
          <a:blip r:embed="rId2"/>
          <a:srcRect t="56250" r="2175"/>
          <a:stretch>
            <a:fillRect/>
          </a:stretch>
        </p:blipFill>
        <p:spPr bwMode="auto">
          <a:xfrm>
            <a:off x="1714480" y="2928934"/>
            <a:ext cx="5572164" cy="3656703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1"/>
            <a:ext cx="8286808" cy="31432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Penempaan</a:t>
            </a:r>
            <a:r>
              <a:rPr lang="en-US" dirty="0" smtClean="0"/>
              <a:t> </a:t>
            </a:r>
            <a:r>
              <a:rPr lang="en-US" dirty="0" err="1" smtClean="0"/>
              <a:t>timpa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die </a:t>
            </a:r>
            <a:r>
              <a:rPr lang="en-US" dirty="0" err="1" smtClean="0"/>
              <a:t>tertutup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memaksa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plastis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die</a:t>
            </a:r>
          </a:p>
          <a:p>
            <a:endParaRPr lang="en-US" dirty="0" smtClean="0"/>
          </a:p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1100</a:t>
            </a:r>
            <a:r>
              <a:rPr lang="en-US" baseline="30000" dirty="0" smtClean="0"/>
              <a:t>o</a:t>
            </a:r>
            <a:r>
              <a:rPr lang="en-US" dirty="0" smtClean="0"/>
              <a:t>C-1250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paduannya</a:t>
            </a:r>
            <a:r>
              <a:rPr lang="en-US" dirty="0" smtClean="0"/>
              <a:t> 750</a:t>
            </a:r>
            <a:r>
              <a:rPr lang="en-US" baseline="30000" dirty="0" smtClean="0"/>
              <a:t>o</a:t>
            </a:r>
            <a:r>
              <a:rPr lang="en-US" dirty="0" smtClean="0"/>
              <a:t>C-925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alumunium</a:t>
            </a:r>
            <a:r>
              <a:rPr lang="en-US" dirty="0" smtClean="0"/>
              <a:t> 370</a:t>
            </a:r>
            <a:r>
              <a:rPr lang="en-US" baseline="30000" dirty="0" smtClean="0"/>
              <a:t>o</a:t>
            </a:r>
            <a:r>
              <a:rPr lang="en-US" dirty="0" smtClean="0"/>
              <a:t>C-450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/>
          </a:p>
        </p:txBody>
      </p:sp>
      <p:pic>
        <p:nvPicPr>
          <p:cNvPr id="11266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38" t="2083" r="47002" b="80209"/>
          <a:stretch>
            <a:fillRect/>
          </a:stretch>
        </p:blipFill>
        <p:spPr bwMode="auto">
          <a:xfrm>
            <a:off x="2071670" y="4643422"/>
            <a:ext cx="455942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75775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bulat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</a:t>
            </a:r>
            <a:r>
              <a:rPr lang="en-US" sz="2000" dirty="0" err="1" smtClean="0"/>
              <a:t>dikecilkan</a:t>
            </a:r>
            <a:r>
              <a:rPr lang="en-US" sz="2000" dirty="0" smtClean="0"/>
              <a:t> </a:t>
            </a:r>
            <a:r>
              <a:rPr lang="en-US" sz="2000" dirty="0" err="1" smtClean="0"/>
              <a:t>penampangnya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tirus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tempa</a:t>
            </a:r>
            <a:r>
              <a:rPr lang="en-US" sz="2000" dirty="0" smtClean="0"/>
              <a:t> </a:t>
            </a:r>
            <a:r>
              <a:rPr lang="en-US" sz="2000" dirty="0" err="1" smtClean="0"/>
              <a:t>rol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gandar</a:t>
            </a:r>
            <a:r>
              <a:rPr lang="en-US" sz="2000" dirty="0" smtClean="0"/>
              <a:t>, baling-baling </a:t>
            </a:r>
            <a:r>
              <a:rPr lang="en-US" sz="2000" dirty="0" err="1" smtClean="0"/>
              <a:t>pesawat</a:t>
            </a:r>
            <a:r>
              <a:rPr lang="en-US" sz="2000" dirty="0" smtClean="0"/>
              <a:t>, </a:t>
            </a:r>
            <a:r>
              <a:rPr lang="en-US" sz="2000" dirty="0" err="1" smtClean="0"/>
              <a:t>linggis</a:t>
            </a:r>
            <a:r>
              <a:rPr lang="en-US" sz="2000" dirty="0" smtClean="0"/>
              <a:t>, </a:t>
            </a:r>
            <a:r>
              <a:rPr lang="en-US" sz="2000" dirty="0" err="1" smtClean="0"/>
              <a:t>roda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/>
          </a:p>
        </p:txBody>
      </p:sp>
      <p:pic>
        <p:nvPicPr>
          <p:cNvPr id="12290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2998" r="-961" b="51042"/>
          <a:stretch>
            <a:fillRect/>
          </a:stretch>
        </p:blipFill>
        <p:spPr bwMode="auto">
          <a:xfrm>
            <a:off x="4572000" y="1285860"/>
            <a:ext cx="3647924" cy="5357850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Ekstrusi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358246" cy="207170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didesak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lansung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gesekan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bilet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kontainer</a:t>
            </a:r>
            <a:r>
              <a:rPr lang="en-US" dirty="0" smtClean="0"/>
              <a:t>. </a:t>
            </a:r>
            <a:r>
              <a:rPr lang="en-US" dirty="0" err="1" smtClean="0"/>
              <a:t>Kelemahan</a:t>
            </a:r>
            <a:r>
              <a:rPr lang="en-US" dirty="0" smtClean="0"/>
              <a:t>: ram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kokoh</a:t>
            </a:r>
            <a:r>
              <a:rPr lang="en-US" dirty="0" smtClean="0"/>
              <a:t>,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ekstruksi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ditopang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/>
          </a:p>
        </p:txBody>
      </p:sp>
      <p:pic>
        <p:nvPicPr>
          <p:cNvPr id="4098" name="Picture 2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t="25000" r="47002" b="57292"/>
          <a:stretch>
            <a:fillRect/>
          </a:stretch>
        </p:blipFill>
        <p:spPr bwMode="auto">
          <a:xfrm>
            <a:off x="2143107" y="3929066"/>
            <a:ext cx="4754769" cy="2286016"/>
          </a:xfrm>
          <a:prstGeom prst="rect">
            <a:avLst/>
          </a:prstGeom>
          <a:noFill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143404" cy="461488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kampuh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kampuh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lantak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diameter 75 mm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tumpuk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diameter 50-400 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Pelubangan</a:t>
            </a:r>
            <a:r>
              <a:rPr lang="en-US" dirty="0" smtClean="0"/>
              <a:t> </a:t>
            </a:r>
            <a:r>
              <a:rPr lang="en-US" dirty="0" err="1" smtClean="0"/>
              <a:t>tembus</a:t>
            </a:r>
            <a:r>
              <a:rPr lang="en-US" dirty="0" smtClean="0"/>
              <a:t> (piercing)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ukuran</a:t>
            </a:r>
            <a:r>
              <a:rPr lang="en-US" dirty="0" smtClean="0"/>
              <a:t> s/d diameter 600 mm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Ekstrusi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Penarikan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5" y="1428736"/>
            <a:ext cx="49815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6147" name="Picture 3" descr="D:\Materi\Prosman\scan prosman\scan2\2.jpg"/>
          <p:cNvPicPr>
            <a:picLocks noChangeAspect="1" noChangeArrowheads="1"/>
          </p:cNvPicPr>
          <p:nvPr/>
        </p:nvPicPr>
        <p:blipFill>
          <a:blip r:embed="rId2"/>
          <a:srcRect l="50000" t="48958" r="538" b="32292"/>
          <a:stretch>
            <a:fillRect/>
          </a:stretch>
        </p:blipFill>
        <p:spPr bwMode="auto">
          <a:xfrm>
            <a:off x="2285984" y="1285860"/>
            <a:ext cx="3786214" cy="2065208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563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6150" name="Picture 6" descr="D:\Materi\Prosman\scan prosman\scan2\2.jpg"/>
          <p:cNvPicPr>
            <a:picLocks noChangeAspect="1" noChangeArrowheads="1"/>
          </p:cNvPicPr>
          <p:nvPr/>
        </p:nvPicPr>
        <p:blipFill>
          <a:blip r:embed="rId4" cstate="print"/>
          <a:srcRect t="83334" r="3536"/>
          <a:stretch>
            <a:fillRect/>
          </a:stretch>
        </p:blipFill>
        <p:spPr bwMode="auto">
          <a:xfrm>
            <a:off x="2143108" y="5500702"/>
            <a:ext cx="4597673" cy="1142984"/>
          </a:xfrm>
          <a:prstGeom prst="rect">
            <a:avLst/>
          </a:prstGeom>
          <a:noFill/>
          <a:scene3d>
            <a:camera prst="orthographicFront">
              <a:rot lat="0" lon="0" rev="18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236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Proses-Proses Pengerjaan Panas</vt:lpstr>
      <vt:lpstr>Pengerolan*</vt:lpstr>
      <vt:lpstr>Pengerolan**</vt:lpstr>
      <vt:lpstr>Penempaan*</vt:lpstr>
      <vt:lpstr>Penempaan**</vt:lpstr>
      <vt:lpstr>Penempaan***</vt:lpstr>
      <vt:lpstr>Ekstrusi</vt:lpstr>
      <vt:lpstr>Pembuatan Pipa dan Tabung*</vt:lpstr>
      <vt:lpstr>Pembuatan Pipa dan Tabung**</vt:lpstr>
      <vt:lpstr>Pembuatan Pipa dan Tabung***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Pengerjaan Panas (Hot Working)</dc:title>
  <dc:creator>moi</dc:creator>
  <cp:lastModifiedBy>Victor Waas</cp:lastModifiedBy>
  <cp:revision>44</cp:revision>
  <dcterms:created xsi:type="dcterms:W3CDTF">2011-12-11T15:29:48Z</dcterms:created>
  <dcterms:modified xsi:type="dcterms:W3CDTF">2023-10-12T02:23:24Z</dcterms:modified>
</cp:coreProperties>
</file>