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A16C0-DB3C-4BB2-B322-70E1373D5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793DD-5EAD-4BEE-99B5-421D8FBEA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A5B1A-FCCD-40AC-B2D9-FA3DE1DD7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514A-E86F-4312-ABC9-411CBA9EF611}" type="datetimeFigureOut">
              <a:rPr lang="en-ID" smtClean="0"/>
              <a:t>20/11/2023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F0DC-50AE-45C1-860C-F6C860A4B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C5BC5-C53D-400B-85C0-A97EF8E6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54BB-42D2-400D-AA0C-99031A69FE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813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2B28-0EB1-4B84-B7BC-4D508DBB7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ECE73-BAF4-4829-B561-C696A5BEF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5E3C3-12BB-4F7B-ACDC-F9C55DFA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514A-E86F-4312-ABC9-411CBA9EF611}" type="datetimeFigureOut">
              <a:rPr lang="en-ID" smtClean="0"/>
              <a:t>20/11/2023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1957D-0D50-4F70-8EE4-5D7AAB17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F08C1-1D8E-4635-A3E9-ED2CB602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54BB-42D2-400D-AA0C-99031A69FE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097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689E2A-D2F9-4226-A5CC-3FDA53E97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74C11-BB88-4724-B2FB-353928742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6EFA5-82F6-416D-8385-245BBDC6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514A-E86F-4312-ABC9-411CBA9EF611}" type="datetimeFigureOut">
              <a:rPr lang="en-ID" smtClean="0"/>
              <a:t>20/11/2023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5FA74-B766-412D-87B3-A8BC554A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EB4F1-2626-493D-958D-41770BB9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54BB-42D2-400D-AA0C-99031A69FE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702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169B7-2EB8-41B0-8DAD-8C9919CE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8CE34-5B1E-42E9-825D-2B64415B6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7039F-0A66-43ED-A3EA-EE8295C3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514A-E86F-4312-ABC9-411CBA9EF611}" type="datetimeFigureOut">
              <a:rPr lang="en-ID" smtClean="0"/>
              <a:t>20/11/2023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A8402-6296-4780-84A4-93218831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1F412-3A75-4183-BB52-121A558E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54BB-42D2-400D-AA0C-99031A69FE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014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29EC-582E-440B-BCC8-1E5B64F2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79300-D930-4A69-884D-F5E1A4297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41BC3-0AAB-4C7A-89D9-9FAD944D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514A-E86F-4312-ABC9-411CBA9EF611}" type="datetimeFigureOut">
              <a:rPr lang="en-ID" smtClean="0"/>
              <a:t>20/11/2023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8F735-8E0E-415C-98E0-B6321DD8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2CC6A-9D5E-4D9B-A083-58FEE7C9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54BB-42D2-400D-AA0C-99031A69FE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486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F0A9-3BD0-42D9-834E-4B42AF6E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DFF81-A687-453F-9424-79F90BBF2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5E36C-7D89-43AA-BAAC-15764B5AC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8794B-ECB7-41F3-B233-B4A36319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514A-E86F-4312-ABC9-411CBA9EF611}" type="datetimeFigureOut">
              <a:rPr lang="en-ID" smtClean="0"/>
              <a:t>20/11/2023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E4F31-9551-4C8C-8076-CC64207C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8E0C2-77C2-436C-BC56-CBEBD525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54BB-42D2-400D-AA0C-99031A69FE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4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968C-7634-41B2-9560-FFD440D0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BAD41-D079-4CA9-88EA-80456A8D7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7BCE1-6C49-44CB-A8C5-3ADF6FE2E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DF40D-D3AE-4406-9B3E-E210B8D8A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00D93-188B-48D2-AA10-62F06827E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6AC512-1295-41AD-A03B-5D821093E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514A-E86F-4312-ABC9-411CBA9EF611}" type="datetimeFigureOut">
              <a:rPr lang="en-ID" smtClean="0"/>
              <a:t>20/11/2023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AD2AE2-686C-4AB3-A854-224EAA06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3727F6-BB3F-45A9-9727-D2DB0FD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54BB-42D2-400D-AA0C-99031A69FE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264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1E1A-7BA4-4630-992C-ABBB7681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0919C-4CE6-463C-BCE6-B182FEDF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514A-E86F-4312-ABC9-411CBA9EF611}" type="datetimeFigureOut">
              <a:rPr lang="en-ID" smtClean="0"/>
              <a:t>20/11/2023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196AB-4855-4886-8D95-9B1F5005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6B12C-4F66-4143-A452-80AFA519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54BB-42D2-400D-AA0C-99031A69FE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830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A929BE-ED80-49AE-BC77-98824AF6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514A-E86F-4312-ABC9-411CBA9EF611}" type="datetimeFigureOut">
              <a:rPr lang="en-ID" smtClean="0"/>
              <a:t>20/11/2023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81D1B2-A689-4886-89A2-793F1C0D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23FED-DCC6-4866-BA0C-9562238E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54BB-42D2-400D-AA0C-99031A69FE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76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E77D-98D0-4349-B515-4AEA509D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F685B-3D28-43BE-A5B0-6BD26E72C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C8483-CB80-485A-B219-F39AA65E9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ADAC2-88AF-4442-B2B0-2195BFF1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514A-E86F-4312-ABC9-411CBA9EF611}" type="datetimeFigureOut">
              <a:rPr lang="en-ID" smtClean="0"/>
              <a:t>20/11/2023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5E99F-E49B-459C-A343-7FBD9D4F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EBEC3-C722-4D12-A570-3EE1AD5B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54BB-42D2-400D-AA0C-99031A69FE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14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1A92-76B7-4F24-8601-EDA91F80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522EA-8F3D-46AD-8573-EF4FF6527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40EA0-F574-4A22-BA2A-4FBB5206C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52E55-6019-4EB0-9C6E-A6D5F1C3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514A-E86F-4312-ABC9-411CBA9EF611}" type="datetimeFigureOut">
              <a:rPr lang="en-ID" smtClean="0"/>
              <a:t>20/11/2023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CAB47-8083-4C43-A4D7-6794A6C0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412AF-6E98-438D-835E-D345D752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54BB-42D2-400D-AA0C-99031A69FE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80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8B9E6-73B9-4F0D-AB9B-D435D64B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B21EC-0C14-4C63-97E2-6D79F1B70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DBF2D-8399-4DB6-A7F0-399B404C5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514A-E86F-4312-ABC9-411CBA9EF611}" type="datetimeFigureOut">
              <a:rPr lang="en-ID" smtClean="0"/>
              <a:t>20/11/2023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FDE68-58A2-4F9D-9A11-9477BD78C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B186D-79BF-4B74-9FA2-3FC863EA6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F54BB-42D2-400D-AA0C-99031A69FE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957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3D68E-E4B9-444E-A1BB-337C5B55B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1582537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SOAL UTS</a:t>
            </a:r>
            <a:endParaRPr lang="en-ID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7AEEA1-1293-45B1-A498-6D8B2652ACF7}"/>
              </a:ext>
            </a:extLst>
          </p:cNvPr>
          <p:cNvGrpSpPr/>
          <p:nvPr/>
        </p:nvGrpSpPr>
        <p:grpSpPr>
          <a:xfrm>
            <a:off x="2419853" y="1079109"/>
            <a:ext cx="7352293" cy="1582537"/>
            <a:chOff x="2590329" y="811193"/>
            <a:chExt cx="6809765" cy="1465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65B3DE-34B8-4406-83C7-B78C149F4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5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A1DE8DD1-9DA6-49C1-9263-1D2FC875D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B914E00-957C-4A53-9995-65EE84EF7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7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CF49B5FA-D060-48A5-8926-4AA2A46D3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151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99989-7420-485C-977C-C3F7751AD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436" y="946373"/>
            <a:ext cx="9871364" cy="21625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Buatlah</a:t>
            </a:r>
            <a:r>
              <a:rPr lang="en-US" sz="3600" dirty="0"/>
              <a:t> </a:t>
            </a:r>
            <a:r>
              <a:rPr lang="en-US" sz="3600" dirty="0" err="1"/>
              <a:t>contoh</a:t>
            </a:r>
            <a:r>
              <a:rPr lang="en-US" sz="3600" dirty="0"/>
              <a:t> ERD yang </a:t>
            </a:r>
            <a:r>
              <a:rPr lang="en-US" sz="3600" dirty="0" err="1"/>
              <a:t>sederhana</a:t>
            </a:r>
            <a:r>
              <a:rPr lang="en-US" sz="36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Buatlah</a:t>
            </a:r>
            <a:r>
              <a:rPr lang="en-US" sz="3600" dirty="0"/>
              <a:t> </a:t>
            </a:r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Relasi</a:t>
            </a:r>
            <a:r>
              <a:rPr lang="en-US" sz="3600" dirty="0"/>
              <a:t> yang </a:t>
            </a:r>
            <a:r>
              <a:rPr lang="en-US" sz="3600" dirty="0" err="1"/>
              <a:t>sederhana</a:t>
            </a:r>
            <a:r>
              <a:rPr lang="en-US" sz="3600" dirty="0"/>
              <a:t>?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665587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Office Theme</vt:lpstr>
      <vt:lpstr>SOAL UTS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SOAL UTS</dc:title>
  <dc:creator>OmpuKaronde</dc:creator>
  <cp:lastModifiedBy>Andi Prayudi</cp:lastModifiedBy>
  <cp:revision>6</cp:revision>
  <dcterms:created xsi:type="dcterms:W3CDTF">2020-12-16T18:40:06Z</dcterms:created>
  <dcterms:modified xsi:type="dcterms:W3CDTF">2023-11-19T16:46:31Z</dcterms:modified>
</cp:coreProperties>
</file>