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Lst>
  <p:sldSz cx="12192000" cy="6858000"/>
  <p:notesSz cx="6858000" cy="9144000"/>
  <p:embeddedFontLst>
    <p:embeddedFont>
      <p:font typeface="Poppins" panose="00000500000000000000" pitchFamily="2" charset="0"/>
      <p:regular r:id="rId19"/>
      <p:bold r:id="rId20"/>
    </p:embeddedFont>
    <p:embeddedFont>
      <p:font typeface="poppins-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2" name="标题 1"/>
          <p:cNvSpPr txBox="1"/>
          <p:nvPr/>
        </p:nvSpPr>
        <p:spPr>
          <a:xfrm>
            <a:off x="5131561" y="1585324"/>
            <a:ext cx="1323566" cy="1323566"/>
          </a:xfrm>
          <a:prstGeom prst="donut">
            <a:avLst>
              <a:gd name="adj" fmla="val 22177"/>
            </a:avLst>
          </a:prstGeom>
          <a:solidFill>
            <a:schemeClr val="accent2">
              <a:lumMod val="60000"/>
              <a:lumOff val="40000"/>
            </a:schemeClr>
          </a:solidFill>
          <a:ln w="9525" cap="flat">
            <a:noFill/>
            <a:miter/>
          </a:ln>
          <a:effectLst/>
        </p:spPr>
        <p:txBody>
          <a:bodyPr vert="horz" wrap="square" lIns="91440" tIns="45720" rIns="91440" bIns="45720" rtlCol="0" anchor="ctr"/>
          <a:lstStyle/>
          <a:p>
            <a:pPr algn="ctr"/>
            <a:endParaRPr kumimoji="1" lang="zh-CN" altLang="en-US"/>
          </a:p>
        </p:txBody>
      </p:sp>
      <p:sp>
        <p:nvSpPr>
          <p:cNvPr id="3" name="标题 1"/>
          <p:cNvSpPr txBox="1"/>
          <p:nvPr/>
        </p:nvSpPr>
        <p:spPr>
          <a:xfrm>
            <a:off x="660400" y="2283759"/>
            <a:ext cx="5632599" cy="1754804"/>
          </a:xfrm>
          <a:prstGeom prst="rect">
            <a:avLst/>
          </a:prstGeom>
          <a:noFill/>
          <a:ln>
            <a:noFill/>
          </a:ln>
        </p:spPr>
        <p:txBody>
          <a:bodyPr vert="horz" wrap="square" lIns="0" tIns="0" rIns="0" bIns="0" rtlCol="0" anchor="t"/>
          <a:lstStyle/>
          <a:p>
            <a:pPr algn="l"/>
            <a:r>
              <a:rPr kumimoji="1" lang="en-US" altLang="zh-CN" sz="3100" b="1">
                <a:ln w="12700">
                  <a:solidFill>
                    <a:srgbClr val="FFFFFF">
                      <a:alpha val="100000"/>
                    </a:srgbClr>
                  </a:solidFill>
                </a:ln>
                <a:solidFill>
                  <a:srgbClr val="1D51C5">
                    <a:alpha val="100000"/>
                  </a:srgbClr>
                </a:solidFill>
                <a:latin typeface="Poppins"/>
                <a:ea typeface="Poppins"/>
                <a:cs typeface="Poppins"/>
              </a:rPr>
              <a:t>Pengaruh Etnomatematika Terhadap Pengembangan Matematika Modern</a:t>
            </a:r>
            <a:endParaRPr kumimoji="1" lang="zh-CN" altLang="en-US" b="1"/>
          </a:p>
        </p:txBody>
      </p:sp>
      <p:sp>
        <p:nvSpPr>
          <p:cNvPr id="4" name="标题 1"/>
          <p:cNvSpPr txBox="1"/>
          <p:nvPr/>
        </p:nvSpPr>
        <p:spPr>
          <a:xfrm rot="16200000">
            <a:off x="6540503" y="1206497"/>
            <a:ext cx="6857995" cy="4445000"/>
          </a:xfrm>
          <a:custGeom>
            <a:avLst/>
            <a:gdLst>
              <a:gd name="connsiteX0" fmla="*/ 6857995 w 6857995"/>
              <a:gd name="connsiteY0" fmla="*/ 4444992 h 4445000"/>
              <a:gd name="connsiteX1" fmla="*/ 6857995 w 6857995"/>
              <a:gd name="connsiteY1" fmla="*/ 4445000 h 4445000"/>
              <a:gd name="connsiteX2" fmla="*/ 0 w 6857995"/>
              <a:gd name="connsiteY2" fmla="*/ 4445000 h 4445000"/>
              <a:gd name="connsiteX3" fmla="*/ 1479562 w 6857995"/>
              <a:gd name="connsiteY3" fmla="*/ 0 h 4445000"/>
              <a:gd name="connsiteX4" fmla="*/ 5378435 w 6857995"/>
              <a:gd name="connsiteY4" fmla="*/ 0 h 4445000"/>
            </a:gdLst>
            <a:ahLst/>
            <a:cxnLst/>
            <a:rect l="l" t="t" r="r" b="b"/>
            <a:pathLst>
              <a:path w="6857995" h="4445000">
                <a:moveTo>
                  <a:pt x="6857995" y="4444992"/>
                </a:moveTo>
                <a:lnTo>
                  <a:pt x="6857995" y="4445000"/>
                </a:lnTo>
                <a:lnTo>
                  <a:pt x="0" y="4445000"/>
                </a:lnTo>
                <a:lnTo>
                  <a:pt x="1479562" y="0"/>
                </a:lnTo>
                <a:lnTo>
                  <a:pt x="5378435" y="0"/>
                </a:lnTo>
                <a:close/>
              </a:path>
            </a:pathLst>
          </a:custGeom>
          <a:gradFill>
            <a:gsLst>
              <a:gs pos="0">
                <a:schemeClr val="accent1">
                  <a:lumMod val="80000"/>
                  <a:lumOff val="20000"/>
                </a:schemeClr>
              </a:gs>
              <a:gs pos="100000">
                <a:schemeClr val="accent1">
                  <a:lumMod val="75000"/>
                </a:schemeClr>
              </a:gs>
            </a:gsLst>
            <a:lin ang="13500000" scaled="0"/>
          </a:gradFill>
          <a:ln w="9525" cap="flat">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rot="5400000" flipH="1">
            <a:off x="5613402" y="1206498"/>
            <a:ext cx="6857996" cy="4445001"/>
          </a:xfrm>
          <a:custGeom>
            <a:avLst/>
            <a:gdLst>
              <a:gd name="connsiteX0" fmla="*/ 6857996 w 6857996"/>
              <a:gd name="connsiteY0" fmla="*/ 4445001 h 4445001"/>
              <a:gd name="connsiteX1" fmla="*/ 6857996 w 6857996"/>
              <a:gd name="connsiteY1" fmla="*/ 4444992 h 4445001"/>
              <a:gd name="connsiteX2" fmla="*/ 5378436 w 6857996"/>
              <a:gd name="connsiteY2" fmla="*/ 0 h 4445001"/>
              <a:gd name="connsiteX3" fmla="*/ 1479563 w 6857996"/>
              <a:gd name="connsiteY3" fmla="*/ 0 h 4445001"/>
              <a:gd name="connsiteX4" fmla="*/ 0 w 6857996"/>
              <a:gd name="connsiteY4" fmla="*/ 4445001 h 4445001"/>
            </a:gdLst>
            <a:ahLst/>
            <a:cxnLst/>
            <a:rect l="l" t="t" r="r" b="b"/>
            <a:pathLst>
              <a:path w="6857996" h="4445001">
                <a:moveTo>
                  <a:pt x="6857996" y="4445001"/>
                </a:moveTo>
                <a:lnTo>
                  <a:pt x="6857996" y="4444992"/>
                </a:lnTo>
                <a:lnTo>
                  <a:pt x="5378436" y="0"/>
                </a:lnTo>
                <a:lnTo>
                  <a:pt x="1479563" y="0"/>
                </a:lnTo>
                <a:lnTo>
                  <a:pt x="0" y="4445001"/>
                </a:lnTo>
                <a:close/>
              </a:path>
            </a:pathLst>
          </a:custGeom>
          <a:solidFill>
            <a:schemeClr val="bg1"/>
          </a:solidFill>
          <a:ln w="9525" cap="flat">
            <a:noFill/>
            <a:miter/>
          </a:ln>
          <a:effectLst>
            <a:outerShdw blurRad="63500" algn="ctr" rotWithShape="0">
              <a:schemeClr val="accent1">
                <a:alpha val="40000"/>
              </a:schemeClr>
            </a:outerShdw>
          </a:effectLst>
        </p:spPr>
        <p:txBody>
          <a:bodyPr vert="horz" wrap="square" lIns="91440" tIns="45720" rIns="91440" bIns="45720" rtlCol="0" anchor="ctr"/>
          <a:lstStyle/>
          <a:p>
            <a:pPr algn="ctr"/>
            <a:endParaRPr kumimoji="1" lang="zh-CN" altLang="en-US"/>
          </a:p>
        </p:txBody>
      </p:sp>
      <p:pic>
        <p:nvPicPr>
          <p:cNvPr id="6" name="Picture 5"/>
          <p:cNvPicPr>
            <a:picLocks noChangeAspect="1"/>
          </p:cNvPicPr>
          <p:nvPr/>
        </p:nvPicPr>
        <p:blipFill>
          <a:blip r:embed="rId2">
            <a:alphaModFix/>
          </a:blip>
          <a:srcRect l="31838" r="31838"/>
          <a:stretch>
            <a:fillRect/>
          </a:stretch>
        </p:blipFill>
        <p:spPr>
          <a:xfrm>
            <a:off x="6918676" y="152392"/>
            <a:ext cx="4247450" cy="6553208"/>
          </a:xfrm>
          <a:custGeom>
            <a:avLst/>
            <a:gdLst/>
            <a:ahLst/>
            <a:cxnLst/>
            <a:rect l="l" t="t" r="r" b="b"/>
            <a:pathLst>
              <a:path w="4247450" h="6553208">
                <a:moveTo>
                  <a:pt x="0" y="0"/>
                </a:moveTo>
                <a:lnTo>
                  <a:pt x="4247450" y="1413806"/>
                </a:lnTo>
                <a:lnTo>
                  <a:pt x="4247450" y="5139402"/>
                </a:lnTo>
                <a:lnTo>
                  <a:pt x="0" y="6553208"/>
                </a:lnTo>
                <a:close/>
              </a:path>
            </a:pathLst>
          </a:custGeom>
          <a:noFill/>
          <a:ln>
            <a:noFill/>
          </a:ln>
        </p:spPr>
      </p:pic>
      <p:sp>
        <p:nvSpPr>
          <p:cNvPr id="7" name="标题 1"/>
          <p:cNvSpPr txBox="1"/>
          <p:nvPr/>
        </p:nvSpPr>
        <p:spPr>
          <a:xfrm rot="13058447">
            <a:off x="10887977" y="5942445"/>
            <a:ext cx="627935" cy="977986"/>
          </a:xfrm>
          <a:custGeom>
            <a:avLst/>
            <a:gdLst>
              <a:gd name="connsiteX0" fmla="*/ 587240 w 627935"/>
              <a:gd name="connsiteY0" fmla="*/ 937290 h 977986"/>
              <a:gd name="connsiteX1" fmla="*/ 488992 w 627935"/>
              <a:gd name="connsiteY1" fmla="*/ 977986 h 977986"/>
              <a:gd name="connsiteX2" fmla="*/ 0 w 627935"/>
              <a:gd name="connsiteY2" fmla="*/ 488992 h 977986"/>
              <a:gd name="connsiteX3" fmla="*/ 488992 w 627935"/>
              <a:gd name="connsiteY3" fmla="*/ 0 h 977986"/>
              <a:gd name="connsiteX4" fmla="*/ 627935 w 627935"/>
              <a:gd name="connsiteY4" fmla="*/ 138943 h 977986"/>
              <a:gd name="connsiteX5" fmla="*/ 488992 w 627935"/>
              <a:gd name="connsiteY5" fmla="*/ 277886 h 977986"/>
              <a:gd name="connsiteX6" fmla="*/ 277886 w 627935"/>
              <a:gd name="connsiteY6" fmla="*/ 488992 h 977986"/>
              <a:gd name="connsiteX7" fmla="*/ 488992 w 627935"/>
              <a:gd name="connsiteY7" fmla="*/ 700100 h 977986"/>
              <a:gd name="connsiteX8" fmla="*/ 627935 w 627935"/>
              <a:gd name="connsiteY8" fmla="*/ 839043 h 977986"/>
              <a:gd name="connsiteX9" fmla="*/ 587240 w 627935"/>
              <a:gd name="connsiteY9" fmla="*/ 937290 h 977986"/>
            </a:gdLst>
            <a:ahLst/>
            <a:cxnLst/>
            <a:rect l="l" t="t" r="r" b="b"/>
            <a:pathLst>
              <a:path w="627935" h="977986">
                <a:moveTo>
                  <a:pt x="587240" y="937290"/>
                </a:moveTo>
                <a:cubicBezTo>
                  <a:pt x="562096" y="962435"/>
                  <a:pt x="527361" y="977986"/>
                  <a:pt x="488992" y="977986"/>
                </a:cubicBezTo>
                <a:cubicBezTo>
                  <a:pt x="218931" y="977986"/>
                  <a:pt x="0" y="759055"/>
                  <a:pt x="0" y="488992"/>
                </a:cubicBezTo>
                <a:cubicBezTo>
                  <a:pt x="0" y="218931"/>
                  <a:pt x="218931" y="0"/>
                  <a:pt x="488992" y="0"/>
                </a:cubicBezTo>
                <a:cubicBezTo>
                  <a:pt x="565730" y="0"/>
                  <a:pt x="627935" y="62208"/>
                  <a:pt x="627935" y="138943"/>
                </a:cubicBezTo>
                <a:cubicBezTo>
                  <a:pt x="627935" y="215679"/>
                  <a:pt x="565730" y="277886"/>
                  <a:pt x="488992" y="277886"/>
                </a:cubicBezTo>
                <a:cubicBezTo>
                  <a:pt x="372402" y="277886"/>
                  <a:pt x="277886" y="372402"/>
                  <a:pt x="277886" y="488992"/>
                </a:cubicBezTo>
                <a:cubicBezTo>
                  <a:pt x="277886" y="605583"/>
                  <a:pt x="372401" y="700099"/>
                  <a:pt x="488992" y="700100"/>
                </a:cubicBezTo>
                <a:cubicBezTo>
                  <a:pt x="565730" y="700101"/>
                  <a:pt x="627935" y="762306"/>
                  <a:pt x="627935" y="839043"/>
                </a:cubicBezTo>
                <a:cubicBezTo>
                  <a:pt x="627935" y="877411"/>
                  <a:pt x="612384" y="912146"/>
                  <a:pt x="587240" y="937290"/>
                </a:cubicBezTo>
                <a:close/>
              </a:path>
            </a:pathLst>
          </a:custGeom>
          <a:solidFill>
            <a:schemeClr val="accent2"/>
          </a:solidFill>
          <a:ln w="3810" cap="flat">
            <a:noFill/>
            <a:miter/>
          </a:ln>
        </p:spPr>
        <p:txBody>
          <a:bodyPr vert="horz" wrap="square" lIns="91440" tIns="45720" rIns="91440" bIns="45720" rtlCol="0" anchor="ctr"/>
          <a:lstStyle/>
          <a:p>
            <a:pPr algn="l"/>
            <a:endParaRPr kumimoji="1" lang="zh-CN" altLang="en-US"/>
          </a:p>
        </p:txBody>
      </p:sp>
      <p:sp>
        <p:nvSpPr>
          <p:cNvPr id="8" name="标题 1"/>
          <p:cNvSpPr txBox="1"/>
          <p:nvPr/>
        </p:nvSpPr>
        <p:spPr>
          <a:xfrm>
            <a:off x="0" y="5613493"/>
            <a:ext cx="1002024" cy="230979"/>
          </a:xfrm>
          <a:custGeom>
            <a:avLst/>
            <a:gdLst>
              <a:gd name="connsiteX0" fmla="*/ 333007 w 1002024"/>
              <a:gd name="connsiteY0" fmla="*/ 0 h 230979"/>
              <a:gd name="connsiteX1" fmla="*/ 357788 w 1002024"/>
              <a:gd name="connsiteY1" fmla="*/ 15515 h 230979"/>
              <a:gd name="connsiteX2" fmla="*/ 532206 w 1002024"/>
              <a:gd name="connsiteY2" fmla="*/ 124325 h 230979"/>
              <a:gd name="connsiteX3" fmla="*/ 650711 w 1002024"/>
              <a:gd name="connsiteY3" fmla="*/ 50742 h 230979"/>
              <a:gd name="connsiteX4" fmla="*/ 1002024 w 1002024"/>
              <a:gd name="connsiteY4" fmla="*/ 186376 h 230979"/>
              <a:gd name="connsiteX5" fmla="*/ 930488 w 1002024"/>
              <a:gd name="connsiteY5" fmla="*/ 230979 h 230979"/>
              <a:gd name="connsiteX6" fmla="*/ 731185 w 1002024"/>
              <a:gd name="connsiteY6" fmla="*/ 106655 h 230979"/>
              <a:gd name="connsiteX7" fmla="*/ 531988 w 1002024"/>
              <a:gd name="connsiteY7" fmla="*/ 230979 h 230979"/>
              <a:gd name="connsiteX8" fmla="*/ 333332 w 1002024"/>
              <a:gd name="connsiteY8" fmla="*/ 106655 h 230979"/>
              <a:gd name="connsiteX9" fmla="*/ 134028 w 1002024"/>
              <a:gd name="connsiteY9" fmla="*/ 230979 h 230979"/>
              <a:gd name="connsiteX10" fmla="*/ 0 w 1002024"/>
              <a:gd name="connsiteY10" fmla="*/ 147373 h 230979"/>
              <a:gd name="connsiteX11" fmla="*/ 0 w 1002024"/>
              <a:gd name="connsiteY11" fmla="*/ 59597 h 230979"/>
              <a:gd name="connsiteX12" fmla="*/ 19833 w 1002024"/>
              <a:gd name="connsiteY12" fmla="*/ 53329 h 230979"/>
              <a:gd name="connsiteX13" fmla="*/ 133703 w 1002024"/>
              <a:gd name="connsiteY13" fmla="*/ 124325 h 230979"/>
              <a:gd name="connsiteX14" fmla="*/ 307799 w 1002024"/>
              <a:gd name="connsiteY14" fmla="*/ 15838 h 230979"/>
            </a:gdLst>
            <a:ahLst/>
            <a:cxnLst/>
            <a:rect l="l" t="t" r="r" b="b"/>
            <a:pathLst>
              <a:path w="1002024" h="230979">
                <a:moveTo>
                  <a:pt x="333007" y="0"/>
                </a:moveTo>
                <a:lnTo>
                  <a:pt x="357788" y="15515"/>
                </a:lnTo>
                <a:lnTo>
                  <a:pt x="532206" y="124325"/>
                </a:lnTo>
                <a:lnTo>
                  <a:pt x="650711" y="50742"/>
                </a:lnTo>
                <a:cubicBezTo>
                  <a:pt x="773570" y="79332"/>
                  <a:pt x="891824" y="124989"/>
                  <a:pt x="1002024" y="186376"/>
                </a:cubicBezTo>
                <a:lnTo>
                  <a:pt x="930488" y="230979"/>
                </a:lnTo>
                <a:lnTo>
                  <a:pt x="731185" y="106655"/>
                </a:lnTo>
                <a:lnTo>
                  <a:pt x="531988" y="230979"/>
                </a:lnTo>
                <a:lnTo>
                  <a:pt x="333332" y="106655"/>
                </a:lnTo>
                <a:lnTo>
                  <a:pt x="134028" y="230979"/>
                </a:lnTo>
                <a:lnTo>
                  <a:pt x="0" y="147373"/>
                </a:lnTo>
                <a:lnTo>
                  <a:pt x="0" y="59597"/>
                </a:lnTo>
                <a:lnTo>
                  <a:pt x="19833" y="53329"/>
                </a:lnTo>
                <a:lnTo>
                  <a:pt x="133703" y="124325"/>
                </a:lnTo>
                <a:lnTo>
                  <a:pt x="307799" y="15838"/>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9" name="标题 1"/>
          <p:cNvSpPr txBox="1"/>
          <p:nvPr/>
        </p:nvSpPr>
        <p:spPr>
          <a:xfrm>
            <a:off x="0" y="5838112"/>
            <a:ext cx="1338576" cy="230979"/>
          </a:xfrm>
          <a:custGeom>
            <a:avLst/>
            <a:gdLst>
              <a:gd name="connsiteX0" fmla="*/ 1338576 w 1338576"/>
              <a:gd name="connsiteY0" fmla="*/ 225160 h 230979"/>
              <a:gd name="connsiteX1" fmla="*/ 1338576 w 1338576"/>
              <a:gd name="connsiteY1" fmla="*/ 225163 h 230979"/>
              <a:gd name="connsiteX2" fmla="*/ 1338574 w 1338576"/>
              <a:gd name="connsiteY2" fmla="*/ 225161 h 230979"/>
              <a:gd name="connsiteX3" fmla="*/ 333332 w 1338576"/>
              <a:gd name="connsiteY3" fmla="*/ 0 h 230979"/>
              <a:gd name="connsiteX4" fmla="*/ 532528 w 1338576"/>
              <a:gd name="connsiteY4" fmla="*/ 124325 h 230979"/>
              <a:gd name="connsiteX5" fmla="*/ 731724 w 1338576"/>
              <a:gd name="connsiteY5" fmla="*/ 0 h 230979"/>
              <a:gd name="connsiteX6" fmla="*/ 931028 w 1338576"/>
              <a:gd name="connsiteY6" fmla="*/ 124325 h 230979"/>
              <a:gd name="connsiteX7" fmla="*/ 1098120 w 1338576"/>
              <a:gd name="connsiteY7" fmla="*/ 20147 h 230979"/>
              <a:gd name="connsiteX8" fmla="*/ 1224294 w 1338576"/>
              <a:gd name="connsiteY8" fmla="*/ 115680 h 230979"/>
              <a:gd name="connsiteX9" fmla="*/ 1338574 w 1338576"/>
              <a:gd name="connsiteY9" fmla="*/ 225161 h 230979"/>
              <a:gd name="connsiteX10" fmla="*/ 1328988 w 1338576"/>
              <a:gd name="connsiteY10" fmla="*/ 230979 h 230979"/>
              <a:gd name="connsiteX11" fmla="*/ 1129792 w 1338576"/>
              <a:gd name="connsiteY11" fmla="*/ 106655 h 230979"/>
              <a:gd name="connsiteX12" fmla="*/ 930488 w 1338576"/>
              <a:gd name="connsiteY12" fmla="*/ 230979 h 230979"/>
              <a:gd name="connsiteX13" fmla="*/ 731184 w 1338576"/>
              <a:gd name="connsiteY13" fmla="*/ 106655 h 230979"/>
              <a:gd name="connsiteX14" fmla="*/ 531988 w 1338576"/>
              <a:gd name="connsiteY14" fmla="*/ 230979 h 230979"/>
              <a:gd name="connsiteX15" fmla="*/ 333332 w 1338576"/>
              <a:gd name="connsiteY15" fmla="*/ 106655 h 230979"/>
              <a:gd name="connsiteX16" fmla="*/ 134028 w 1338576"/>
              <a:gd name="connsiteY16" fmla="*/ 230979 h 230979"/>
              <a:gd name="connsiteX17" fmla="*/ 0 w 1338576"/>
              <a:gd name="connsiteY17" fmla="*/ 147373 h 230979"/>
              <a:gd name="connsiteX18" fmla="*/ 0 w 1338576"/>
              <a:gd name="connsiteY18" fmla="*/ 40719 h 230979"/>
              <a:gd name="connsiteX19" fmla="*/ 134028 w 1338576"/>
              <a:gd name="connsiteY19" fmla="*/ 124325 h 230979"/>
            </a:gdLst>
            <a:ahLst/>
            <a:cxnLst/>
            <a:rect l="l" t="t" r="r" b="b"/>
            <a:pathLst>
              <a:path w="1338576" h="230979">
                <a:moveTo>
                  <a:pt x="1338576" y="225160"/>
                </a:moveTo>
                <a:lnTo>
                  <a:pt x="1338576" y="225163"/>
                </a:lnTo>
                <a:lnTo>
                  <a:pt x="1338574" y="225161"/>
                </a:lnTo>
                <a:close/>
                <a:moveTo>
                  <a:pt x="333332" y="0"/>
                </a:moveTo>
                <a:lnTo>
                  <a:pt x="532528" y="124325"/>
                </a:lnTo>
                <a:lnTo>
                  <a:pt x="731724" y="0"/>
                </a:lnTo>
                <a:lnTo>
                  <a:pt x="931028" y="124325"/>
                </a:lnTo>
                <a:lnTo>
                  <a:pt x="1098120" y="20147"/>
                </a:lnTo>
                <a:cubicBezTo>
                  <a:pt x="1142025" y="49551"/>
                  <a:pt x="1184151" y="81453"/>
                  <a:pt x="1224294" y="115680"/>
                </a:cubicBezTo>
                <a:lnTo>
                  <a:pt x="1338574" y="225161"/>
                </a:lnTo>
                <a:lnTo>
                  <a:pt x="1328988" y="230979"/>
                </a:lnTo>
                <a:lnTo>
                  <a:pt x="1129792" y="106655"/>
                </a:lnTo>
                <a:lnTo>
                  <a:pt x="930488" y="230979"/>
                </a:lnTo>
                <a:lnTo>
                  <a:pt x="731184" y="106655"/>
                </a:lnTo>
                <a:lnTo>
                  <a:pt x="531988" y="230979"/>
                </a:lnTo>
                <a:lnTo>
                  <a:pt x="333332" y="106655"/>
                </a:lnTo>
                <a:lnTo>
                  <a:pt x="134028" y="230979"/>
                </a:lnTo>
                <a:lnTo>
                  <a:pt x="0" y="147373"/>
                </a:lnTo>
                <a:lnTo>
                  <a:pt x="0" y="40719"/>
                </a:lnTo>
                <a:lnTo>
                  <a:pt x="134028" y="124325"/>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a:off x="0" y="6062305"/>
            <a:ext cx="1459340" cy="231409"/>
          </a:xfrm>
          <a:custGeom>
            <a:avLst/>
            <a:gdLst>
              <a:gd name="connsiteX0" fmla="*/ 333328 w 1459340"/>
              <a:gd name="connsiteY0" fmla="*/ 0 h 231409"/>
              <a:gd name="connsiteX1" fmla="*/ 532525 w 1459340"/>
              <a:gd name="connsiteY1" fmla="*/ 124325 h 231409"/>
              <a:gd name="connsiteX2" fmla="*/ 731181 w 1459340"/>
              <a:gd name="connsiteY2" fmla="*/ 0 h 231409"/>
              <a:gd name="connsiteX3" fmla="*/ 930485 w 1459340"/>
              <a:gd name="connsiteY3" fmla="*/ 124325 h 231409"/>
              <a:gd name="connsiteX4" fmla="*/ 1129789 w 1459340"/>
              <a:gd name="connsiteY4" fmla="*/ 0 h 231409"/>
              <a:gd name="connsiteX5" fmla="*/ 1328985 w 1459340"/>
              <a:gd name="connsiteY5" fmla="*/ 124325 h 231409"/>
              <a:gd name="connsiteX6" fmla="*/ 1404397 w 1459340"/>
              <a:gd name="connsiteY6" fmla="*/ 77030 h 231409"/>
              <a:gd name="connsiteX7" fmla="*/ 1459340 w 1459340"/>
              <a:gd name="connsiteY7" fmla="*/ 150177 h 231409"/>
              <a:gd name="connsiteX8" fmla="*/ 1328985 w 1459340"/>
              <a:gd name="connsiteY8" fmla="*/ 231409 h 231409"/>
              <a:gd name="connsiteX9" fmla="*/ 1129789 w 1459340"/>
              <a:gd name="connsiteY9" fmla="*/ 107085 h 231409"/>
              <a:gd name="connsiteX10" fmla="*/ 930485 w 1459340"/>
              <a:gd name="connsiteY10" fmla="*/ 231409 h 231409"/>
              <a:gd name="connsiteX11" fmla="*/ 731181 w 1459340"/>
              <a:gd name="connsiteY11" fmla="*/ 107085 h 231409"/>
              <a:gd name="connsiteX12" fmla="*/ 531985 w 1459340"/>
              <a:gd name="connsiteY12" fmla="*/ 231409 h 231409"/>
              <a:gd name="connsiteX13" fmla="*/ 333328 w 1459340"/>
              <a:gd name="connsiteY13" fmla="*/ 107085 h 231409"/>
              <a:gd name="connsiteX14" fmla="*/ 134025 w 1459340"/>
              <a:gd name="connsiteY14" fmla="*/ 231409 h 231409"/>
              <a:gd name="connsiteX15" fmla="*/ 0 w 1459340"/>
              <a:gd name="connsiteY15" fmla="*/ 147805 h 231409"/>
              <a:gd name="connsiteX16" fmla="*/ 0 w 1459340"/>
              <a:gd name="connsiteY16" fmla="*/ 40721 h 231409"/>
              <a:gd name="connsiteX17" fmla="*/ 134025 w 1459340"/>
              <a:gd name="connsiteY17" fmla="*/ 124325 h 231409"/>
            </a:gdLst>
            <a:ahLst/>
            <a:cxnLst/>
            <a:rect l="l" t="t" r="r" b="b"/>
            <a:pathLst>
              <a:path w="1459340" h="231409">
                <a:moveTo>
                  <a:pt x="333328" y="0"/>
                </a:moveTo>
                <a:lnTo>
                  <a:pt x="532525" y="124325"/>
                </a:lnTo>
                <a:lnTo>
                  <a:pt x="731181" y="0"/>
                </a:lnTo>
                <a:lnTo>
                  <a:pt x="930485" y="124325"/>
                </a:lnTo>
                <a:lnTo>
                  <a:pt x="1129789" y="0"/>
                </a:lnTo>
                <a:lnTo>
                  <a:pt x="1328985" y="124325"/>
                </a:lnTo>
                <a:lnTo>
                  <a:pt x="1404397" y="77030"/>
                </a:lnTo>
                <a:cubicBezTo>
                  <a:pt x="1423645" y="101017"/>
                  <a:pt x="1441959" y="125399"/>
                  <a:pt x="1459340" y="150177"/>
                </a:cubicBezTo>
                <a:lnTo>
                  <a:pt x="1328985" y="231409"/>
                </a:lnTo>
                <a:lnTo>
                  <a:pt x="1129789" y="107085"/>
                </a:lnTo>
                <a:lnTo>
                  <a:pt x="930485" y="231409"/>
                </a:lnTo>
                <a:lnTo>
                  <a:pt x="731181" y="107085"/>
                </a:lnTo>
                <a:lnTo>
                  <a:pt x="531985" y="231409"/>
                </a:lnTo>
                <a:lnTo>
                  <a:pt x="333328" y="107085"/>
                </a:lnTo>
                <a:lnTo>
                  <a:pt x="134025" y="231409"/>
                </a:lnTo>
                <a:lnTo>
                  <a:pt x="0" y="147805"/>
                </a:lnTo>
                <a:lnTo>
                  <a:pt x="0" y="40721"/>
                </a:lnTo>
                <a:lnTo>
                  <a:pt x="134025" y="124325"/>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1" name="标题 1"/>
          <p:cNvSpPr txBox="1"/>
          <p:nvPr/>
        </p:nvSpPr>
        <p:spPr>
          <a:xfrm>
            <a:off x="0" y="6287569"/>
            <a:ext cx="1582265" cy="230868"/>
          </a:xfrm>
          <a:custGeom>
            <a:avLst/>
            <a:gdLst>
              <a:gd name="connsiteX0" fmla="*/ 333332 w 1582265"/>
              <a:gd name="connsiteY0" fmla="*/ 0 h 230868"/>
              <a:gd name="connsiteX1" fmla="*/ 532528 w 1582265"/>
              <a:gd name="connsiteY1" fmla="*/ 124214 h 230868"/>
              <a:gd name="connsiteX2" fmla="*/ 731725 w 1582265"/>
              <a:gd name="connsiteY2" fmla="*/ 0 h 230868"/>
              <a:gd name="connsiteX3" fmla="*/ 931028 w 1582265"/>
              <a:gd name="connsiteY3" fmla="*/ 124214 h 230868"/>
              <a:gd name="connsiteX4" fmla="*/ 1130332 w 1582265"/>
              <a:gd name="connsiteY4" fmla="*/ 0 h 230868"/>
              <a:gd name="connsiteX5" fmla="*/ 1329528 w 1582265"/>
              <a:gd name="connsiteY5" fmla="*/ 124214 h 230868"/>
              <a:gd name="connsiteX6" fmla="*/ 1514179 w 1582265"/>
              <a:gd name="connsiteY6" fmla="*/ 9051 h 230868"/>
              <a:gd name="connsiteX7" fmla="*/ 1582265 w 1582265"/>
              <a:gd name="connsiteY7" fmla="*/ 140269 h 230868"/>
              <a:gd name="connsiteX8" fmla="*/ 1528400 w 1582265"/>
              <a:gd name="connsiteY8" fmla="*/ 106547 h 230868"/>
              <a:gd name="connsiteX9" fmla="*/ 1329096 w 1582265"/>
              <a:gd name="connsiteY9" fmla="*/ 230868 h 230868"/>
              <a:gd name="connsiteX10" fmla="*/ 1129899 w 1582265"/>
              <a:gd name="connsiteY10" fmla="*/ 106547 h 230868"/>
              <a:gd name="connsiteX11" fmla="*/ 930596 w 1582265"/>
              <a:gd name="connsiteY11" fmla="*/ 230868 h 230868"/>
              <a:gd name="connsiteX12" fmla="*/ 731292 w 1582265"/>
              <a:gd name="connsiteY12" fmla="*/ 106547 h 230868"/>
              <a:gd name="connsiteX13" fmla="*/ 532099 w 1582265"/>
              <a:gd name="connsiteY13" fmla="*/ 230868 h 230868"/>
              <a:gd name="connsiteX14" fmla="*/ 333332 w 1582265"/>
              <a:gd name="connsiteY14" fmla="*/ 106547 h 230868"/>
              <a:gd name="connsiteX15" fmla="*/ 134028 w 1582265"/>
              <a:gd name="connsiteY15" fmla="*/ 230868 h 230868"/>
              <a:gd name="connsiteX16" fmla="*/ 0 w 1582265"/>
              <a:gd name="connsiteY16" fmla="*/ 147264 h 230868"/>
              <a:gd name="connsiteX17" fmla="*/ 0 w 1582265"/>
              <a:gd name="connsiteY17" fmla="*/ 40682 h 230868"/>
              <a:gd name="connsiteX18" fmla="*/ 134028 w 1582265"/>
              <a:gd name="connsiteY18" fmla="*/ 124214 h 230868"/>
            </a:gdLst>
            <a:ahLst/>
            <a:cxnLst/>
            <a:rect l="l" t="t" r="r" b="b"/>
            <a:pathLst>
              <a:path w="1582265" h="230868">
                <a:moveTo>
                  <a:pt x="333332" y="0"/>
                </a:moveTo>
                <a:lnTo>
                  <a:pt x="532528" y="124214"/>
                </a:lnTo>
                <a:lnTo>
                  <a:pt x="731725" y="0"/>
                </a:lnTo>
                <a:lnTo>
                  <a:pt x="931028" y="124214"/>
                </a:lnTo>
                <a:lnTo>
                  <a:pt x="1130332" y="0"/>
                </a:lnTo>
                <a:lnTo>
                  <a:pt x="1329528" y="124214"/>
                </a:lnTo>
                <a:lnTo>
                  <a:pt x="1514179" y="9051"/>
                </a:lnTo>
                <a:cubicBezTo>
                  <a:pt x="1539207" y="51538"/>
                  <a:pt x="1561935" y="95341"/>
                  <a:pt x="1582265" y="140269"/>
                </a:cubicBezTo>
                <a:lnTo>
                  <a:pt x="1528400" y="106547"/>
                </a:lnTo>
                <a:lnTo>
                  <a:pt x="1329096" y="230868"/>
                </a:lnTo>
                <a:lnTo>
                  <a:pt x="1129899" y="106547"/>
                </a:lnTo>
                <a:lnTo>
                  <a:pt x="930596" y="230868"/>
                </a:lnTo>
                <a:lnTo>
                  <a:pt x="731292" y="106547"/>
                </a:lnTo>
                <a:lnTo>
                  <a:pt x="532099" y="230868"/>
                </a:lnTo>
                <a:lnTo>
                  <a:pt x="333332" y="106547"/>
                </a:lnTo>
                <a:lnTo>
                  <a:pt x="134028" y="230868"/>
                </a:lnTo>
                <a:lnTo>
                  <a:pt x="0" y="147264"/>
                </a:lnTo>
                <a:lnTo>
                  <a:pt x="0" y="40682"/>
                </a:lnTo>
                <a:lnTo>
                  <a:pt x="134028" y="12421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2" name="标题 1"/>
          <p:cNvSpPr txBox="1"/>
          <p:nvPr/>
        </p:nvSpPr>
        <p:spPr>
          <a:xfrm>
            <a:off x="0" y="6512191"/>
            <a:ext cx="1675022" cy="230868"/>
          </a:xfrm>
          <a:custGeom>
            <a:avLst/>
            <a:gdLst>
              <a:gd name="connsiteX0" fmla="*/ 333332 w 1675022"/>
              <a:gd name="connsiteY0" fmla="*/ 0 h 230868"/>
              <a:gd name="connsiteX1" fmla="*/ 532528 w 1675022"/>
              <a:gd name="connsiteY1" fmla="*/ 124214 h 230868"/>
              <a:gd name="connsiteX2" fmla="*/ 731725 w 1675022"/>
              <a:gd name="connsiteY2" fmla="*/ 0 h 230868"/>
              <a:gd name="connsiteX3" fmla="*/ 931028 w 1675022"/>
              <a:gd name="connsiteY3" fmla="*/ 124214 h 230868"/>
              <a:gd name="connsiteX4" fmla="*/ 1130332 w 1675022"/>
              <a:gd name="connsiteY4" fmla="*/ 0 h 230868"/>
              <a:gd name="connsiteX5" fmla="*/ 1329529 w 1675022"/>
              <a:gd name="connsiteY5" fmla="*/ 124214 h 230868"/>
              <a:gd name="connsiteX6" fmla="*/ 1528832 w 1675022"/>
              <a:gd name="connsiteY6" fmla="*/ 0 h 230868"/>
              <a:gd name="connsiteX7" fmla="*/ 1642166 w 1675022"/>
              <a:gd name="connsiteY7" fmla="*/ 70566 h 230868"/>
              <a:gd name="connsiteX8" fmla="*/ 1675022 w 1675022"/>
              <a:gd name="connsiteY8" fmla="*/ 198119 h 230868"/>
              <a:gd name="connsiteX9" fmla="*/ 1528292 w 1675022"/>
              <a:gd name="connsiteY9" fmla="*/ 106547 h 230868"/>
              <a:gd name="connsiteX10" fmla="*/ 1328989 w 1675022"/>
              <a:gd name="connsiteY10" fmla="*/ 230868 h 230868"/>
              <a:gd name="connsiteX11" fmla="*/ 1129792 w 1675022"/>
              <a:gd name="connsiteY11" fmla="*/ 106547 h 230868"/>
              <a:gd name="connsiteX12" fmla="*/ 930488 w 1675022"/>
              <a:gd name="connsiteY12" fmla="*/ 230868 h 230868"/>
              <a:gd name="connsiteX13" fmla="*/ 731185 w 1675022"/>
              <a:gd name="connsiteY13" fmla="*/ 106547 h 230868"/>
              <a:gd name="connsiteX14" fmla="*/ 531988 w 1675022"/>
              <a:gd name="connsiteY14" fmla="*/ 230868 h 230868"/>
              <a:gd name="connsiteX15" fmla="*/ 333332 w 1675022"/>
              <a:gd name="connsiteY15" fmla="*/ 106547 h 230868"/>
              <a:gd name="connsiteX16" fmla="*/ 134028 w 1675022"/>
              <a:gd name="connsiteY16" fmla="*/ 230868 h 230868"/>
              <a:gd name="connsiteX17" fmla="*/ 0 w 1675022"/>
              <a:gd name="connsiteY17" fmla="*/ 147265 h 230868"/>
              <a:gd name="connsiteX18" fmla="*/ 0 w 1675022"/>
              <a:gd name="connsiteY18" fmla="*/ 40683 h 230868"/>
              <a:gd name="connsiteX19" fmla="*/ 134028 w 1675022"/>
              <a:gd name="connsiteY19" fmla="*/ 124214 h 230868"/>
            </a:gdLst>
            <a:ahLst/>
            <a:cxnLst/>
            <a:rect l="l" t="t" r="r" b="b"/>
            <a:pathLst>
              <a:path w="1675022" h="230868">
                <a:moveTo>
                  <a:pt x="333332" y="0"/>
                </a:moveTo>
                <a:lnTo>
                  <a:pt x="532528" y="124214"/>
                </a:lnTo>
                <a:lnTo>
                  <a:pt x="731725" y="0"/>
                </a:lnTo>
                <a:lnTo>
                  <a:pt x="931028" y="124214"/>
                </a:lnTo>
                <a:lnTo>
                  <a:pt x="1130332" y="0"/>
                </a:lnTo>
                <a:lnTo>
                  <a:pt x="1329529" y="124214"/>
                </a:lnTo>
                <a:lnTo>
                  <a:pt x="1528832" y="0"/>
                </a:lnTo>
                <a:lnTo>
                  <a:pt x="1642166" y="70566"/>
                </a:lnTo>
                <a:cubicBezTo>
                  <a:pt x="1655272" y="112499"/>
                  <a:pt x="1666240" y="155072"/>
                  <a:pt x="1675022" y="198119"/>
                </a:cubicBezTo>
                <a:lnTo>
                  <a:pt x="1528292" y="106547"/>
                </a:lnTo>
                <a:lnTo>
                  <a:pt x="1328989" y="230868"/>
                </a:lnTo>
                <a:lnTo>
                  <a:pt x="1129792" y="106547"/>
                </a:lnTo>
                <a:lnTo>
                  <a:pt x="930488" y="230868"/>
                </a:lnTo>
                <a:lnTo>
                  <a:pt x="731185" y="106547"/>
                </a:lnTo>
                <a:lnTo>
                  <a:pt x="531988" y="230868"/>
                </a:lnTo>
                <a:lnTo>
                  <a:pt x="333332" y="106547"/>
                </a:lnTo>
                <a:lnTo>
                  <a:pt x="134028" y="230868"/>
                </a:lnTo>
                <a:lnTo>
                  <a:pt x="0" y="147265"/>
                </a:lnTo>
                <a:lnTo>
                  <a:pt x="0" y="40683"/>
                </a:lnTo>
                <a:lnTo>
                  <a:pt x="134028" y="12421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3" name="标题 1"/>
          <p:cNvSpPr txBox="1"/>
          <p:nvPr/>
        </p:nvSpPr>
        <p:spPr>
          <a:xfrm>
            <a:off x="0" y="6736814"/>
            <a:ext cx="1697643" cy="121187"/>
          </a:xfrm>
          <a:custGeom>
            <a:avLst/>
            <a:gdLst>
              <a:gd name="connsiteX0" fmla="*/ 0 w 1697643"/>
              <a:gd name="connsiteY0" fmla="*/ 40685 h 121187"/>
              <a:gd name="connsiteX1" fmla="*/ 129168 w 1697643"/>
              <a:gd name="connsiteY1" fmla="*/ 121187 h 121187"/>
              <a:gd name="connsiteX2" fmla="*/ 0 w 1697643"/>
              <a:gd name="connsiteY2" fmla="*/ 121187 h 121187"/>
              <a:gd name="connsiteX3" fmla="*/ 1528829 w 1697643"/>
              <a:gd name="connsiteY3" fmla="*/ 0 h 121187"/>
              <a:gd name="connsiteX4" fmla="*/ 1696568 w 1697643"/>
              <a:gd name="connsiteY4" fmla="*/ 104608 h 121187"/>
              <a:gd name="connsiteX5" fmla="*/ 1697643 w 1697643"/>
              <a:gd name="connsiteY5" fmla="*/ 121187 h 121187"/>
              <a:gd name="connsiteX6" fmla="*/ 1551615 w 1697643"/>
              <a:gd name="connsiteY6" fmla="*/ 121187 h 121187"/>
              <a:gd name="connsiteX7" fmla="*/ 1528292 w 1697643"/>
              <a:gd name="connsiteY7" fmla="*/ 106655 h 121187"/>
              <a:gd name="connsiteX8" fmla="*/ 1504893 w 1697643"/>
              <a:gd name="connsiteY8" fmla="*/ 121187 h 121187"/>
              <a:gd name="connsiteX9" fmla="*/ 1334382 w 1697643"/>
              <a:gd name="connsiteY9" fmla="*/ 121187 h 121187"/>
              <a:gd name="connsiteX10" fmla="*/ 1130329 w 1697643"/>
              <a:gd name="connsiteY10" fmla="*/ 0 h 121187"/>
              <a:gd name="connsiteX11" fmla="*/ 1324671 w 1697643"/>
              <a:gd name="connsiteY11" fmla="*/ 121187 h 121187"/>
              <a:gd name="connsiteX12" fmla="*/ 1153785 w 1697643"/>
              <a:gd name="connsiteY12" fmla="*/ 121187 h 121187"/>
              <a:gd name="connsiteX13" fmla="*/ 1129792 w 1697643"/>
              <a:gd name="connsiteY13" fmla="*/ 106225 h 121187"/>
              <a:gd name="connsiteX14" fmla="*/ 1105785 w 1697643"/>
              <a:gd name="connsiteY14" fmla="*/ 121187 h 121187"/>
              <a:gd name="connsiteX15" fmla="*/ 935882 w 1697643"/>
              <a:gd name="connsiteY15" fmla="*/ 121187 h 121187"/>
              <a:gd name="connsiteX16" fmla="*/ 731721 w 1697643"/>
              <a:gd name="connsiteY16" fmla="*/ 0 h 121187"/>
              <a:gd name="connsiteX17" fmla="*/ 926168 w 1697643"/>
              <a:gd name="connsiteY17" fmla="*/ 121187 h 121187"/>
              <a:gd name="connsiteX18" fmla="*/ 755191 w 1697643"/>
              <a:gd name="connsiteY18" fmla="*/ 121187 h 121187"/>
              <a:gd name="connsiteX19" fmla="*/ 731184 w 1697643"/>
              <a:gd name="connsiteY19" fmla="*/ 106225 h 121187"/>
              <a:gd name="connsiteX20" fmla="*/ 707190 w 1697643"/>
              <a:gd name="connsiteY20" fmla="*/ 121187 h 121187"/>
              <a:gd name="connsiteX21" fmla="*/ 537379 w 1697643"/>
              <a:gd name="connsiteY21" fmla="*/ 121187 h 121187"/>
              <a:gd name="connsiteX22" fmla="*/ 333329 w 1697643"/>
              <a:gd name="connsiteY22" fmla="*/ 0 h 121187"/>
              <a:gd name="connsiteX23" fmla="*/ 527671 w 1697643"/>
              <a:gd name="connsiteY23" fmla="*/ 121187 h 121187"/>
              <a:gd name="connsiteX24" fmla="*/ 356652 w 1697643"/>
              <a:gd name="connsiteY24" fmla="*/ 121187 h 121187"/>
              <a:gd name="connsiteX25" fmla="*/ 333329 w 1697643"/>
              <a:gd name="connsiteY25" fmla="*/ 106655 h 121187"/>
              <a:gd name="connsiteX26" fmla="*/ 309867 w 1697643"/>
              <a:gd name="connsiteY26" fmla="*/ 121187 h 121187"/>
              <a:gd name="connsiteX27" fmla="*/ 138882 w 1697643"/>
              <a:gd name="connsiteY27" fmla="*/ 121187 h 121187"/>
            </a:gdLst>
            <a:ahLst/>
            <a:cxnLst/>
            <a:rect l="l" t="t" r="r" b="b"/>
            <a:pathLst>
              <a:path w="1697643" h="121187">
                <a:moveTo>
                  <a:pt x="0" y="40685"/>
                </a:moveTo>
                <a:lnTo>
                  <a:pt x="129168" y="121187"/>
                </a:lnTo>
                <a:lnTo>
                  <a:pt x="0" y="121187"/>
                </a:lnTo>
                <a:close/>
                <a:moveTo>
                  <a:pt x="1528829" y="0"/>
                </a:moveTo>
                <a:lnTo>
                  <a:pt x="1696568" y="104608"/>
                </a:lnTo>
                <a:lnTo>
                  <a:pt x="1697643" y="121187"/>
                </a:lnTo>
                <a:lnTo>
                  <a:pt x="1551615" y="121187"/>
                </a:lnTo>
                <a:lnTo>
                  <a:pt x="1528292" y="106655"/>
                </a:lnTo>
                <a:lnTo>
                  <a:pt x="1504893" y="121187"/>
                </a:lnTo>
                <a:lnTo>
                  <a:pt x="1334382" y="121187"/>
                </a:lnTo>
                <a:close/>
                <a:moveTo>
                  <a:pt x="1130329" y="0"/>
                </a:moveTo>
                <a:lnTo>
                  <a:pt x="1324671" y="121187"/>
                </a:lnTo>
                <a:lnTo>
                  <a:pt x="1153785" y="121187"/>
                </a:lnTo>
                <a:lnTo>
                  <a:pt x="1129792" y="106225"/>
                </a:lnTo>
                <a:lnTo>
                  <a:pt x="1105785" y="121187"/>
                </a:lnTo>
                <a:lnTo>
                  <a:pt x="935882" y="121187"/>
                </a:lnTo>
                <a:close/>
                <a:moveTo>
                  <a:pt x="731721" y="0"/>
                </a:moveTo>
                <a:lnTo>
                  <a:pt x="926168" y="121187"/>
                </a:lnTo>
                <a:lnTo>
                  <a:pt x="755191" y="121187"/>
                </a:lnTo>
                <a:lnTo>
                  <a:pt x="731184" y="106225"/>
                </a:lnTo>
                <a:lnTo>
                  <a:pt x="707190" y="121187"/>
                </a:lnTo>
                <a:lnTo>
                  <a:pt x="537379" y="121187"/>
                </a:lnTo>
                <a:close/>
                <a:moveTo>
                  <a:pt x="333329" y="0"/>
                </a:moveTo>
                <a:lnTo>
                  <a:pt x="527671" y="121187"/>
                </a:lnTo>
                <a:lnTo>
                  <a:pt x="356652" y="121187"/>
                </a:lnTo>
                <a:lnTo>
                  <a:pt x="333329" y="106655"/>
                </a:lnTo>
                <a:lnTo>
                  <a:pt x="309867" y="121187"/>
                </a:lnTo>
                <a:lnTo>
                  <a:pt x="138882" y="121187"/>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pic>
        <p:nvPicPr>
          <p:cNvPr id="16" name="Picture 15">
            <a:extLst>
              <a:ext uri="{FF2B5EF4-FFF2-40B4-BE49-F238E27FC236}">
                <a16:creationId xmlns:a16="http://schemas.microsoft.com/office/drawing/2014/main" id="{01BB2AD5-4F94-185D-6478-B0D6AA81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963302"/>
            <a:ext cx="3120887" cy="926513"/>
          </a:xfrm>
          <a:prstGeom prst="rect">
            <a:avLst/>
          </a:prstGeom>
        </p:spPr>
      </p:pic>
      <p:sp>
        <p:nvSpPr>
          <p:cNvPr id="17" name="标题 1">
            <a:extLst>
              <a:ext uri="{FF2B5EF4-FFF2-40B4-BE49-F238E27FC236}">
                <a16:creationId xmlns:a16="http://schemas.microsoft.com/office/drawing/2014/main" id="{4FAB7185-495E-8578-8DC3-168B275ECB36}"/>
              </a:ext>
            </a:extLst>
          </p:cNvPr>
          <p:cNvSpPr txBox="1"/>
          <p:nvPr/>
        </p:nvSpPr>
        <p:spPr>
          <a:xfrm>
            <a:off x="660399" y="4166945"/>
            <a:ext cx="5632599" cy="1299114"/>
          </a:xfrm>
          <a:prstGeom prst="rect">
            <a:avLst/>
          </a:prstGeom>
          <a:noFill/>
          <a:ln>
            <a:noFill/>
          </a:ln>
        </p:spPr>
        <p:txBody>
          <a:bodyPr vert="horz" wrap="square" lIns="0" tIns="0" rIns="0" bIns="0" rtlCol="0" anchor="t"/>
          <a:lstStyle/>
          <a:p>
            <a:pPr algn="l"/>
            <a:r>
              <a:rPr kumimoji="1" lang="en-US" altLang="zh-CN" sz="2000" b="1">
                <a:ln w="12700">
                  <a:solidFill>
                    <a:srgbClr val="FFFFFF">
                      <a:alpha val="100000"/>
                    </a:srgbClr>
                  </a:solidFill>
                </a:ln>
                <a:solidFill>
                  <a:srgbClr val="1D51C5">
                    <a:alpha val="100000"/>
                  </a:srgbClr>
                </a:solidFill>
                <a:latin typeface="Poppins"/>
                <a:ea typeface="Poppins"/>
                <a:cs typeface="Poppins"/>
              </a:rPr>
              <a:t>Asdar</a:t>
            </a:r>
          </a:p>
          <a:p>
            <a:pPr algn="l"/>
            <a:r>
              <a:rPr kumimoji="1" lang="en-US" altLang="zh-CN" sz="2000" b="1">
                <a:ln w="12700">
                  <a:solidFill>
                    <a:srgbClr val="FFFFFF">
                      <a:alpha val="100000"/>
                    </a:srgbClr>
                  </a:solidFill>
                </a:ln>
                <a:solidFill>
                  <a:srgbClr val="1D51C5">
                    <a:alpha val="100000"/>
                  </a:srgbClr>
                </a:solidFill>
                <a:latin typeface="Poppins"/>
                <a:cs typeface="Poppins"/>
              </a:rPr>
              <a:t>Ja’faruddin</a:t>
            </a:r>
          </a:p>
          <a:p>
            <a:pPr algn="l"/>
            <a:r>
              <a:rPr kumimoji="1" lang="en-US" altLang="zh-CN" sz="2000" b="1">
                <a:ln w="12700">
                  <a:solidFill>
                    <a:srgbClr val="FFFFFF">
                      <a:alpha val="100000"/>
                    </a:srgbClr>
                  </a:solidFill>
                </a:ln>
                <a:solidFill>
                  <a:srgbClr val="1D51C5">
                    <a:alpha val="100000"/>
                  </a:srgbClr>
                </a:solidFill>
                <a:latin typeface="Poppins"/>
                <a:cs typeface="Poppins"/>
              </a:rPr>
              <a:t>Muhammad Ammar Naufal</a:t>
            </a:r>
          </a:p>
          <a:p>
            <a:pPr algn="l"/>
            <a:r>
              <a:rPr kumimoji="1" lang="en-US" altLang="zh-CN" sz="2000" b="1">
                <a:ln w="12700">
                  <a:solidFill>
                    <a:srgbClr val="FFFFFF">
                      <a:alpha val="100000"/>
                    </a:srgbClr>
                  </a:solidFill>
                </a:ln>
                <a:solidFill>
                  <a:srgbClr val="1D51C5">
                    <a:alpha val="100000"/>
                  </a:srgbClr>
                </a:solidFill>
                <a:latin typeface="Poppins"/>
                <a:cs typeface="Poppins"/>
              </a:rPr>
              <a:t>Nur Wahidin Ashari</a:t>
            </a:r>
            <a:endParaRPr kumimoji="1" lang="zh-CN" altLang="en-US" sz="2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blip>
          <a:srcRect/>
          <a:stretch>
            <a:fillRect/>
          </a:stretch>
        </p:blipFill>
        <p:spPr>
          <a:xfrm>
            <a:off x="6355785" y="1812393"/>
            <a:ext cx="2282384" cy="1509138"/>
          </a:xfrm>
          <a:prstGeom prst="rect">
            <a:avLst/>
          </a:prstGeom>
        </p:spPr>
      </p:pic>
      <p:pic>
        <p:nvPicPr>
          <p:cNvPr id="3" name="Picture 2"/>
          <p:cNvPicPr>
            <a:picLocks noChangeAspect="1"/>
          </p:cNvPicPr>
          <p:nvPr/>
        </p:nvPicPr>
        <p:blipFill>
          <a:blip r:embed="rId3">
            <a:alphaModFix/>
          </a:blip>
          <a:srcRect/>
          <a:stretch>
            <a:fillRect/>
          </a:stretch>
        </p:blipFill>
        <p:spPr>
          <a:xfrm>
            <a:off x="2732361" y="4078862"/>
            <a:ext cx="2280475" cy="1509138"/>
          </a:xfrm>
          <a:prstGeom prst="rect">
            <a:avLst/>
          </a:prstGeom>
        </p:spPr>
      </p:pic>
      <p:pic>
        <p:nvPicPr>
          <p:cNvPr id="4" name="Picture 3"/>
          <p:cNvPicPr>
            <a:picLocks noChangeAspect="1"/>
          </p:cNvPicPr>
          <p:nvPr/>
        </p:nvPicPr>
        <p:blipFill>
          <a:blip r:embed="rId4">
            <a:alphaModFix/>
          </a:blip>
          <a:srcRect/>
          <a:stretch>
            <a:fillRect/>
          </a:stretch>
        </p:blipFill>
        <p:spPr>
          <a:xfrm>
            <a:off x="670417" y="1813384"/>
            <a:ext cx="2289855" cy="1509138"/>
          </a:xfrm>
          <a:prstGeom prst="rect">
            <a:avLst/>
          </a:prstGeom>
        </p:spPr>
      </p:pic>
      <p:sp>
        <p:nvSpPr>
          <p:cNvPr id="5" name="标题 1"/>
          <p:cNvSpPr txBox="1"/>
          <p:nvPr/>
        </p:nvSpPr>
        <p:spPr>
          <a:xfrm>
            <a:off x="1982330" y="1803390"/>
            <a:ext cx="973271" cy="1518538"/>
          </a:xfrm>
          <a:prstGeom prst="parallelogram">
            <a:avLst>
              <a:gd name="adj" fmla="val 65405"/>
            </a:avLst>
          </a:prstGeom>
          <a:solidFill>
            <a:schemeClr val="accent1">
              <a:alpha val="70000"/>
            </a:schemeClr>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3161631" y="1772881"/>
            <a:ext cx="2678286" cy="518678"/>
          </a:xfrm>
          <a:prstGeom prst="rect">
            <a:avLst/>
          </a:prstGeom>
          <a:noFill/>
          <a:ln>
            <a:noFill/>
          </a:ln>
        </p:spPr>
        <p:txBody>
          <a:bodyPr vert="horz" wrap="square" lIns="0" tIns="0" rIns="0" bIns="0" rtlCol="0" anchor="ctr"/>
          <a:lstStyle/>
          <a:p>
            <a:pPr algn="l"/>
            <a:r>
              <a:rPr kumimoji="1" lang="en-US" altLang="zh-CN" sz="2000">
                <a:ln w="12700">
                  <a:noFill/>
                </a:ln>
                <a:solidFill>
                  <a:srgbClr val="000000">
                    <a:alpha val="100000"/>
                  </a:srgbClr>
                </a:solidFill>
                <a:latin typeface="poppins-bold"/>
                <a:ea typeface="poppins-bold"/>
                <a:cs typeface="poppins-bold"/>
              </a:rPr>
              <a:t>01</a:t>
            </a:r>
            <a:endParaRPr kumimoji="1" lang="zh-CN" altLang="en-US"/>
          </a:p>
        </p:txBody>
      </p:sp>
      <p:sp>
        <p:nvSpPr>
          <p:cNvPr id="7" name="标题 1"/>
          <p:cNvSpPr txBox="1"/>
          <p:nvPr/>
        </p:nvSpPr>
        <p:spPr>
          <a:xfrm>
            <a:off x="3161631" y="2326646"/>
            <a:ext cx="2678286" cy="1260000"/>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Mencakup pembelajaran yang mengakomodasi beragam latar belakang budaya siswa.</a:t>
            </a:r>
            <a:endParaRPr kumimoji="1" lang="zh-CN" altLang="en-US"/>
          </a:p>
        </p:txBody>
      </p:sp>
      <p:sp>
        <p:nvSpPr>
          <p:cNvPr id="8" name="标题 1"/>
          <p:cNvSpPr txBox="1"/>
          <p:nvPr/>
        </p:nvSpPr>
        <p:spPr>
          <a:xfrm>
            <a:off x="7661314" y="1803390"/>
            <a:ext cx="973271" cy="1518538"/>
          </a:xfrm>
          <a:prstGeom prst="parallelogram">
            <a:avLst>
              <a:gd name="adj" fmla="val 65405"/>
            </a:avLst>
          </a:prstGeom>
          <a:solidFill>
            <a:schemeClr val="accent3">
              <a:alpha val="70000"/>
            </a:schemeClr>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8840614" y="1772881"/>
            <a:ext cx="2678286" cy="518678"/>
          </a:xfrm>
          <a:prstGeom prst="rect">
            <a:avLst/>
          </a:prstGeom>
          <a:noFill/>
          <a:ln>
            <a:noFill/>
          </a:ln>
        </p:spPr>
        <p:txBody>
          <a:bodyPr vert="horz" wrap="square" lIns="0" tIns="0" rIns="0" bIns="0" rtlCol="0" anchor="ctr"/>
          <a:lstStyle/>
          <a:p>
            <a:pPr algn="l"/>
            <a:r>
              <a:rPr kumimoji="1" lang="en-US" altLang="zh-CN" sz="2000">
                <a:ln w="12700">
                  <a:noFill/>
                </a:ln>
                <a:solidFill>
                  <a:srgbClr val="000000">
                    <a:alpha val="100000"/>
                  </a:srgbClr>
                </a:solidFill>
                <a:latin typeface="poppins-bold"/>
                <a:ea typeface="poppins-bold"/>
                <a:cs typeface="poppins-bold"/>
              </a:rPr>
              <a:t>02</a:t>
            </a:r>
            <a:endParaRPr kumimoji="1" lang="zh-CN" altLang="en-US"/>
          </a:p>
        </p:txBody>
      </p:sp>
      <p:sp>
        <p:nvSpPr>
          <p:cNvPr id="10" name="标题 1"/>
          <p:cNvSpPr txBox="1"/>
          <p:nvPr/>
        </p:nvSpPr>
        <p:spPr>
          <a:xfrm>
            <a:off x="8840614" y="2326647"/>
            <a:ext cx="2678286" cy="1260000"/>
          </a:xfrm>
          <a:prstGeom prst="rect">
            <a:avLst/>
          </a:prstGeom>
          <a:noFill/>
          <a:ln>
            <a:noFill/>
          </a:ln>
        </p:spPr>
        <p:txBody>
          <a:bodyPr vert="horz" wrap="square" lIns="0" tIns="0" rIns="0" bIns="0" rtlCol="0" anchor="t"/>
          <a:lstStyle/>
          <a:p>
            <a:pPr algn="l"/>
            <a:r>
              <a:rPr kumimoji="1" lang="en-US" altLang="zh-CN" sz="1143">
                <a:ln w="12700">
                  <a:noFill/>
                </a:ln>
                <a:solidFill>
                  <a:srgbClr val="000000">
                    <a:alpha val="100000"/>
                  </a:srgbClr>
                </a:solidFill>
                <a:latin typeface="Poppins"/>
                <a:ea typeface="Poppins"/>
                <a:cs typeface="Poppins"/>
              </a:rPr>
              <a:t>Menghormati dan memanfaatkan pengetahuan budaya siswa dalam pembelajaran matematika.</a:t>
            </a:r>
            <a:endParaRPr kumimoji="1" lang="zh-CN" altLang="en-US"/>
          </a:p>
        </p:txBody>
      </p:sp>
      <p:sp>
        <p:nvSpPr>
          <p:cNvPr id="11" name="标题 1"/>
          <p:cNvSpPr txBox="1"/>
          <p:nvPr/>
        </p:nvSpPr>
        <p:spPr>
          <a:xfrm>
            <a:off x="4048999" y="4072636"/>
            <a:ext cx="973271" cy="1518538"/>
          </a:xfrm>
          <a:prstGeom prst="parallelogram">
            <a:avLst>
              <a:gd name="adj" fmla="val 65405"/>
            </a:avLst>
          </a:prstGeom>
          <a:solidFill>
            <a:schemeClr val="accent1">
              <a:alpha val="70000"/>
            </a:schemeClr>
          </a:solidFill>
          <a:ln w="12700" cap="sq">
            <a:noFill/>
            <a:miter/>
          </a:ln>
        </p:spPr>
        <p:txBody>
          <a:bodyPr vert="horz" wrap="square" lIns="91440" tIns="45720" rIns="91440" bIns="45720" rtlCol="0" anchor="ctr"/>
          <a:lstStyle/>
          <a:p>
            <a:pPr algn="ctr"/>
            <a:endParaRPr kumimoji="1" lang="zh-CN" altLang="en-US"/>
          </a:p>
        </p:txBody>
      </p:sp>
      <p:sp>
        <p:nvSpPr>
          <p:cNvPr id="12" name="标题 1"/>
          <p:cNvSpPr txBox="1"/>
          <p:nvPr/>
        </p:nvSpPr>
        <p:spPr>
          <a:xfrm>
            <a:off x="5228299" y="4042127"/>
            <a:ext cx="5091358" cy="518678"/>
          </a:xfrm>
          <a:prstGeom prst="rect">
            <a:avLst/>
          </a:prstGeom>
          <a:noFill/>
          <a:ln>
            <a:noFill/>
          </a:ln>
        </p:spPr>
        <p:txBody>
          <a:bodyPr vert="horz" wrap="square" lIns="0" tIns="0" rIns="0" bIns="0" rtlCol="0" anchor="ctr"/>
          <a:lstStyle/>
          <a:p>
            <a:pPr algn="l"/>
            <a:r>
              <a:rPr kumimoji="1" lang="en-US" altLang="zh-CN" sz="2000">
                <a:ln w="12700">
                  <a:noFill/>
                </a:ln>
                <a:solidFill>
                  <a:srgbClr val="000000">
                    <a:alpha val="100000"/>
                  </a:srgbClr>
                </a:solidFill>
                <a:latin typeface="poppins-bold"/>
                <a:ea typeface="poppins-bold"/>
                <a:cs typeface="poppins-bold"/>
              </a:rPr>
              <a:t>03</a:t>
            </a:r>
            <a:endParaRPr kumimoji="1" lang="zh-CN" altLang="en-US"/>
          </a:p>
        </p:txBody>
      </p:sp>
      <p:sp>
        <p:nvSpPr>
          <p:cNvPr id="13" name="标题 1"/>
          <p:cNvSpPr txBox="1"/>
          <p:nvPr/>
        </p:nvSpPr>
        <p:spPr>
          <a:xfrm>
            <a:off x="5228299" y="4595894"/>
            <a:ext cx="5091358" cy="1260000"/>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Memperluas perspektif siswa sehingga dapat melihat matematika dalam konteks budaya yang berbeda.</a:t>
            </a:r>
            <a:endParaRPr kumimoji="1" lang="zh-CN" altLang="en-US"/>
          </a:p>
        </p:txBody>
      </p:sp>
      <p:sp>
        <p:nvSpPr>
          <p:cNvPr id="14" name="标题 1"/>
          <p:cNvSpPr txBox="1"/>
          <p:nvPr/>
        </p:nvSpPr>
        <p:spPr>
          <a:xfrm>
            <a:off x="452878" y="334470"/>
            <a:ext cx="8171180" cy="655320"/>
          </a:xfrm>
          <a:prstGeom prst="roundRect">
            <a:avLst>
              <a:gd name="adj" fmla="val 50000"/>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783617" y="4670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poppins-bold"/>
                <a:ea typeface="poppins-bold"/>
                <a:cs typeface="poppins-bold"/>
              </a:rPr>
              <a:t>Pembelajaran matematika yang inklusif</a:t>
            </a:r>
            <a:endParaRPr kumimoji="1"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8049503" y="3303694"/>
            <a:ext cx="3409173" cy="3178107"/>
          </a:xfrm>
          <a:custGeom>
            <a:avLst/>
            <a:gdLst>
              <a:gd name="T0" fmla="*/ 592 w 655"/>
              <a:gd name="T1" fmla="*/ 6 h 719"/>
              <a:gd name="T2" fmla="*/ 46 w 655"/>
              <a:gd name="T3" fmla="*/ 105 h 719"/>
              <a:gd name="T4" fmla="*/ 3 w 655"/>
              <a:gd name="T5" fmla="*/ 162 h 719"/>
              <a:gd name="T6" fmla="*/ 37 w 655"/>
              <a:gd name="T7" fmla="*/ 480 h 719"/>
              <a:gd name="T8" fmla="*/ 78 w 655"/>
              <a:gd name="T9" fmla="*/ 525 h 719"/>
              <a:gd name="T10" fmla="*/ 377 w 655"/>
              <a:gd name="T11" fmla="*/ 589 h 719"/>
              <a:gd name="T12" fmla="*/ 341 w 655"/>
              <a:gd name="T13" fmla="*/ 693 h 719"/>
              <a:gd name="T14" fmla="*/ 365 w 655"/>
              <a:gd name="T15" fmla="*/ 708 h 719"/>
              <a:gd name="T16" fmla="*/ 504 w 655"/>
              <a:gd name="T17" fmla="*/ 568 h 719"/>
              <a:gd name="T18" fmla="*/ 506 w 655"/>
              <a:gd name="T19" fmla="*/ 564 h 719"/>
              <a:gd name="T20" fmla="*/ 622 w 655"/>
              <a:gd name="T21" fmla="*/ 451 h 719"/>
              <a:gd name="T22" fmla="*/ 638 w 655"/>
              <a:gd name="T23" fmla="*/ 417 h 719"/>
              <a:gd name="T24" fmla="*/ 653 w 655"/>
              <a:gd name="T25" fmla="*/ 59 h 719"/>
              <a:gd name="T26" fmla="*/ 592 w 655"/>
              <a:gd name="T27" fmla="*/ 6 h 719"/>
              <a:gd name="connsiteX0" fmla="*/ 9061 w 10000"/>
              <a:gd name="connsiteY0" fmla="*/ 12 h 9999"/>
              <a:gd name="connsiteX1" fmla="*/ 666 w 10000"/>
              <a:gd name="connsiteY1" fmla="*/ 1412 h 9999"/>
              <a:gd name="connsiteX2" fmla="*/ 5 w 10000"/>
              <a:gd name="connsiteY2" fmla="*/ 2218 h 9999"/>
              <a:gd name="connsiteX3" fmla="*/ 528 w 10000"/>
              <a:gd name="connsiteY3" fmla="*/ 6714 h 9999"/>
              <a:gd name="connsiteX4" fmla="*/ 1158 w 10000"/>
              <a:gd name="connsiteY4" fmla="*/ 7350 h 9999"/>
              <a:gd name="connsiteX5" fmla="*/ 5756 w 10000"/>
              <a:gd name="connsiteY5" fmla="*/ 8255 h 9999"/>
              <a:gd name="connsiteX6" fmla="*/ 5202 w 10000"/>
              <a:gd name="connsiteY6" fmla="*/ 9725 h 9999"/>
              <a:gd name="connsiteX7" fmla="*/ 5572 w 10000"/>
              <a:gd name="connsiteY7" fmla="*/ 9937 h 9999"/>
              <a:gd name="connsiteX8" fmla="*/ 9523 w 10000"/>
              <a:gd name="connsiteY8" fmla="*/ 6304 h 9999"/>
              <a:gd name="connsiteX9" fmla="*/ 9768 w 10000"/>
              <a:gd name="connsiteY9" fmla="*/ 5823 h 9999"/>
              <a:gd name="connsiteX10" fmla="*/ 9999 w 10000"/>
              <a:gd name="connsiteY10" fmla="*/ 762 h 9999"/>
              <a:gd name="connsiteX11" fmla="*/ 9061 w 10000"/>
              <a:gd name="connsiteY11" fmla="*/ 12 h 9999"/>
              <a:gd name="connsiteX12" fmla="*/ 8997 w 9929"/>
              <a:gd name="connsiteY12" fmla="*/ 12 h 9838"/>
            </a:gdLst>
            <a:ahLst/>
            <a:cxnLst/>
            <a:rect l="l" t="t" r="r" b="b"/>
            <a:pathLst>
              <a:path w="10000" h="9999">
                <a:moveTo>
                  <a:pt x="9061" y="12"/>
                </a:moveTo>
                <a:lnTo>
                  <a:pt x="666" y="1412"/>
                </a:lnTo>
                <a:cubicBezTo>
                  <a:pt x="251" y="1483"/>
                  <a:pt x="-41" y="1837"/>
                  <a:pt x="5" y="2218"/>
                </a:cubicBezTo>
                <a:cubicBezTo>
                  <a:pt x="179" y="3717"/>
                  <a:pt x="354" y="5215"/>
                  <a:pt x="528" y="6714"/>
                </a:cubicBezTo>
                <a:cubicBezTo>
                  <a:pt x="574" y="7025"/>
                  <a:pt x="820" y="7293"/>
                  <a:pt x="1158" y="7350"/>
                </a:cubicBezTo>
                <a:lnTo>
                  <a:pt x="5756" y="8255"/>
                </a:lnTo>
                <a:cubicBezTo>
                  <a:pt x="5587" y="8679"/>
                  <a:pt x="5371" y="9258"/>
                  <a:pt x="5202" y="9725"/>
                </a:cubicBezTo>
                <a:cubicBezTo>
                  <a:pt x="5125" y="9937"/>
                  <a:pt x="5402" y="10092"/>
                  <a:pt x="5572" y="9937"/>
                </a:cubicBezTo>
                <a:lnTo>
                  <a:pt x="9523" y="6304"/>
                </a:lnTo>
                <a:cubicBezTo>
                  <a:pt x="9866" y="5948"/>
                  <a:pt x="9753" y="6007"/>
                  <a:pt x="9768" y="5823"/>
                </a:cubicBezTo>
                <a:lnTo>
                  <a:pt x="9999" y="762"/>
                </a:lnTo>
                <a:cubicBezTo>
                  <a:pt x="10030" y="296"/>
                  <a:pt x="9569" y="-72"/>
                  <a:pt x="9061" y="12"/>
                </a:cubicBezTo>
                <a:close/>
              </a:path>
            </a:pathLst>
          </a:custGeom>
          <a:solidFill>
            <a:schemeClr val="bg1"/>
          </a:solidFill>
          <a:ln w="12700" cap="sq">
            <a:solidFill>
              <a:schemeClr val="accent1"/>
            </a:solidFill>
            <a:miter/>
          </a:ln>
          <a:effectLst>
            <a:outerShdw blurRad="254000" sx="102000" sy="102000" algn="ctr" rotWithShape="0">
              <a:schemeClr val="accent1">
                <a:lumMod val="60000"/>
                <a:lumOff val="40000"/>
                <a:alpha val="20000"/>
              </a:schemeClr>
            </a:outerShdw>
          </a:effectLst>
        </p:spPr>
        <p:txBody>
          <a:bodyPr vert="horz" wrap="square" lIns="91440" tIns="45720" rIns="91440" bIns="45720" rtlCol="0" anchor="ctr"/>
          <a:lstStyle/>
          <a:p>
            <a:pPr algn="ctr"/>
            <a:endParaRPr kumimoji="1" lang="zh-CN" altLang="en-US"/>
          </a:p>
        </p:txBody>
      </p:sp>
      <p:sp>
        <p:nvSpPr>
          <p:cNvPr id="3" name="标题 1"/>
          <p:cNvSpPr txBox="1"/>
          <p:nvPr/>
        </p:nvSpPr>
        <p:spPr>
          <a:xfrm>
            <a:off x="1683088" y="3303694"/>
            <a:ext cx="3409173" cy="3178107"/>
          </a:xfrm>
          <a:custGeom>
            <a:avLst/>
            <a:gdLst>
              <a:gd name="T0" fmla="*/ 592 w 655"/>
              <a:gd name="T1" fmla="*/ 6 h 719"/>
              <a:gd name="T2" fmla="*/ 46 w 655"/>
              <a:gd name="T3" fmla="*/ 105 h 719"/>
              <a:gd name="T4" fmla="*/ 3 w 655"/>
              <a:gd name="T5" fmla="*/ 162 h 719"/>
              <a:gd name="T6" fmla="*/ 37 w 655"/>
              <a:gd name="T7" fmla="*/ 480 h 719"/>
              <a:gd name="T8" fmla="*/ 78 w 655"/>
              <a:gd name="T9" fmla="*/ 525 h 719"/>
              <a:gd name="T10" fmla="*/ 377 w 655"/>
              <a:gd name="T11" fmla="*/ 589 h 719"/>
              <a:gd name="T12" fmla="*/ 341 w 655"/>
              <a:gd name="T13" fmla="*/ 693 h 719"/>
              <a:gd name="T14" fmla="*/ 365 w 655"/>
              <a:gd name="T15" fmla="*/ 708 h 719"/>
              <a:gd name="T16" fmla="*/ 504 w 655"/>
              <a:gd name="T17" fmla="*/ 568 h 719"/>
              <a:gd name="T18" fmla="*/ 506 w 655"/>
              <a:gd name="T19" fmla="*/ 564 h 719"/>
              <a:gd name="T20" fmla="*/ 622 w 655"/>
              <a:gd name="T21" fmla="*/ 451 h 719"/>
              <a:gd name="T22" fmla="*/ 638 w 655"/>
              <a:gd name="T23" fmla="*/ 417 h 719"/>
              <a:gd name="T24" fmla="*/ 653 w 655"/>
              <a:gd name="T25" fmla="*/ 59 h 719"/>
              <a:gd name="T26" fmla="*/ 592 w 655"/>
              <a:gd name="T27" fmla="*/ 6 h 719"/>
              <a:gd name="connsiteX0" fmla="*/ 9061 w 10000"/>
              <a:gd name="connsiteY0" fmla="*/ 12 h 9999"/>
              <a:gd name="connsiteX1" fmla="*/ 666 w 10000"/>
              <a:gd name="connsiteY1" fmla="*/ 1412 h 9999"/>
              <a:gd name="connsiteX2" fmla="*/ 5 w 10000"/>
              <a:gd name="connsiteY2" fmla="*/ 2218 h 9999"/>
              <a:gd name="connsiteX3" fmla="*/ 528 w 10000"/>
              <a:gd name="connsiteY3" fmla="*/ 6714 h 9999"/>
              <a:gd name="connsiteX4" fmla="*/ 1158 w 10000"/>
              <a:gd name="connsiteY4" fmla="*/ 7350 h 9999"/>
              <a:gd name="connsiteX5" fmla="*/ 5756 w 10000"/>
              <a:gd name="connsiteY5" fmla="*/ 8255 h 9999"/>
              <a:gd name="connsiteX6" fmla="*/ 5202 w 10000"/>
              <a:gd name="connsiteY6" fmla="*/ 9725 h 9999"/>
              <a:gd name="connsiteX7" fmla="*/ 5572 w 10000"/>
              <a:gd name="connsiteY7" fmla="*/ 9937 h 9999"/>
              <a:gd name="connsiteX8" fmla="*/ 9523 w 10000"/>
              <a:gd name="connsiteY8" fmla="*/ 6304 h 9999"/>
              <a:gd name="connsiteX9" fmla="*/ 9768 w 10000"/>
              <a:gd name="connsiteY9" fmla="*/ 5823 h 9999"/>
              <a:gd name="connsiteX10" fmla="*/ 9999 w 10000"/>
              <a:gd name="connsiteY10" fmla="*/ 762 h 9999"/>
              <a:gd name="connsiteX11" fmla="*/ 9061 w 10000"/>
              <a:gd name="connsiteY11" fmla="*/ 12 h 9999"/>
              <a:gd name="connsiteX12" fmla="*/ 8997 w 9929"/>
              <a:gd name="connsiteY12" fmla="*/ 12 h 9838"/>
            </a:gdLst>
            <a:ahLst/>
            <a:cxnLst/>
            <a:rect l="l" t="t" r="r" b="b"/>
            <a:pathLst>
              <a:path w="10000" h="9999">
                <a:moveTo>
                  <a:pt x="9061" y="12"/>
                </a:moveTo>
                <a:lnTo>
                  <a:pt x="666" y="1412"/>
                </a:lnTo>
                <a:cubicBezTo>
                  <a:pt x="251" y="1483"/>
                  <a:pt x="-41" y="1837"/>
                  <a:pt x="5" y="2218"/>
                </a:cubicBezTo>
                <a:cubicBezTo>
                  <a:pt x="179" y="3717"/>
                  <a:pt x="354" y="5215"/>
                  <a:pt x="528" y="6714"/>
                </a:cubicBezTo>
                <a:cubicBezTo>
                  <a:pt x="574" y="7025"/>
                  <a:pt x="820" y="7293"/>
                  <a:pt x="1158" y="7350"/>
                </a:cubicBezTo>
                <a:lnTo>
                  <a:pt x="5756" y="8255"/>
                </a:lnTo>
                <a:cubicBezTo>
                  <a:pt x="5587" y="8679"/>
                  <a:pt x="5371" y="9258"/>
                  <a:pt x="5202" y="9725"/>
                </a:cubicBezTo>
                <a:cubicBezTo>
                  <a:pt x="5125" y="9937"/>
                  <a:pt x="5402" y="10092"/>
                  <a:pt x="5572" y="9937"/>
                </a:cubicBezTo>
                <a:lnTo>
                  <a:pt x="9523" y="6304"/>
                </a:lnTo>
                <a:cubicBezTo>
                  <a:pt x="9866" y="5948"/>
                  <a:pt x="9753" y="6007"/>
                  <a:pt x="9768" y="5823"/>
                </a:cubicBezTo>
                <a:lnTo>
                  <a:pt x="9999" y="762"/>
                </a:lnTo>
                <a:cubicBezTo>
                  <a:pt x="10030" y="296"/>
                  <a:pt x="9569" y="-72"/>
                  <a:pt x="9061" y="12"/>
                </a:cubicBezTo>
                <a:close/>
              </a:path>
            </a:pathLst>
          </a:custGeom>
          <a:solidFill>
            <a:schemeClr val="bg1"/>
          </a:solidFill>
          <a:ln w="12700" cap="sq">
            <a:solidFill>
              <a:schemeClr val="accent1"/>
            </a:solidFill>
            <a:miter/>
          </a:ln>
          <a:effectLst>
            <a:outerShdw blurRad="254000" sx="102000" sy="102000" algn="ctr" rotWithShape="0">
              <a:schemeClr val="accent1">
                <a:lumMod val="60000"/>
                <a:lumOff val="40000"/>
                <a:alpha val="20000"/>
              </a:schemeClr>
            </a:outerShdw>
          </a:effectLst>
        </p:spPr>
        <p:txBody>
          <a:bodyPr vert="horz" wrap="square" lIns="91440" tIns="45720" rIns="91440" bIns="45720" rtlCol="0" anchor="ctr"/>
          <a:lstStyle/>
          <a:p>
            <a:pPr algn="ctr"/>
            <a:endParaRPr kumimoji="1" lang="zh-CN" altLang="en-US"/>
          </a:p>
        </p:txBody>
      </p:sp>
      <p:sp>
        <p:nvSpPr>
          <p:cNvPr id="4" name="标题 1"/>
          <p:cNvSpPr txBox="1"/>
          <p:nvPr/>
        </p:nvSpPr>
        <p:spPr>
          <a:xfrm>
            <a:off x="2550712" y="3909481"/>
            <a:ext cx="2160000" cy="1346248"/>
          </a:xfrm>
          <a:prstGeom prst="rect">
            <a:avLst/>
          </a:prstGeom>
          <a:noFill/>
          <a:ln>
            <a:noFill/>
          </a:ln>
        </p:spPr>
        <p:txBody>
          <a:bodyPr vert="horz" wrap="square" lIns="0" tIns="0" rIns="0" bIns="0" rtlCol="0" anchor="t"/>
          <a:lstStyle/>
          <a:p>
            <a:pPr algn="l"/>
            <a:r>
              <a:rPr kumimoji="1" lang="en-US" altLang="zh-CN" sz="1200">
                <a:ln w="12700">
                  <a:noFill/>
                </a:ln>
                <a:solidFill>
                  <a:srgbClr val="262626">
                    <a:alpha val="100000"/>
                  </a:srgbClr>
                </a:solidFill>
                <a:latin typeface="Poppins"/>
                <a:ea typeface="Poppins"/>
                <a:cs typeface="Poppins"/>
              </a:rPr>
              <a:t>Mengajarkan siswa untuk memecahkan masalah matematika dengan metode yang berbeda- beda.</a:t>
            </a:r>
            <a:endParaRPr kumimoji="1" lang="zh-CN" altLang="en-US"/>
          </a:p>
        </p:txBody>
      </p:sp>
      <p:sp>
        <p:nvSpPr>
          <p:cNvPr id="5" name="标题 1"/>
          <p:cNvSpPr txBox="1"/>
          <p:nvPr/>
        </p:nvSpPr>
        <p:spPr>
          <a:xfrm>
            <a:off x="8947839" y="3879850"/>
            <a:ext cx="2160000" cy="1614977"/>
          </a:xfrm>
          <a:prstGeom prst="rect">
            <a:avLst/>
          </a:prstGeom>
          <a:noFill/>
          <a:ln>
            <a:noFill/>
          </a:ln>
        </p:spPr>
        <p:txBody>
          <a:bodyPr vert="horz" wrap="square" lIns="0" tIns="0" rIns="0" bIns="0" rtlCol="0" anchor="t"/>
          <a:lstStyle/>
          <a:p>
            <a:pPr algn="l"/>
            <a:r>
              <a:rPr kumimoji="1" lang="en-US" altLang="zh-CN" sz="1200">
                <a:ln w="12700">
                  <a:noFill/>
                </a:ln>
                <a:solidFill>
                  <a:srgbClr val="262626">
                    <a:alpha val="100000"/>
                  </a:srgbClr>
                </a:solidFill>
                <a:latin typeface="Poppins"/>
                <a:ea typeface="Poppins"/>
                <a:cs typeface="Poppins"/>
              </a:rPr>
              <a:t>Mengembangkan keterampilan berpikir kritis dan kreatif di bidang matematika.</a:t>
            </a:r>
            <a:endParaRPr kumimoji="1" lang="zh-CN" altLang="en-US"/>
          </a:p>
        </p:txBody>
      </p:sp>
      <p:pic>
        <p:nvPicPr>
          <p:cNvPr id="6" name="Picture 5"/>
          <p:cNvPicPr>
            <a:picLocks noChangeAspect="1"/>
          </p:cNvPicPr>
          <p:nvPr/>
        </p:nvPicPr>
        <p:blipFill>
          <a:blip r:embed="rId2">
            <a:alphaModFix/>
          </a:blip>
          <a:srcRect l="30195" t="4581" r="9236" b="4581"/>
          <a:stretch>
            <a:fillRect/>
          </a:stretch>
        </p:blipFill>
        <p:spPr>
          <a:xfrm>
            <a:off x="660400" y="3930979"/>
            <a:ext cx="1563848" cy="1563848"/>
          </a:xfrm>
          <a:custGeom>
            <a:avLst/>
            <a:gdLst/>
            <a:ahLst/>
            <a:cxnLst/>
            <a:rect l="l" t="t" r="r" b="b"/>
            <a:pathLst>
              <a:path w="1563848" h="1563848">
                <a:moveTo>
                  <a:pt x="781924" y="0"/>
                </a:moveTo>
                <a:cubicBezTo>
                  <a:pt x="1213769" y="0"/>
                  <a:pt x="1563848" y="350079"/>
                  <a:pt x="1563848" y="781924"/>
                </a:cubicBezTo>
                <a:cubicBezTo>
                  <a:pt x="1563848" y="1213769"/>
                  <a:pt x="1213769" y="1563848"/>
                  <a:pt x="781924" y="1563848"/>
                </a:cubicBezTo>
                <a:cubicBezTo>
                  <a:pt x="350079" y="1563848"/>
                  <a:pt x="0" y="1213769"/>
                  <a:pt x="0" y="781924"/>
                </a:cubicBezTo>
                <a:cubicBezTo>
                  <a:pt x="0" y="350079"/>
                  <a:pt x="350079" y="0"/>
                  <a:pt x="781924" y="0"/>
                </a:cubicBezTo>
                <a:close/>
              </a:path>
            </a:pathLst>
          </a:custGeom>
          <a:noFill/>
          <a:ln>
            <a:noFill/>
          </a:ln>
        </p:spPr>
      </p:pic>
      <p:pic>
        <p:nvPicPr>
          <p:cNvPr id="7" name="Picture 6"/>
          <p:cNvPicPr>
            <a:picLocks noChangeAspect="1"/>
          </p:cNvPicPr>
          <p:nvPr/>
        </p:nvPicPr>
        <p:blipFill>
          <a:blip r:embed="rId3">
            <a:alphaModFix/>
          </a:blip>
          <a:srcRect l="32615" t="10299" r="7517"/>
          <a:stretch>
            <a:fillRect/>
          </a:stretch>
        </p:blipFill>
        <p:spPr>
          <a:xfrm>
            <a:off x="7108389" y="3930979"/>
            <a:ext cx="1563848" cy="1563848"/>
          </a:xfrm>
          <a:custGeom>
            <a:avLst/>
            <a:gdLst/>
            <a:ahLst/>
            <a:cxnLst/>
            <a:rect l="l" t="t" r="r" b="b"/>
            <a:pathLst>
              <a:path w="1563848" h="1563848">
                <a:moveTo>
                  <a:pt x="781924" y="0"/>
                </a:moveTo>
                <a:cubicBezTo>
                  <a:pt x="1213769" y="0"/>
                  <a:pt x="1563848" y="350079"/>
                  <a:pt x="1563848" y="781924"/>
                </a:cubicBezTo>
                <a:cubicBezTo>
                  <a:pt x="1563848" y="1213769"/>
                  <a:pt x="1213769" y="1563848"/>
                  <a:pt x="781924" y="1563848"/>
                </a:cubicBezTo>
                <a:cubicBezTo>
                  <a:pt x="350080" y="1563848"/>
                  <a:pt x="0" y="1213769"/>
                  <a:pt x="0" y="781924"/>
                </a:cubicBezTo>
                <a:cubicBezTo>
                  <a:pt x="0" y="350079"/>
                  <a:pt x="350080" y="0"/>
                  <a:pt x="781924" y="0"/>
                </a:cubicBezTo>
                <a:close/>
              </a:path>
            </a:pathLst>
          </a:custGeom>
          <a:noFill/>
          <a:ln>
            <a:noFill/>
          </a:ln>
        </p:spPr>
      </p:pic>
      <p:sp>
        <p:nvSpPr>
          <p:cNvPr id="8" name="标题 1"/>
          <p:cNvSpPr txBox="1"/>
          <p:nvPr/>
        </p:nvSpPr>
        <p:spPr>
          <a:xfrm>
            <a:off x="4564839" y="780564"/>
            <a:ext cx="3409173" cy="3178107"/>
          </a:xfrm>
          <a:custGeom>
            <a:avLst/>
            <a:gdLst>
              <a:gd name="T0" fmla="*/ 592 w 655"/>
              <a:gd name="T1" fmla="*/ 6 h 719"/>
              <a:gd name="T2" fmla="*/ 46 w 655"/>
              <a:gd name="T3" fmla="*/ 105 h 719"/>
              <a:gd name="T4" fmla="*/ 3 w 655"/>
              <a:gd name="T5" fmla="*/ 162 h 719"/>
              <a:gd name="T6" fmla="*/ 37 w 655"/>
              <a:gd name="T7" fmla="*/ 480 h 719"/>
              <a:gd name="T8" fmla="*/ 78 w 655"/>
              <a:gd name="T9" fmla="*/ 525 h 719"/>
              <a:gd name="T10" fmla="*/ 377 w 655"/>
              <a:gd name="T11" fmla="*/ 589 h 719"/>
              <a:gd name="T12" fmla="*/ 341 w 655"/>
              <a:gd name="T13" fmla="*/ 693 h 719"/>
              <a:gd name="T14" fmla="*/ 365 w 655"/>
              <a:gd name="T15" fmla="*/ 708 h 719"/>
              <a:gd name="T16" fmla="*/ 504 w 655"/>
              <a:gd name="T17" fmla="*/ 568 h 719"/>
              <a:gd name="T18" fmla="*/ 506 w 655"/>
              <a:gd name="T19" fmla="*/ 564 h 719"/>
              <a:gd name="T20" fmla="*/ 622 w 655"/>
              <a:gd name="T21" fmla="*/ 451 h 719"/>
              <a:gd name="T22" fmla="*/ 638 w 655"/>
              <a:gd name="T23" fmla="*/ 417 h 719"/>
              <a:gd name="T24" fmla="*/ 653 w 655"/>
              <a:gd name="T25" fmla="*/ 59 h 719"/>
              <a:gd name="T26" fmla="*/ 592 w 655"/>
              <a:gd name="T27" fmla="*/ 6 h 719"/>
              <a:gd name="connsiteX0" fmla="*/ 9061 w 10000"/>
              <a:gd name="connsiteY0" fmla="*/ 12 h 9999"/>
              <a:gd name="connsiteX1" fmla="*/ 666 w 10000"/>
              <a:gd name="connsiteY1" fmla="*/ 1412 h 9999"/>
              <a:gd name="connsiteX2" fmla="*/ 5 w 10000"/>
              <a:gd name="connsiteY2" fmla="*/ 2218 h 9999"/>
              <a:gd name="connsiteX3" fmla="*/ 528 w 10000"/>
              <a:gd name="connsiteY3" fmla="*/ 6714 h 9999"/>
              <a:gd name="connsiteX4" fmla="*/ 1158 w 10000"/>
              <a:gd name="connsiteY4" fmla="*/ 7350 h 9999"/>
              <a:gd name="connsiteX5" fmla="*/ 5756 w 10000"/>
              <a:gd name="connsiteY5" fmla="*/ 8255 h 9999"/>
              <a:gd name="connsiteX6" fmla="*/ 5202 w 10000"/>
              <a:gd name="connsiteY6" fmla="*/ 9725 h 9999"/>
              <a:gd name="connsiteX7" fmla="*/ 5572 w 10000"/>
              <a:gd name="connsiteY7" fmla="*/ 9937 h 9999"/>
              <a:gd name="connsiteX8" fmla="*/ 9523 w 10000"/>
              <a:gd name="connsiteY8" fmla="*/ 6304 h 9999"/>
              <a:gd name="connsiteX9" fmla="*/ 9768 w 10000"/>
              <a:gd name="connsiteY9" fmla="*/ 5823 h 9999"/>
              <a:gd name="connsiteX10" fmla="*/ 9999 w 10000"/>
              <a:gd name="connsiteY10" fmla="*/ 762 h 9999"/>
              <a:gd name="connsiteX11" fmla="*/ 9061 w 10000"/>
              <a:gd name="connsiteY11" fmla="*/ 12 h 9999"/>
              <a:gd name="connsiteX12" fmla="*/ 8997 w 9929"/>
              <a:gd name="connsiteY12" fmla="*/ 12 h 9838"/>
            </a:gdLst>
            <a:ahLst/>
            <a:cxnLst/>
            <a:rect l="l" t="t" r="r" b="b"/>
            <a:pathLst>
              <a:path w="10000" h="9999">
                <a:moveTo>
                  <a:pt x="9061" y="12"/>
                </a:moveTo>
                <a:lnTo>
                  <a:pt x="666" y="1412"/>
                </a:lnTo>
                <a:cubicBezTo>
                  <a:pt x="251" y="1483"/>
                  <a:pt x="-41" y="1837"/>
                  <a:pt x="5" y="2218"/>
                </a:cubicBezTo>
                <a:cubicBezTo>
                  <a:pt x="179" y="3717"/>
                  <a:pt x="354" y="5215"/>
                  <a:pt x="528" y="6714"/>
                </a:cubicBezTo>
                <a:cubicBezTo>
                  <a:pt x="574" y="7025"/>
                  <a:pt x="820" y="7293"/>
                  <a:pt x="1158" y="7350"/>
                </a:cubicBezTo>
                <a:lnTo>
                  <a:pt x="5756" y="8255"/>
                </a:lnTo>
                <a:cubicBezTo>
                  <a:pt x="5587" y="8679"/>
                  <a:pt x="5371" y="9258"/>
                  <a:pt x="5202" y="9725"/>
                </a:cubicBezTo>
                <a:cubicBezTo>
                  <a:pt x="5125" y="9937"/>
                  <a:pt x="5402" y="10092"/>
                  <a:pt x="5572" y="9937"/>
                </a:cubicBezTo>
                <a:lnTo>
                  <a:pt x="9523" y="6304"/>
                </a:lnTo>
                <a:cubicBezTo>
                  <a:pt x="9866" y="5948"/>
                  <a:pt x="9753" y="6007"/>
                  <a:pt x="9768" y="5823"/>
                </a:cubicBezTo>
                <a:lnTo>
                  <a:pt x="9999" y="762"/>
                </a:lnTo>
                <a:cubicBezTo>
                  <a:pt x="10030" y="296"/>
                  <a:pt x="9569" y="-72"/>
                  <a:pt x="9061" y="12"/>
                </a:cubicBezTo>
                <a:close/>
              </a:path>
            </a:pathLst>
          </a:custGeom>
          <a:solidFill>
            <a:schemeClr val="bg1"/>
          </a:solidFill>
          <a:ln w="12700" cap="sq">
            <a:solidFill>
              <a:schemeClr val="accent1"/>
            </a:solidFill>
            <a:miter/>
          </a:ln>
          <a:effectLst>
            <a:outerShdw blurRad="254000" sx="102000" sy="102000" algn="ctr" rotWithShape="0">
              <a:schemeClr val="accent1">
                <a:lumMod val="60000"/>
                <a:lumOff val="40000"/>
                <a:alpha val="20000"/>
              </a:schemeClr>
            </a:outerShdw>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5463175" y="1356720"/>
            <a:ext cx="2160000" cy="1614977"/>
          </a:xfrm>
          <a:prstGeom prst="rect">
            <a:avLst/>
          </a:prstGeom>
          <a:noFill/>
          <a:ln>
            <a:noFill/>
          </a:ln>
        </p:spPr>
        <p:txBody>
          <a:bodyPr vert="horz" wrap="square" lIns="0" tIns="0" rIns="0" bIns="0" rtlCol="0" anchor="t"/>
          <a:lstStyle/>
          <a:p>
            <a:pPr algn="l"/>
            <a:r>
              <a:rPr kumimoji="1" lang="en-US" altLang="zh-CN" sz="1200">
                <a:ln w="12700">
                  <a:noFill/>
                </a:ln>
                <a:solidFill>
                  <a:srgbClr val="262626">
                    <a:alpha val="100000"/>
                  </a:srgbClr>
                </a:solidFill>
                <a:latin typeface="Poppins"/>
                <a:ea typeface="Poppins"/>
                <a:cs typeface="Poppins"/>
              </a:rPr>
              <a:t>Mendorong siswa untuk memanfaatkan pengetahuan budaya mereka dalam menemukan solusi kreatif.</a:t>
            </a:r>
            <a:endParaRPr kumimoji="1" lang="zh-CN" altLang="en-US"/>
          </a:p>
        </p:txBody>
      </p:sp>
      <p:pic>
        <p:nvPicPr>
          <p:cNvPr id="10" name="Picture 9"/>
          <p:cNvPicPr>
            <a:picLocks noChangeAspect="1"/>
          </p:cNvPicPr>
          <p:nvPr/>
        </p:nvPicPr>
        <p:blipFill>
          <a:blip r:embed="rId4">
            <a:alphaModFix/>
          </a:blip>
          <a:srcRect l="32615" t="10299" r="7517"/>
          <a:stretch>
            <a:fillRect/>
          </a:stretch>
        </p:blipFill>
        <p:spPr>
          <a:xfrm>
            <a:off x="3623725" y="1407849"/>
            <a:ext cx="1563848" cy="1563848"/>
          </a:xfrm>
          <a:custGeom>
            <a:avLst/>
            <a:gdLst/>
            <a:ahLst/>
            <a:cxnLst/>
            <a:rect l="l" t="t" r="r" b="b"/>
            <a:pathLst>
              <a:path w="1563848" h="1563848">
                <a:moveTo>
                  <a:pt x="781924" y="0"/>
                </a:moveTo>
                <a:cubicBezTo>
                  <a:pt x="1213769" y="0"/>
                  <a:pt x="1563848" y="350079"/>
                  <a:pt x="1563848" y="781924"/>
                </a:cubicBezTo>
                <a:cubicBezTo>
                  <a:pt x="1563848" y="1213769"/>
                  <a:pt x="1213769" y="1563848"/>
                  <a:pt x="781924" y="1563848"/>
                </a:cubicBezTo>
                <a:cubicBezTo>
                  <a:pt x="350080" y="1563848"/>
                  <a:pt x="0" y="1213769"/>
                  <a:pt x="0" y="781924"/>
                </a:cubicBezTo>
                <a:cubicBezTo>
                  <a:pt x="0" y="350079"/>
                  <a:pt x="350080" y="0"/>
                  <a:pt x="781924" y="0"/>
                </a:cubicBezTo>
                <a:close/>
              </a:path>
            </a:pathLst>
          </a:custGeom>
          <a:noFill/>
          <a:ln>
            <a:noFill/>
          </a:ln>
        </p:spPr>
      </p:pic>
      <p:sp>
        <p:nvSpPr>
          <p:cNvPr id="11" name="标题 1"/>
          <p:cNvSpPr txBox="1"/>
          <p:nvPr/>
        </p:nvSpPr>
        <p:spPr>
          <a:xfrm>
            <a:off x="452878" y="334470"/>
            <a:ext cx="8171180" cy="655320"/>
          </a:xfrm>
          <a:prstGeom prst="roundRect">
            <a:avLst>
              <a:gd name="adj" fmla="val 50000"/>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2" name="标题 1"/>
          <p:cNvSpPr txBox="1"/>
          <p:nvPr/>
        </p:nvSpPr>
        <p:spPr>
          <a:xfrm>
            <a:off x="783617" y="467040"/>
            <a:ext cx="10671175" cy="468000"/>
          </a:xfrm>
          <a:prstGeom prst="rect">
            <a:avLst/>
          </a:prstGeom>
          <a:noFill/>
          <a:ln>
            <a:noFill/>
          </a:ln>
        </p:spPr>
        <p:txBody>
          <a:bodyPr vert="horz" wrap="square" lIns="0" tIns="0" rIns="0" bIns="0" rtlCol="0" anchor="ctr"/>
          <a:lstStyle/>
          <a:p>
            <a:pPr algn="l"/>
            <a:r>
              <a:rPr kumimoji="1" lang="en-US" altLang="zh-CN" sz="2343">
                <a:ln w="12700">
                  <a:noFill/>
                </a:ln>
                <a:solidFill>
                  <a:srgbClr val="262626">
                    <a:alpha val="100000"/>
                  </a:srgbClr>
                </a:solidFill>
                <a:latin typeface="poppins-bold"/>
                <a:ea typeface="poppins-bold"/>
                <a:cs typeface="poppins-bold"/>
              </a:rPr>
              <a:t>Peningkatan kreativitas dalam pemecahan masalah matematika</a:t>
            </a:r>
            <a:endParaRPr kumimoji="1"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3" name="标题 1"/>
          <p:cNvSpPr txBox="1"/>
          <p:nvPr/>
        </p:nvSpPr>
        <p:spPr>
          <a:xfrm rot="6060910" flipH="1">
            <a:off x="-500651" y="980114"/>
            <a:ext cx="5317790" cy="3650787"/>
          </a:xfrm>
          <a:custGeom>
            <a:avLst/>
            <a:gdLst>
              <a:gd name="connsiteX0" fmla="*/ 5161737 w 5317790"/>
              <a:gd name="connsiteY0" fmla="*/ 3650787 h 3650787"/>
              <a:gd name="connsiteX1" fmla="*/ 5317790 w 5317790"/>
              <a:gd name="connsiteY1" fmla="*/ 2849097 h 3650787"/>
              <a:gd name="connsiteX2" fmla="*/ 4369440 w 5317790"/>
              <a:gd name="connsiteY2" fmla="*/ 0 h 3650787"/>
              <a:gd name="connsiteX3" fmla="*/ 1167200 w 5317790"/>
              <a:gd name="connsiteY3" fmla="*/ 0 h 3650787"/>
              <a:gd name="connsiteX4" fmla="*/ 0 w 5317790"/>
              <a:gd name="connsiteY4" fmla="*/ 3506579 h 3650787"/>
              <a:gd name="connsiteX5" fmla="*/ 740840 w 5317790"/>
              <a:gd name="connsiteY5" fmla="*/ 3650787 h 3650787"/>
            </a:gdLst>
            <a:ahLst/>
            <a:cxnLst/>
            <a:rect l="l" t="t" r="r" b="b"/>
            <a:pathLst>
              <a:path w="5317790" h="3650787">
                <a:moveTo>
                  <a:pt x="5161737" y="3650787"/>
                </a:moveTo>
                <a:lnTo>
                  <a:pt x="5317790" y="2849097"/>
                </a:lnTo>
                <a:lnTo>
                  <a:pt x="4369440" y="0"/>
                </a:lnTo>
                <a:lnTo>
                  <a:pt x="1167200" y="0"/>
                </a:lnTo>
                <a:lnTo>
                  <a:pt x="0" y="3506579"/>
                </a:lnTo>
                <a:lnTo>
                  <a:pt x="740840" y="3650787"/>
                </a:lnTo>
                <a:close/>
              </a:path>
            </a:pathLst>
          </a:custGeom>
          <a:gradFill>
            <a:gsLst>
              <a:gs pos="0">
                <a:schemeClr val="accent2"/>
              </a:gs>
              <a:gs pos="100000">
                <a:schemeClr val="accent2"/>
              </a:gs>
            </a:gsLst>
            <a:lin ang="13500000" scaled="0"/>
          </a:gradFill>
          <a:ln w="9525" cap="flat">
            <a:noFill/>
            <a:miter/>
          </a:ln>
          <a:effectLst/>
        </p:spPr>
        <p:txBody>
          <a:bodyPr vert="horz" wrap="square" lIns="91440" tIns="45720" rIns="91440" bIns="45720" rtlCol="0" anchor="ctr"/>
          <a:lstStyle/>
          <a:p>
            <a:pPr algn="ctr"/>
            <a:endParaRPr kumimoji="1" lang="zh-CN" altLang="en-US"/>
          </a:p>
        </p:txBody>
      </p:sp>
      <p:sp>
        <p:nvSpPr>
          <p:cNvPr id="4" name="标题 1"/>
          <p:cNvSpPr txBox="1"/>
          <p:nvPr/>
        </p:nvSpPr>
        <p:spPr>
          <a:xfrm rot="16860910">
            <a:off x="320835" y="1651183"/>
            <a:ext cx="5632642" cy="3650787"/>
          </a:xfrm>
          <a:prstGeom prst="trapezoid">
            <a:avLst>
              <a:gd name="adj" fmla="val 33286"/>
            </a:avLst>
          </a:prstGeom>
          <a:solidFill>
            <a:schemeClr val="bg1"/>
          </a:solidFill>
          <a:ln w="9525" cap="flat">
            <a:noFill/>
            <a:miter/>
          </a:ln>
          <a:effectLst>
            <a:outerShdw blurRad="63500" algn="ctr" rotWithShape="0">
              <a:schemeClr val="accent1">
                <a:alpha val="40000"/>
              </a:schemeClr>
            </a:outerShdw>
          </a:effectLst>
        </p:spPr>
        <p:txBody>
          <a:bodyPr vert="horz" wrap="square" lIns="91440" tIns="45720" rIns="91440" bIns="45720" rtlCol="0" anchor="ctr"/>
          <a:lstStyle/>
          <a:p>
            <a:pPr algn="ctr"/>
            <a:endParaRPr kumimoji="1" lang="zh-CN" altLang="en-US"/>
          </a:p>
        </p:txBody>
      </p:sp>
      <p:pic>
        <p:nvPicPr>
          <p:cNvPr id="5" name="Picture 4"/>
          <p:cNvPicPr>
            <a:picLocks noChangeAspect="1"/>
          </p:cNvPicPr>
          <p:nvPr/>
        </p:nvPicPr>
        <p:blipFill>
          <a:blip r:embed="rId2">
            <a:alphaModFix/>
          </a:blip>
          <a:srcRect l="31838" r="31838"/>
          <a:stretch>
            <a:fillRect/>
          </a:stretch>
        </p:blipFill>
        <p:spPr>
          <a:xfrm rot="660910" flipH="1">
            <a:off x="1392888" y="785422"/>
            <a:ext cx="3488534" cy="5382309"/>
          </a:xfrm>
          <a:custGeom>
            <a:avLst/>
            <a:gdLst/>
            <a:ahLst/>
            <a:cxnLst/>
            <a:rect l="l" t="t" r="r" b="b"/>
            <a:pathLst>
              <a:path w="3488534" h="5382309">
                <a:moveTo>
                  <a:pt x="0" y="0"/>
                </a:moveTo>
                <a:lnTo>
                  <a:pt x="3488534" y="1161193"/>
                </a:lnTo>
                <a:lnTo>
                  <a:pt x="3488534" y="4221116"/>
                </a:lnTo>
                <a:lnTo>
                  <a:pt x="0" y="5382309"/>
                </a:lnTo>
                <a:close/>
              </a:path>
            </a:pathLst>
          </a:custGeom>
          <a:noFill/>
          <a:ln>
            <a:noFill/>
          </a:ln>
        </p:spPr>
      </p:pic>
      <p:sp>
        <p:nvSpPr>
          <p:cNvPr id="6" name="标题 1"/>
          <p:cNvSpPr txBox="1"/>
          <p:nvPr/>
        </p:nvSpPr>
        <p:spPr>
          <a:xfrm rot="9202463" flipH="1">
            <a:off x="652957" y="5644390"/>
            <a:ext cx="515738" cy="803242"/>
          </a:xfrm>
          <a:custGeom>
            <a:avLst/>
            <a:gdLst>
              <a:gd name="connsiteX0" fmla="*/ 214541 w 275501"/>
              <a:gd name="connsiteY0" fmla="*/ 429083 h 429082"/>
              <a:gd name="connsiteX1" fmla="*/ 0 w 275501"/>
              <a:gd name="connsiteY1" fmla="*/ 214541 h 429082"/>
              <a:gd name="connsiteX2" fmla="*/ 214541 w 275501"/>
              <a:gd name="connsiteY2" fmla="*/ 0 h 429082"/>
              <a:gd name="connsiteX3" fmla="*/ 275501 w 275501"/>
              <a:gd name="connsiteY3" fmla="*/ 60960 h 429082"/>
              <a:gd name="connsiteX4" fmla="*/ 214541 w 275501"/>
              <a:gd name="connsiteY4" fmla="*/ 121920 h 429082"/>
              <a:gd name="connsiteX5" fmla="*/ 121920 w 275501"/>
              <a:gd name="connsiteY5" fmla="*/ 214541 h 429082"/>
              <a:gd name="connsiteX6" fmla="*/ 214541 w 275501"/>
              <a:gd name="connsiteY6" fmla="*/ 307163 h 429082"/>
              <a:gd name="connsiteX7" fmla="*/ 275501 w 275501"/>
              <a:gd name="connsiteY7" fmla="*/ 368123 h 429082"/>
              <a:gd name="connsiteX8" fmla="*/ 214541 w 275501"/>
              <a:gd name="connsiteY8" fmla="*/ 429083 h 429082"/>
            </a:gdLst>
            <a:ahLst/>
            <a:cxnLst/>
            <a:rect l="l" t="t" r="r" b="b"/>
            <a:pathLst>
              <a:path w="275501" h="429082">
                <a:moveTo>
                  <a:pt x="214541" y="429083"/>
                </a:moveTo>
                <a:cubicBezTo>
                  <a:pt x="96054" y="429083"/>
                  <a:pt x="0" y="333029"/>
                  <a:pt x="0" y="214541"/>
                </a:cubicBezTo>
                <a:cubicBezTo>
                  <a:pt x="0" y="96054"/>
                  <a:pt x="96054" y="0"/>
                  <a:pt x="214541" y="0"/>
                </a:cubicBezTo>
                <a:cubicBezTo>
                  <a:pt x="248209" y="0"/>
                  <a:pt x="275501" y="27293"/>
                  <a:pt x="275501" y="60960"/>
                </a:cubicBezTo>
                <a:cubicBezTo>
                  <a:pt x="275501" y="94627"/>
                  <a:pt x="248209" y="121920"/>
                  <a:pt x="214541" y="121920"/>
                </a:cubicBezTo>
                <a:cubicBezTo>
                  <a:pt x="163388" y="121920"/>
                  <a:pt x="121920" y="163388"/>
                  <a:pt x="121920" y="214541"/>
                </a:cubicBezTo>
                <a:cubicBezTo>
                  <a:pt x="121920" y="265694"/>
                  <a:pt x="163388" y="307162"/>
                  <a:pt x="214541" y="307163"/>
                </a:cubicBezTo>
                <a:cubicBezTo>
                  <a:pt x="248209" y="307163"/>
                  <a:pt x="275501" y="334455"/>
                  <a:pt x="275501" y="368123"/>
                </a:cubicBezTo>
                <a:cubicBezTo>
                  <a:pt x="275501" y="401790"/>
                  <a:pt x="248209" y="429083"/>
                  <a:pt x="214541" y="429083"/>
                </a:cubicBezTo>
                <a:close/>
              </a:path>
            </a:pathLst>
          </a:custGeom>
          <a:solidFill>
            <a:schemeClr val="accent2"/>
          </a:solidFill>
          <a:ln w="3810" cap="flat">
            <a:noFill/>
            <a:miter/>
          </a:ln>
        </p:spPr>
        <p:txBody>
          <a:bodyPr vert="horz" wrap="square" lIns="91440" tIns="45720" rIns="91440" bIns="45720" rtlCol="0" anchor="ctr"/>
          <a:lstStyle/>
          <a:p>
            <a:pPr algn="l"/>
            <a:endParaRPr kumimoji="1" lang="zh-CN" altLang="en-US"/>
          </a:p>
        </p:txBody>
      </p:sp>
      <p:sp>
        <p:nvSpPr>
          <p:cNvPr id="7" name="标题 1"/>
          <p:cNvSpPr txBox="1"/>
          <p:nvPr/>
        </p:nvSpPr>
        <p:spPr>
          <a:xfrm>
            <a:off x="11952550" y="4929916"/>
            <a:ext cx="239450" cy="143044"/>
          </a:xfrm>
          <a:custGeom>
            <a:avLst/>
            <a:gdLst>
              <a:gd name="connsiteX0" fmla="*/ 239450 w 239450"/>
              <a:gd name="connsiteY0" fmla="*/ 0 h 143044"/>
              <a:gd name="connsiteX1" fmla="*/ 239450 w 239450"/>
              <a:gd name="connsiteY1" fmla="*/ 33939 h 143044"/>
              <a:gd name="connsiteX2" fmla="*/ 64639 w 239450"/>
              <a:gd name="connsiteY2" fmla="*/ 143044 h 143044"/>
              <a:gd name="connsiteX3" fmla="*/ 0 w 239450"/>
              <a:gd name="connsiteY3" fmla="*/ 102968 h 143044"/>
              <a:gd name="connsiteX4" fmla="*/ 169689 w 239450"/>
              <a:gd name="connsiteY4" fmla="*/ 22049 h 143044"/>
            </a:gdLst>
            <a:ahLst/>
            <a:cxnLst/>
            <a:rect l="l" t="t" r="r" b="b"/>
            <a:pathLst>
              <a:path w="239450" h="143044">
                <a:moveTo>
                  <a:pt x="239450" y="0"/>
                </a:moveTo>
                <a:lnTo>
                  <a:pt x="239450" y="33939"/>
                </a:lnTo>
                <a:lnTo>
                  <a:pt x="64639" y="143044"/>
                </a:lnTo>
                <a:lnTo>
                  <a:pt x="0" y="102968"/>
                </a:lnTo>
                <a:cubicBezTo>
                  <a:pt x="54687" y="72061"/>
                  <a:pt x="111391" y="45033"/>
                  <a:pt x="169689" y="22049"/>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8" name="标题 1"/>
          <p:cNvSpPr txBox="1"/>
          <p:nvPr/>
        </p:nvSpPr>
        <p:spPr>
          <a:xfrm>
            <a:off x="11619444" y="5081813"/>
            <a:ext cx="572556" cy="215767"/>
          </a:xfrm>
          <a:custGeom>
            <a:avLst/>
            <a:gdLst>
              <a:gd name="connsiteX0" fmla="*/ 572556 w 572556"/>
              <a:gd name="connsiteY0" fmla="*/ 0 h 215767"/>
              <a:gd name="connsiteX1" fmla="*/ 572556 w 572556"/>
              <a:gd name="connsiteY1" fmla="*/ 106662 h 215767"/>
              <a:gd name="connsiteX2" fmla="*/ 397745 w 572556"/>
              <a:gd name="connsiteY2" fmla="*/ 215767 h 215767"/>
              <a:gd name="connsiteX3" fmla="*/ 198334 w 572556"/>
              <a:gd name="connsiteY3" fmla="*/ 91443 h 215767"/>
              <a:gd name="connsiteX4" fmla="*/ 0 w 572556"/>
              <a:gd name="connsiteY4" fmla="*/ 215227 h 215767"/>
              <a:gd name="connsiteX5" fmla="*/ 238409 w 572556"/>
              <a:gd name="connsiteY5" fmla="*/ 9781 h 215767"/>
              <a:gd name="connsiteX6" fmla="*/ 397638 w 572556"/>
              <a:gd name="connsiteY6" fmla="*/ 109113 h 215767"/>
            </a:gdLst>
            <a:ahLst/>
            <a:cxnLst/>
            <a:rect l="l" t="t" r="r" b="b"/>
            <a:pathLst>
              <a:path w="572556" h="215767">
                <a:moveTo>
                  <a:pt x="572556" y="0"/>
                </a:moveTo>
                <a:lnTo>
                  <a:pt x="572556" y="106662"/>
                </a:lnTo>
                <a:lnTo>
                  <a:pt x="397745" y="215767"/>
                </a:lnTo>
                <a:lnTo>
                  <a:pt x="198334" y="91443"/>
                </a:lnTo>
                <a:lnTo>
                  <a:pt x="0" y="215227"/>
                </a:lnTo>
                <a:cubicBezTo>
                  <a:pt x="71363" y="137866"/>
                  <a:pt x="151356" y="68935"/>
                  <a:pt x="238409" y="9781"/>
                </a:cubicBezTo>
                <a:lnTo>
                  <a:pt x="397638" y="109113"/>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9" name="标题 1"/>
          <p:cNvSpPr txBox="1"/>
          <p:nvPr/>
        </p:nvSpPr>
        <p:spPr>
          <a:xfrm>
            <a:off x="11498996" y="5290793"/>
            <a:ext cx="693004" cy="231409"/>
          </a:xfrm>
          <a:custGeom>
            <a:avLst/>
            <a:gdLst>
              <a:gd name="connsiteX0" fmla="*/ 318778 w 693004"/>
              <a:gd name="connsiteY0" fmla="*/ 0 h 231409"/>
              <a:gd name="connsiteX1" fmla="*/ 518082 w 693004"/>
              <a:gd name="connsiteY1" fmla="*/ 124325 h 231409"/>
              <a:gd name="connsiteX2" fmla="*/ 693004 w 693004"/>
              <a:gd name="connsiteY2" fmla="*/ 15210 h 231409"/>
              <a:gd name="connsiteX3" fmla="*/ 693004 w 693004"/>
              <a:gd name="connsiteY3" fmla="*/ 122302 h 231409"/>
              <a:gd name="connsiteX4" fmla="*/ 518190 w 693004"/>
              <a:gd name="connsiteY4" fmla="*/ 231409 h 231409"/>
              <a:gd name="connsiteX5" fmla="*/ 318778 w 693004"/>
              <a:gd name="connsiteY5" fmla="*/ 107085 h 231409"/>
              <a:gd name="connsiteX6" fmla="*/ 119475 w 693004"/>
              <a:gd name="connsiteY6" fmla="*/ 231409 h 231409"/>
              <a:gd name="connsiteX7" fmla="*/ 0 w 693004"/>
              <a:gd name="connsiteY7" fmla="*/ 156859 h 231409"/>
              <a:gd name="connsiteX8" fmla="*/ 53866 w 693004"/>
              <a:gd name="connsiteY8" fmla="*/ 83924 h 231409"/>
              <a:gd name="connsiteX9" fmla="*/ 119260 w 693004"/>
              <a:gd name="connsiteY9" fmla="*/ 124754 h 231409"/>
            </a:gdLst>
            <a:ahLst/>
            <a:cxnLst/>
            <a:rect l="l" t="t" r="r" b="b"/>
            <a:pathLst>
              <a:path w="693004" h="231409">
                <a:moveTo>
                  <a:pt x="318778" y="0"/>
                </a:moveTo>
                <a:lnTo>
                  <a:pt x="518082" y="124325"/>
                </a:lnTo>
                <a:lnTo>
                  <a:pt x="693004" y="15210"/>
                </a:lnTo>
                <a:lnTo>
                  <a:pt x="693004" y="122302"/>
                </a:lnTo>
                <a:lnTo>
                  <a:pt x="518190" y="231409"/>
                </a:lnTo>
                <a:lnTo>
                  <a:pt x="318778" y="107085"/>
                </a:lnTo>
                <a:lnTo>
                  <a:pt x="119475" y="231409"/>
                </a:lnTo>
                <a:lnTo>
                  <a:pt x="0" y="156859"/>
                </a:lnTo>
                <a:cubicBezTo>
                  <a:pt x="17130" y="131863"/>
                  <a:pt x="35229" y="107625"/>
                  <a:pt x="53866" y="83924"/>
                </a:cubicBezTo>
                <a:lnTo>
                  <a:pt x="119260" y="12475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a:off x="11386851" y="5515734"/>
            <a:ext cx="805149" cy="231191"/>
          </a:xfrm>
          <a:custGeom>
            <a:avLst/>
            <a:gdLst>
              <a:gd name="connsiteX0" fmla="*/ 430819 w 805149"/>
              <a:gd name="connsiteY0" fmla="*/ 0 h 231191"/>
              <a:gd name="connsiteX1" fmla="*/ 630123 w 805149"/>
              <a:gd name="connsiteY1" fmla="*/ 124214 h 231191"/>
              <a:gd name="connsiteX2" fmla="*/ 805149 w 805149"/>
              <a:gd name="connsiteY2" fmla="*/ 15473 h 231191"/>
              <a:gd name="connsiteX3" fmla="*/ 805149 w 805149"/>
              <a:gd name="connsiteY3" fmla="*/ 122089 h 231191"/>
              <a:gd name="connsiteX4" fmla="*/ 630338 w 805149"/>
              <a:gd name="connsiteY4" fmla="*/ 231191 h 231191"/>
              <a:gd name="connsiteX5" fmla="*/ 430927 w 805149"/>
              <a:gd name="connsiteY5" fmla="*/ 106870 h 231191"/>
              <a:gd name="connsiteX6" fmla="*/ 231623 w 805149"/>
              <a:gd name="connsiteY6" fmla="*/ 231191 h 231191"/>
              <a:gd name="connsiteX7" fmla="*/ 32320 w 805149"/>
              <a:gd name="connsiteY7" fmla="*/ 106870 h 231191"/>
              <a:gd name="connsiteX8" fmla="*/ 0 w 805149"/>
              <a:gd name="connsiteY8" fmla="*/ 127016 h 231191"/>
              <a:gd name="connsiteX9" fmla="*/ 58175 w 805149"/>
              <a:gd name="connsiteY9" fmla="*/ 16482 h 231191"/>
              <a:gd name="connsiteX10" fmla="*/ 231516 w 805149"/>
              <a:gd name="connsiteY10" fmla="*/ 124214 h 231191"/>
            </a:gdLst>
            <a:ahLst/>
            <a:cxnLst/>
            <a:rect l="l" t="t" r="r" b="b"/>
            <a:pathLst>
              <a:path w="805149" h="231191">
                <a:moveTo>
                  <a:pt x="430819" y="0"/>
                </a:moveTo>
                <a:lnTo>
                  <a:pt x="630123" y="124214"/>
                </a:lnTo>
                <a:lnTo>
                  <a:pt x="805149" y="15473"/>
                </a:lnTo>
                <a:lnTo>
                  <a:pt x="805149" y="122089"/>
                </a:lnTo>
                <a:lnTo>
                  <a:pt x="630338" y="231191"/>
                </a:lnTo>
                <a:lnTo>
                  <a:pt x="430927" y="106870"/>
                </a:lnTo>
                <a:lnTo>
                  <a:pt x="231623" y="231191"/>
                </a:lnTo>
                <a:lnTo>
                  <a:pt x="32320" y="106870"/>
                </a:lnTo>
                <a:lnTo>
                  <a:pt x="0" y="127016"/>
                </a:lnTo>
                <a:cubicBezTo>
                  <a:pt x="17667" y="89310"/>
                  <a:pt x="37169" y="52359"/>
                  <a:pt x="58175" y="16482"/>
                </a:cubicBezTo>
                <a:lnTo>
                  <a:pt x="231516" y="12421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1" name="标题 1"/>
          <p:cNvSpPr txBox="1"/>
          <p:nvPr/>
        </p:nvSpPr>
        <p:spPr>
          <a:xfrm>
            <a:off x="11289892" y="5740679"/>
            <a:ext cx="902108" cy="230868"/>
          </a:xfrm>
          <a:custGeom>
            <a:avLst/>
            <a:gdLst>
              <a:gd name="connsiteX0" fmla="*/ 128956 w 902108"/>
              <a:gd name="connsiteY0" fmla="*/ 0 h 230868"/>
              <a:gd name="connsiteX1" fmla="*/ 328260 w 902108"/>
              <a:gd name="connsiteY1" fmla="*/ 124214 h 230868"/>
              <a:gd name="connsiteX2" fmla="*/ 527563 w 902108"/>
              <a:gd name="connsiteY2" fmla="*/ 0 h 230868"/>
              <a:gd name="connsiteX3" fmla="*/ 726867 w 902108"/>
              <a:gd name="connsiteY3" fmla="*/ 124214 h 230868"/>
              <a:gd name="connsiteX4" fmla="*/ 902108 w 902108"/>
              <a:gd name="connsiteY4" fmla="*/ 15173 h 230868"/>
              <a:gd name="connsiteX5" fmla="*/ 902108 w 902108"/>
              <a:gd name="connsiteY5" fmla="*/ 121766 h 230868"/>
              <a:gd name="connsiteX6" fmla="*/ 727297 w 902108"/>
              <a:gd name="connsiteY6" fmla="*/ 230868 h 230868"/>
              <a:gd name="connsiteX7" fmla="*/ 527886 w 902108"/>
              <a:gd name="connsiteY7" fmla="*/ 106547 h 230868"/>
              <a:gd name="connsiteX8" fmla="*/ 328582 w 902108"/>
              <a:gd name="connsiteY8" fmla="*/ 230868 h 230868"/>
              <a:gd name="connsiteX9" fmla="*/ 129278 w 902108"/>
              <a:gd name="connsiteY9" fmla="*/ 106547 h 230868"/>
              <a:gd name="connsiteX10" fmla="*/ 0 w 902108"/>
              <a:gd name="connsiteY10" fmla="*/ 187131 h 230868"/>
              <a:gd name="connsiteX11" fmla="*/ 34904 w 902108"/>
              <a:gd name="connsiteY11" fmla="*/ 58713 h 230868"/>
            </a:gdLst>
            <a:ahLst/>
            <a:cxnLst/>
            <a:rect l="l" t="t" r="r" b="b"/>
            <a:pathLst>
              <a:path w="902108" h="230868">
                <a:moveTo>
                  <a:pt x="128956" y="0"/>
                </a:moveTo>
                <a:lnTo>
                  <a:pt x="328260" y="124214"/>
                </a:lnTo>
                <a:lnTo>
                  <a:pt x="527563" y="0"/>
                </a:lnTo>
                <a:lnTo>
                  <a:pt x="726867" y="124214"/>
                </a:lnTo>
                <a:lnTo>
                  <a:pt x="902108" y="15173"/>
                </a:lnTo>
                <a:lnTo>
                  <a:pt x="902108" y="121766"/>
                </a:lnTo>
                <a:lnTo>
                  <a:pt x="727297" y="230868"/>
                </a:lnTo>
                <a:lnTo>
                  <a:pt x="527886" y="106547"/>
                </a:lnTo>
                <a:lnTo>
                  <a:pt x="328582" y="230868"/>
                </a:lnTo>
                <a:lnTo>
                  <a:pt x="129278" y="106547"/>
                </a:lnTo>
                <a:lnTo>
                  <a:pt x="0" y="187131"/>
                </a:lnTo>
                <a:cubicBezTo>
                  <a:pt x="9625" y="143461"/>
                  <a:pt x="21258" y="100657"/>
                  <a:pt x="34904" y="58713"/>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2" name="标题 1"/>
          <p:cNvSpPr txBox="1"/>
          <p:nvPr/>
        </p:nvSpPr>
        <p:spPr>
          <a:xfrm>
            <a:off x="11259402" y="5965301"/>
            <a:ext cx="932598" cy="230439"/>
          </a:xfrm>
          <a:custGeom>
            <a:avLst/>
            <a:gdLst>
              <a:gd name="connsiteX0" fmla="*/ 159550 w 932598"/>
              <a:gd name="connsiteY0" fmla="*/ 0 h 230439"/>
              <a:gd name="connsiteX1" fmla="*/ 358854 w 932598"/>
              <a:gd name="connsiteY1" fmla="*/ 124214 h 230439"/>
              <a:gd name="connsiteX2" fmla="*/ 558158 w 932598"/>
              <a:gd name="connsiteY2" fmla="*/ 0 h 230439"/>
              <a:gd name="connsiteX3" fmla="*/ 757462 w 932598"/>
              <a:gd name="connsiteY3" fmla="*/ 124214 h 230439"/>
              <a:gd name="connsiteX4" fmla="*/ 932598 w 932598"/>
              <a:gd name="connsiteY4" fmla="*/ 15180 h 230439"/>
              <a:gd name="connsiteX5" fmla="*/ 932598 w 932598"/>
              <a:gd name="connsiteY5" fmla="*/ 121766 h 230439"/>
              <a:gd name="connsiteX6" fmla="*/ 757247 w 932598"/>
              <a:gd name="connsiteY6" fmla="*/ 230439 h 230439"/>
              <a:gd name="connsiteX7" fmla="*/ 558373 w 932598"/>
              <a:gd name="connsiteY7" fmla="*/ 106655 h 230439"/>
              <a:gd name="connsiteX8" fmla="*/ 358639 w 932598"/>
              <a:gd name="connsiteY8" fmla="*/ 230439 h 230439"/>
              <a:gd name="connsiteX9" fmla="*/ 159765 w 932598"/>
              <a:gd name="connsiteY9" fmla="*/ 106655 h 230439"/>
              <a:gd name="connsiteX10" fmla="*/ 0 w 932598"/>
              <a:gd name="connsiteY10" fmla="*/ 206198 h 230439"/>
              <a:gd name="connsiteX11" fmla="*/ 8726 w 932598"/>
              <a:gd name="connsiteY11" fmla="*/ 94267 h 230439"/>
            </a:gdLst>
            <a:ahLst/>
            <a:cxnLst/>
            <a:rect l="l" t="t" r="r" b="b"/>
            <a:pathLst>
              <a:path w="932598" h="230439">
                <a:moveTo>
                  <a:pt x="159550" y="0"/>
                </a:moveTo>
                <a:lnTo>
                  <a:pt x="358854" y="124214"/>
                </a:lnTo>
                <a:lnTo>
                  <a:pt x="558158" y="0"/>
                </a:lnTo>
                <a:lnTo>
                  <a:pt x="757462" y="124214"/>
                </a:lnTo>
                <a:lnTo>
                  <a:pt x="932598" y="15180"/>
                </a:lnTo>
                <a:lnTo>
                  <a:pt x="932598" y="121766"/>
                </a:lnTo>
                <a:lnTo>
                  <a:pt x="757247" y="230439"/>
                </a:lnTo>
                <a:lnTo>
                  <a:pt x="558373" y="106655"/>
                </a:lnTo>
                <a:lnTo>
                  <a:pt x="358639" y="230439"/>
                </a:lnTo>
                <a:lnTo>
                  <a:pt x="159765" y="106655"/>
                </a:lnTo>
                <a:lnTo>
                  <a:pt x="0" y="206198"/>
                </a:lnTo>
                <a:cubicBezTo>
                  <a:pt x="1400" y="168492"/>
                  <a:pt x="4309" y="130786"/>
                  <a:pt x="8726" y="94267"/>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3" name="标题 1"/>
          <p:cNvSpPr txBox="1"/>
          <p:nvPr/>
        </p:nvSpPr>
        <p:spPr>
          <a:xfrm>
            <a:off x="11260264" y="6190029"/>
            <a:ext cx="931736" cy="230871"/>
          </a:xfrm>
          <a:custGeom>
            <a:avLst/>
            <a:gdLst>
              <a:gd name="connsiteX0" fmla="*/ 158906 w 931736"/>
              <a:gd name="connsiteY0" fmla="*/ 0 h 230871"/>
              <a:gd name="connsiteX1" fmla="*/ 358209 w 931736"/>
              <a:gd name="connsiteY1" fmla="*/ 124324 h 230871"/>
              <a:gd name="connsiteX2" fmla="*/ 557513 w 931736"/>
              <a:gd name="connsiteY2" fmla="*/ 0 h 230871"/>
              <a:gd name="connsiteX3" fmla="*/ 756817 w 931736"/>
              <a:gd name="connsiteY3" fmla="*/ 124324 h 230871"/>
              <a:gd name="connsiteX4" fmla="*/ 931736 w 931736"/>
              <a:gd name="connsiteY4" fmla="*/ 15211 h 230871"/>
              <a:gd name="connsiteX5" fmla="*/ 931736 w 931736"/>
              <a:gd name="connsiteY5" fmla="*/ 121860 h 230871"/>
              <a:gd name="connsiteX6" fmla="*/ 756924 w 931736"/>
              <a:gd name="connsiteY6" fmla="*/ 230871 h 230871"/>
              <a:gd name="connsiteX7" fmla="*/ 557513 w 931736"/>
              <a:gd name="connsiteY7" fmla="*/ 106654 h 230871"/>
              <a:gd name="connsiteX8" fmla="*/ 358209 w 931736"/>
              <a:gd name="connsiteY8" fmla="*/ 230871 h 230871"/>
              <a:gd name="connsiteX9" fmla="*/ 158906 w 931736"/>
              <a:gd name="connsiteY9" fmla="*/ 106654 h 230871"/>
              <a:gd name="connsiteX10" fmla="*/ 8726 w 931736"/>
              <a:gd name="connsiteY10" fmla="*/ 200381 h 230871"/>
              <a:gd name="connsiteX11" fmla="*/ 0 w 931736"/>
              <a:gd name="connsiteY11" fmla="*/ 99113 h 230871"/>
            </a:gdLst>
            <a:ahLst/>
            <a:cxnLst/>
            <a:rect l="l" t="t" r="r" b="b"/>
            <a:pathLst>
              <a:path w="931736" h="230871">
                <a:moveTo>
                  <a:pt x="158906" y="0"/>
                </a:moveTo>
                <a:lnTo>
                  <a:pt x="358209" y="124324"/>
                </a:lnTo>
                <a:lnTo>
                  <a:pt x="557513" y="0"/>
                </a:lnTo>
                <a:lnTo>
                  <a:pt x="756817" y="124324"/>
                </a:lnTo>
                <a:lnTo>
                  <a:pt x="931736" y="15211"/>
                </a:lnTo>
                <a:lnTo>
                  <a:pt x="931736" y="121860"/>
                </a:lnTo>
                <a:lnTo>
                  <a:pt x="756924" y="230871"/>
                </a:lnTo>
                <a:lnTo>
                  <a:pt x="557513" y="106654"/>
                </a:lnTo>
                <a:lnTo>
                  <a:pt x="358209" y="230871"/>
                </a:lnTo>
                <a:lnTo>
                  <a:pt x="158906" y="106654"/>
                </a:lnTo>
                <a:lnTo>
                  <a:pt x="8726" y="200381"/>
                </a:lnTo>
                <a:cubicBezTo>
                  <a:pt x="4524" y="167092"/>
                  <a:pt x="1617" y="133265"/>
                  <a:pt x="0" y="99113"/>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a:off x="11286442" y="6414647"/>
            <a:ext cx="905558" cy="230871"/>
          </a:xfrm>
          <a:custGeom>
            <a:avLst/>
            <a:gdLst>
              <a:gd name="connsiteX0" fmla="*/ 132725 w 905558"/>
              <a:gd name="connsiteY0" fmla="*/ 0 h 230871"/>
              <a:gd name="connsiteX1" fmla="*/ 332029 w 905558"/>
              <a:gd name="connsiteY1" fmla="*/ 124324 h 230871"/>
              <a:gd name="connsiteX2" fmla="*/ 531332 w 905558"/>
              <a:gd name="connsiteY2" fmla="*/ 0 h 230871"/>
              <a:gd name="connsiteX3" fmla="*/ 730636 w 905558"/>
              <a:gd name="connsiteY3" fmla="*/ 124324 h 230871"/>
              <a:gd name="connsiteX4" fmla="*/ 905558 w 905558"/>
              <a:gd name="connsiteY4" fmla="*/ 15209 h 230871"/>
              <a:gd name="connsiteX5" fmla="*/ 905558 w 905558"/>
              <a:gd name="connsiteY5" fmla="*/ 121859 h 230871"/>
              <a:gd name="connsiteX6" fmla="*/ 730744 w 905558"/>
              <a:gd name="connsiteY6" fmla="*/ 230871 h 230871"/>
              <a:gd name="connsiteX7" fmla="*/ 531332 w 905558"/>
              <a:gd name="connsiteY7" fmla="*/ 106655 h 230871"/>
              <a:gd name="connsiteX8" fmla="*/ 332029 w 905558"/>
              <a:gd name="connsiteY8" fmla="*/ 230871 h 230871"/>
              <a:gd name="connsiteX9" fmla="*/ 132725 w 905558"/>
              <a:gd name="connsiteY9" fmla="*/ 106655 h 230871"/>
              <a:gd name="connsiteX10" fmla="*/ 22516 w 905558"/>
              <a:gd name="connsiteY10" fmla="*/ 175388 h 230871"/>
              <a:gd name="connsiteX11" fmla="*/ 0 w 905558"/>
              <a:gd name="connsiteY11" fmla="*/ 82846 h 230871"/>
            </a:gdLst>
            <a:ahLst/>
            <a:cxnLst/>
            <a:rect l="l" t="t" r="r" b="b"/>
            <a:pathLst>
              <a:path w="905558" h="230871">
                <a:moveTo>
                  <a:pt x="132725" y="0"/>
                </a:moveTo>
                <a:lnTo>
                  <a:pt x="332029" y="124324"/>
                </a:lnTo>
                <a:lnTo>
                  <a:pt x="531332" y="0"/>
                </a:lnTo>
                <a:lnTo>
                  <a:pt x="730636" y="124324"/>
                </a:lnTo>
                <a:lnTo>
                  <a:pt x="905558" y="15209"/>
                </a:lnTo>
                <a:lnTo>
                  <a:pt x="905558" y="121859"/>
                </a:lnTo>
                <a:lnTo>
                  <a:pt x="730744" y="230871"/>
                </a:lnTo>
                <a:lnTo>
                  <a:pt x="531332" y="106655"/>
                </a:lnTo>
                <a:lnTo>
                  <a:pt x="332029" y="230871"/>
                </a:lnTo>
                <a:lnTo>
                  <a:pt x="132725" y="106655"/>
                </a:lnTo>
                <a:lnTo>
                  <a:pt x="22516" y="175388"/>
                </a:lnTo>
                <a:cubicBezTo>
                  <a:pt x="14005" y="144901"/>
                  <a:pt x="6571" y="114088"/>
                  <a:pt x="0" y="82846"/>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a:off x="11340526" y="6639270"/>
            <a:ext cx="851474" cy="218731"/>
          </a:xfrm>
          <a:custGeom>
            <a:avLst/>
            <a:gdLst>
              <a:gd name="connsiteX0" fmla="*/ 78644 w 851474"/>
              <a:gd name="connsiteY0" fmla="*/ 0 h 218731"/>
              <a:gd name="connsiteX1" fmla="*/ 277948 w 851474"/>
              <a:gd name="connsiteY1" fmla="*/ 124321 h 218731"/>
              <a:gd name="connsiteX2" fmla="*/ 477252 w 851474"/>
              <a:gd name="connsiteY2" fmla="*/ 0 h 218731"/>
              <a:gd name="connsiteX3" fmla="*/ 676555 w 851474"/>
              <a:gd name="connsiteY3" fmla="*/ 124321 h 218731"/>
              <a:gd name="connsiteX4" fmla="*/ 851474 w 851474"/>
              <a:gd name="connsiteY4" fmla="*/ 15211 h 218731"/>
              <a:gd name="connsiteX5" fmla="*/ 851474 w 851474"/>
              <a:gd name="connsiteY5" fmla="*/ 121861 h 218731"/>
              <a:gd name="connsiteX6" fmla="*/ 696127 w 851474"/>
              <a:gd name="connsiteY6" fmla="*/ 218731 h 218731"/>
              <a:gd name="connsiteX7" fmla="*/ 657178 w 851474"/>
              <a:gd name="connsiteY7" fmla="*/ 218731 h 218731"/>
              <a:gd name="connsiteX8" fmla="*/ 477252 w 851474"/>
              <a:gd name="connsiteY8" fmla="*/ 106655 h 218731"/>
              <a:gd name="connsiteX9" fmla="*/ 297422 w 851474"/>
              <a:gd name="connsiteY9" fmla="*/ 218731 h 218731"/>
              <a:gd name="connsiteX10" fmla="*/ 258474 w 851474"/>
              <a:gd name="connsiteY10" fmla="*/ 218731 h 218731"/>
              <a:gd name="connsiteX11" fmla="*/ 78644 w 851474"/>
              <a:gd name="connsiteY11" fmla="*/ 106655 h 218731"/>
              <a:gd name="connsiteX12" fmla="*/ 34474 w 851474"/>
              <a:gd name="connsiteY12" fmla="*/ 134232 h 218731"/>
              <a:gd name="connsiteX13" fmla="*/ 0 w 851474"/>
              <a:gd name="connsiteY13" fmla="*/ 49017 h 218731"/>
            </a:gdLst>
            <a:ahLst/>
            <a:cxnLst/>
            <a:rect l="l" t="t" r="r" b="b"/>
            <a:pathLst>
              <a:path w="851474" h="218731">
                <a:moveTo>
                  <a:pt x="78644" y="0"/>
                </a:moveTo>
                <a:lnTo>
                  <a:pt x="277948" y="124321"/>
                </a:lnTo>
                <a:lnTo>
                  <a:pt x="477252" y="0"/>
                </a:lnTo>
                <a:lnTo>
                  <a:pt x="676555" y="124321"/>
                </a:lnTo>
                <a:lnTo>
                  <a:pt x="851474" y="15211"/>
                </a:lnTo>
                <a:lnTo>
                  <a:pt x="851474" y="121861"/>
                </a:lnTo>
                <a:lnTo>
                  <a:pt x="696127" y="218731"/>
                </a:lnTo>
                <a:lnTo>
                  <a:pt x="657178" y="218731"/>
                </a:lnTo>
                <a:lnTo>
                  <a:pt x="477252" y="106655"/>
                </a:lnTo>
                <a:lnTo>
                  <a:pt x="297422" y="218731"/>
                </a:lnTo>
                <a:lnTo>
                  <a:pt x="258474" y="218731"/>
                </a:lnTo>
                <a:lnTo>
                  <a:pt x="78644" y="106655"/>
                </a:lnTo>
                <a:lnTo>
                  <a:pt x="34474" y="134232"/>
                </a:lnTo>
                <a:cubicBezTo>
                  <a:pt x="21976" y="106440"/>
                  <a:pt x="10558" y="77997"/>
                  <a:pt x="0" y="49017"/>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6" name="标题 1"/>
          <p:cNvSpPr txBox="1"/>
          <p:nvPr/>
        </p:nvSpPr>
        <p:spPr>
          <a:xfrm>
            <a:off x="11419170" y="1"/>
            <a:ext cx="772830" cy="662263"/>
          </a:xfrm>
          <a:custGeom>
            <a:avLst/>
            <a:gdLst>
              <a:gd name="connsiteX0" fmla="*/ 48 w 772830"/>
              <a:gd name="connsiteY0" fmla="*/ 0 h 662263"/>
              <a:gd name="connsiteX1" fmla="*/ 293575 w 772830"/>
              <a:gd name="connsiteY1" fmla="*/ 0 h 662263"/>
              <a:gd name="connsiteX2" fmla="*/ 293527 w 772830"/>
              <a:gd name="connsiteY2" fmla="*/ 480 h 662263"/>
              <a:gd name="connsiteX3" fmla="*/ 661783 w 772830"/>
              <a:gd name="connsiteY3" fmla="*/ 368736 h 662263"/>
              <a:gd name="connsiteX4" fmla="*/ 735999 w 772830"/>
              <a:gd name="connsiteY4" fmla="*/ 361254 h 662263"/>
              <a:gd name="connsiteX5" fmla="*/ 772830 w 772830"/>
              <a:gd name="connsiteY5" fmla="*/ 349822 h 662263"/>
              <a:gd name="connsiteX6" fmla="*/ 772830 w 772830"/>
              <a:gd name="connsiteY6" fmla="*/ 651069 h 662263"/>
              <a:gd name="connsiteX7" fmla="*/ 661783 w 772830"/>
              <a:gd name="connsiteY7" fmla="*/ 662263 h 662263"/>
              <a:gd name="connsiteX8" fmla="*/ 0 w 772830"/>
              <a:gd name="connsiteY8" fmla="*/ 480 h 662263"/>
            </a:gdLst>
            <a:ahLst/>
            <a:cxnLst/>
            <a:rect l="l" t="t" r="r" b="b"/>
            <a:pathLst>
              <a:path w="772830" h="662263">
                <a:moveTo>
                  <a:pt x="48" y="0"/>
                </a:moveTo>
                <a:lnTo>
                  <a:pt x="293575" y="0"/>
                </a:lnTo>
                <a:lnTo>
                  <a:pt x="293527" y="480"/>
                </a:lnTo>
                <a:cubicBezTo>
                  <a:pt x="293527" y="203862"/>
                  <a:pt x="458401" y="368736"/>
                  <a:pt x="661783" y="368736"/>
                </a:cubicBezTo>
                <a:cubicBezTo>
                  <a:pt x="687206" y="368736"/>
                  <a:pt x="712027" y="366160"/>
                  <a:pt x="735999" y="361254"/>
                </a:cubicBezTo>
                <a:lnTo>
                  <a:pt x="772830" y="349822"/>
                </a:lnTo>
                <a:lnTo>
                  <a:pt x="772830" y="651069"/>
                </a:lnTo>
                <a:lnTo>
                  <a:pt x="661783" y="662263"/>
                </a:lnTo>
                <a:cubicBezTo>
                  <a:pt x="296290" y="662263"/>
                  <a:pt x="0" y="365973"/>
                  <a:pt x="0" y="480"/>
                </a:cubicBezTo>
                <a:close/>
              </a:path>
            </a:pathLst>
          </a:custGeom>
          <a:solidFill>
            <a:schemeClr val="accent2">
              <a:lumMod val="60000"/>
              <a:lumOff val="40000"/>
            </a:schemeClr>
          </a:solidFill>
          <a:ln w="9525" cap="flat">
            <a:noFill/>
            <a:miter/>
          </a:ln>
          <a:effectLst/>
        </p:spPr>
        <p:txBody>
          <a:bodyPr vert="horz" wrap="square" lIns="91440" tIns="45720" rIns="91440" bIns="45720" rtlCol="0" anchor="ctr"/>
          <a:lstStyle/>
          <a:p>
            <a:pPr algn="ctr"/>
            <a:endParaRPr kumimoji="1" lang="zh-CN" altLang="en-US"/>
          </a:p>
        </p:txBody>
      </p:sp>
      <p:sp>
        <p:nvSpPr>
          <p:cNvPr id="17" name="标题 1"/>
          <p:cNvSpPr txBox="1"/>
          <p:nvPr/>
        </p:nvSpPr>
        <p:spPr>
          <a:xfrm>
            <a:off x="5947680" y="2893536"/>
            <a:ext cx="4924425" cy="3097520"/>
          </a:xfrm>
          <a:prstGeom prst="rect">
            <a:avLst/>
          </a:prstGeom>
          <a:noFill/>
          <a:ln>
            <a:noFill/>
          </a:ln>
        </p:spPr>
        <p:txBody>
          <a:bodyPr vert="horz" wrap="square" lIns="0" tIns="0" rIns="0" bIns="0" rtlCol="0" anchor="t"/>
          <a:lstStyle/>
          <a:p>
            <a:pPr algn="l"/>
            <a:r>
              <a:rPr kumimoji="1" lang="en-US" altLang="zh-CN" sz="2400">
                <a:ln w="12700">
                  <a:solidFill>
                    <a:srgbClr val="FFFFFF">
                      <a:alpha val="100000"/>
                    </a:srgbClr>
                  </a:solidFill>
                </a:ln>
                <a:solidFill>
                  <a:srgbClr val="1D51C5">
                    <a:alpha val="100000"/>
                  </a:srgbClr>
                </a:solidFill>
                <a:latin typeface="poppins-bold"/>
                <a:ea typeface="poppins-bold"/>
                <a:cs typeface="poppins-bold"/>
              </a:rPr>
              <a:t>Memperkaya Konsep Matematika dengan Perspektif Budaya</a:t>
            </a:r>
            <a:endParaRPr kumimoji="1"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blip>
          <a:srcRect/>
          <a:stretch>
            <a:fillRect/>
          </a:stretch>
        </p:blipFill>
        <p:spPr>
          <a:xfrm>
            <a:off x="660400" y="1370874"/>
            <a:ext cx="1778726" cy="1778726"/>
          </a:xfrm>
          <a:prstGeom prst="rect">
            <a:avLst/>
          </a:prstGeom>
        </p:spPr>
      </p:pic>
      <p:pic>
        <p:nvPicPr>
          <p:cNvPr id="3" name="Picture 2"/>
          <p:cNvPicPr>
            <a:picLocks noChangeAspect="1"/>
          </p:cNvPicPr>
          <p:nvPr/>
        </p:nvPicPr>
        <p:blipFill>
          <a:blip r:embed="rId3">
            <a:alphaModFix/>
          </a:blip>
          <a:srcRect/>
          <a:stretch>
            <a:fillRect/>
          </a:stretch>
        </p:blipFill>
        <p:spPr>
          <a:xfrm>
            <a:off x="4494160" y="1336335"/>
            <a:ext cx="1813265" cy="1813265"/>
          </a:xfrm>
          <a:prstGeom prst="rect">
            <a:avLst/>
          </a:prstGeom>
        </p:spPr>
      </p:pic>
      <p:pic>
        <p:nvPicPr>
          <p:cNvPr id="4" name="Picture 3"/>
          <p:cNvPicPr>
            <a:picLocks noChangeAspect="1"/>
          </p:cNvPicPr>
          <p:nvPr/>
        </p:nvPicPr>
        <p:blipFill>
          <a:blip r:embed="rId4">
            <a:alphaModFix/>
          </a:blip>
          <a:srcRect/>
          <a:stretch>
            <a:fillRect/>
          </a:stretch>
        </p:blipFill>
        <p:spPr>
          <a:xfrm>
            <a:off x="8189766" y="1319066"/>
            <a:ext cx="1830534" cy="1830534"/>
          </a:xfrm>
          <a:prstGeom prst="rect">
            <a:avLst/>
          </a:prstGeom>
        </p:spPr>
      </p:pic>
      <p:sp>
        <p:nvSpPr>
          <p:cNvPr id="5" name="标题 1"/>
          <p:cNvSpPr txBox="1"/>
          <p:nvPr/>
        </p:nvSpPr>
        <p:spPr>
          <a:xfrm>
            <a:off x="660400" y="3359259"/>
            <a:ext cx="3264145" cy="2465254"/>
          </a:xfrm>
          <a:prstGeom prst="roundRect">
            <a:avLst>
              <a:gd name="adj" fmla="val 7649"/>
            </a:avLst>
          </a:prstGeom>
          <a:solidFill>
            <a:schemeClr val="bg1">
              <a:lumMod val="95000"/>
              <a:alpha val="90000"/>
            </a:schemeClr>
          </a:solidFill>
          <a:ln w="57150" cap="rnd">
            <a:noFill/>
            <a:round/>
          </a:ln>
          <a:effectLst/>
        </p:spPr>
        <p:txBody>
          <a:bodyPr vert="horz" wrap="square" lIns="91440" tIns="45720" rIns="91440" bIns="45720" rtlCol="0" anchor="ctr"/>
          <a:lstStyle/>
          <a:p>
            <a:pPr algn="ctr"/>
            <a:endParaRPr kumimoji="1" lang="zh-CN" altLang="en-US"/>
          </a:p>
        </p:txBody>
      </p:sp>
      <p:sp>
        <p:nvSpPr>
          <p:cNvPr id="6" name="标题 1"/>
          <p:cNvSpPr txBox="1"/>
          <p:nvPr/>
        </p:nvSpPr>
        <p:spPr>
          <a:xfrm>
            <a:off x="732208" y="2759324"/>
            <a:ext cx="1570436" cy="394613"/>
          </a:xfrm>
          <a:prstGeom prst="roundRect">
            <a:avLst>
              <a:gd name="adj" fmla="val 18213"/>
            </a:avLst>
          </a:prstGeom>
          <a:gradFill>
            <a:gsLst>
              <a:gs pos="0">
                <a:schemeClr val="accent1">
                  <a:lumMod val="60000"/>
                  <a:lumOff val="40000"/>
                </a:schemeClr>
              </a:gs>
              <a:gs pos="60000">
                <a:schemeClr val="accent1"/>
              </a:gs>
            </a:gsLst>
            <a:lin ang="2700000" scaled="0"/>
          </a:gradFill>
          <a:ln w="57150" cap="rnd">
            <a:noFill/>
            <a:round/>
          </a:ln>
          <a:effectLst>
            <a:outerShdw blurRad="50800" dist="50800" dir="5400000" algn="ctr" rotWithShape="0">
              <a:schemeClr val="accent1">
                <a:alpha val="20000"/>
              </a:schemeClr>
            </a:outerShdw>
          </a:effectLst>
        </p:spPr>
        <p:txBody>
          <a:bodyPr vert="horz" wrap="square" lIns="91440" tIns="45720" rIns="91440" bIns="45720" rtlCol="0" anchor="ctr"/>
          <a:lstStyle/>
          <a:p>
            <a:pPr algn="ctr"/>
            <a:r>
              <a:rPr kumimoji="1" lang="en-US" altLang="zh-CN" sz="1400">
                <a:ln w="12700">
                  <a:noFill/>
                </a:ln>
                <a:solidFill>
                  <a:srgbClr val="FFFFFF">
                    <a:alpha val="100000"/>
                  </a:srgbClr>
                </a:solidFill>
                <a:latin typeface="poppins-bold"/>
                <a:ea typeface="poppins-bold"/>
                <a:cs typeface="poppins-bold"/>
              </a:rPr>
              <a:t>01</a:t>
            </a:r>
            <a:endParaRPr kumimoji="1" lang="zh-CN" altLang="en-US"/>
          </a:p>
        </p:txBody>
      </p:sp>
      <p:sp>
        <p:nvSpPr>
          <p:cNvPr id="7" name="标题 1"/>
          <p:cNvSpPr txBox="1"/>
          <p:nvPr/>
        </p:nvSpPr>
        <p:spPr>
          <a:xfrm>
            <a:off x="867520" y="3650926"/>
            <a:ext cx="2880000" cy="2065311"/>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Mengajarkan siswa untuk memahami konsep matematika dengan melihatnya dari sudut pandang budaya.</a:t>
            </a:r>
            <a:endParaRPr kumimoji="1" lang="zh-CN" altLang="en-US"/>
          </a:p>
        </p:txBody>
      </p:sp>
      <p:sp>
        <p:nvSpPr>
          <p:cNvPr id="8" name="标题 1"/>
          <p:cNvSpPr txBox="1"/>
          <p:nvPr/>
        </p:nvSpPr>
        <p:spPr>
          <a:xfrm>
            <a:off x="4457578" y="3359259"/>
            <a:ext cx="3264145" cy="2465254"/>
          </a:xfrm>
          <a:prstGeom prst="roundRect">
            <a:avLst>
              <a:gd name="adj" fmla="val 7649"/>
            </a:avLst>
          </a:prstGeom>
          <a:solidFill>
            <a:schemeClr val="bg1">
              <a:lumMod val="95000"/>
              <a:alpha val="90000"/>
            </a:schemeClr>
          </a:solidFill>
          <a:ln w="57150" cap="rnd">
            <a:noFill/>
            <a:round/>
          </a:ln>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4529386" y="2759323"/>
            <a:ext cx="1570437" cy="394613"/>
          </a:xfrm>
          <a:prstGeom prst="roundRect">
            <a:avLst>
              <a:gd name="adj" fmla="val 15424"/>
            </a:avLst>
          </a:prstGeom>
          <a:gradFill>
            <a:gsLst>
              <a:gs pos="0">
                <a:schemeClr val="accent2">
                  <a:lumMod val="60000"/>
                  <a:lumOff val="40000"/>
                </a:schemeClr>
              </a:gs>
              <a:gs pos="60000">
                <a:schemeClr val="accent2"/>
              </a:gs>
            </a:gsLst>
            <a:lin ang="2700000" scaled="0"/>
          </a:gradFill>
          <a:ln w="57150" cap="rnd">
            <a:noFill/>
            <a:round/>
          </a:ln>
          <a:effectLst>
            <a:outerShdw blurRad="50800" dist="50800" dir="5400000" algn="ctr" rotWithShape="0">
              <a:schemeClr val="accent2">
                <a:alpha val="20000"/>
              </a:schemeClr>
            </a:outerShdw>
          </a:effectLst>
        </p:spPr>
        <p:txBody>
          <a:bodyPr vert="horz" wrap="square" lIns="91440" tIns="45720" rIns="91440" bIns="45720" rtlCol="0" anchor="ctr"/>
          <a:lstStyle/>
          <a:p>
            <a:pPr algn="ctr"/>
            <a:r>
              <a:rPr kumimoji="1" lang="en-US" altLang="zh-CN" sz="1400">
                <a:ln w="12700">
                  <a:noFill/>
                </a:ln>
                <a:solidFill>
                  <a:srgbClr val="FFFFFF">
                    <a:alpha val="100000"/>
                  </a:srgbClr>
                </a:solidFill>
                <a:latin typeface="poppins-bold"/>
                <a:ea typeface="poppins-bold"/>
                <a:cs typeface="poppins-bold"/>
              </a:rPr>
              <a:t>02</a:t>
            </a:r>
            <a:endParaRPr kumimoji="1" lang="zh-CN" altLang="en-US"/>
          </a:p>
        </p:txBody>
      </p:sp>
      <p:sp>
        <p:nvSpPr>
          <p:cNvPr id="10" name="标题 1"/>
          <p:cNvSpPr txBox="1"/>
          <p:nvPr/>
        </p:nvSpPr>
        <p:spPr>
          <a:xfrm>
            <a:off x="4664698" y="3650926"/>
            <a:ext cx="2880000" cy="2065311"/>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Menggali dan menjelaskan bagaimana konsep matematika tercermin dalam kebudayaan tertentu.</a:t>
            </a:r>
            <a:endParaRPr kumimoji="1" lang="zh-CN" altLang="en-US"/>
          </a:p>
        </p:txBody>
      </p:sp>
      <p:sp>
        <p:nvSpPr>
          <p:cNvPr id="11" name="标题 1"/>
          <p:cNvSpPr txBox="1"/>
          <p:nvPr/>
        </p:nvSpPr>
        <p:spPr>
          <a:xfrm>
            <a:off x="8254755" y="3359259"/>
            <a:ext cx="3264145" cy="2465254"/>
          </a:xfrm>
          <a:prstGeom prst="roundRect">
            <a:avLst>
              <a:gd name="adj" fmla="val 7649"/>
            </a:avLst>
          </a:prstGeom>
          <a:solidFill>
            <a:schemeClr val="bg1">
              <a:lumMod val="95000"/>
              <a:alpha val="90000"/>
            </a:schemeClr>
          </a:solidFill>
          <a:ln w="57150" cap="rnd">
            <a:noFill/>
            <a:round/>
          </a:ln>
          <a:effectLst/>
        </p:spPr>
        <p:txBody>
          <a:bodyPr vert="horz" wrap="square" lIns="91440" tIns="45720" rIns="91440" bIns="45720" rtlCol="0" anchor="ctr"/>
          <a:lstStyle/>
          <a:p>
            <a:pPr algn="ctr"/>
            <a:endParaRPr kumimoji="1" lang="zh-CN" altLang="en-US"/>
          </a:p>
        </p:txBody>
      </p:sp>
      <p:sp>
        <p:nvSpPr>
          <p:cNvPr id="12" name="标题 1"/>
          <p:cNvSpPr txBox="1"/>
          <p:nvPr/>
        </p:nvSpPr>
        <p:spPr>
          <a:xfrm>
            <a:off x="8326563" y="2759323"/>
            <a:ext cx="1570437" cy="394613"/>
          </a:xfrm>
          <a:prstGeom prst="roundRect">
            <a:avLst>
              <a:gd name="adj" fmla="val 15424"/>
            </a:avLst>
          </a:prstGeom>
          <a:gradFill>
            <a:gsLst>
              <a:gs pos="0">
                <a:schemeClr val="accent1">
                  <a:lumMod val="60000"/>
                  <a:lumOff val="40000"/>
                </a:schemeClr>
              </a:gs>
              <a:gs pos="60000">
                <a:schemeClr val="accent1"/>
              </a:gs>
            </a:gsLst>
            <a:lin ang="2700000" scaled="0"/>
          </a:gradFill>
          <a:ln w="57150" cap="rnd">
            <a:noFill/>
            <a:round/>
          </a:ln>
          <a:effectLst>
            <a:outerShdw blurRad="50800" dist="50800" dir="5400000" algn="ctr" rotWithShape="0">
              <a:schemeClr val="accent1">
                <a:alpha val="20000"/>
              </a:schemeClr>
            </a:outerShdw>
          </a:effectLst>
        </p:spPr>
        <p:txBody>
          <a:bodyPr vert="horz" wrap="square" lIns="91440" tIns="45720" rIns="91440" bIns="45720" rtlCol="0" anchor="ctr"/>
          <a:lstStyle/>
          <a:p>
            <a:pPr algn="ctr"/>
            <a:r>
              <a:rPr kumimoji="1" lang="en-US" altLang="zh-CN" sz="1400">
                <a:ln w="12700">
                  <a:noFill/>
                </a:ln>
                <a:solidFill>
                  <a:srgbClr val="FFFFFF">
                    <a:alpha val="100000"/>
                  </a:srgbClr>
                </a:solidFill>
                <a:latin typeface="poppins-bold"/>
                <a:ea typeface="poppins-bold"/>
                <a:cs typeface="poppins-bold"/>
              </a:rPr>
              <a:t>03</a:t>
            </a:r>
            <a:endParaRPr kumimoji="1" lang="zh-CN" altLang="en-US"/>
          </a:p>
        </p:txBody>
      </p:sp>
      <p:sp>
        <p:nvSpPr>
          <p:cNvPr id="13" name="标题 1"/>
          <p:cNvSpPr txBox="1"/>
          <p:nvPr/>
        </p:nvSpPr>
        <p:spPr>
          <a:xfrm>
            <a:off x="8461875" y="3650926"/>
            <a:ext cx="2880000" cy="2065311"/>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Membantu siswa membangun hubungan yang lebih dalam antara matematika abstrak dan dunia nyata.</a:t>
            </a:r>
            <a:endParaRPr kumimoji="1" lang="zh-CN" altLang="en-US"/>
          </a:p>
        </p:txBody>
      </p:sp>
      <p:sp>
        <p:nvSpPr>
          <p:cNvPr id="14" name="标题 1"/>
          <p:cNvSpPr txBox="1"/>
          <p:nvPr/>
        </p:nvSpPr>
        <p:spPr>
          <a:xfrm>
            <a:off x="452878" y="334470"/>
            <a:ext cx="8171180" cy="655320"/>
          </a:xfrm>
          <a:prstGeom prst="roundRect">
            <a:avLst>
              <a:gd name="adj" fmla="val 50000"/>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783617" y="467040"/>
            <a:ext cx="10671175" cy="468000"/>
          </a:xfrm>
          <a:prstGeom prst="rect">
            <a:avLst/>
          </a:prstGeom>
          <a:noFill/>
          <a:ln>
            <a:noFill/>
          </a:ln>
        </p:spPr>
        <p:txBody>
          <a:bodyPr vert="horz" wrap="square" lIns="0" tIns="0" rIns="0" bIns="0" rtlCol="0" anchor="ctr"/>
          <a:lstStyle/>
          <a:p>
            <a:pPr algn="l"/>
            <a:r>
              <a:rPr kumimoji="1" lang="en-US" altLang="zh-CN" sz="2613">
                <a:ln w="12700">
                  <a:noFill/>
                </a:ln>
                <a:solidFill>
                  <a:srgbClr val="262626">
                    <a:alpha val="100000"/>
                  </a:srgbClr>
                </a:solidFill>
                <a:latin typeface="poppins-bold"/>
                <a:ea typeface="poppins-bold"/>
                <a:cs typeface="poppins-bold"/>
              </a:rPr>
              <a:t>Memahami konsep matematika melalui perspektif budaya</a:t>
            </a:r>
            <a:endParaRPr kumimoji="1"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660400" y="2160162"/>
            <a:ext cx="3376218" cy="2880000"/>
          </a:xfrm>
          <a:prstGeom prst="roundRect">
            <a:avLst>
              <a:gd name="adj" fmla="val 1950"/>
            </a:avLst>
          </a:prstGeom>
          <a:solidFill>
            <a:schemeClr val="bg1"/>
          </a:solidFill>
          <a:ln w="12700" cap="rnd">
            <a:noFill/>
            <a:round/>
            <a:headEnd/>
            <a:tailEnd/>
          </a:ln>
          <a:effectLst>
            <a:outerShdw blurRad="254000" dist="127000" algn="ctr" rotWithShape="0">
              <a:schemeClr val="bg1">
                <a:lumMod val="65000"/>
                <a:alpha val="20000"/>
              </a:schemeClr>
            </a:outerShdw>
          </a:effectLst>
        </p:spPr>
        <p:txBody>
          <a:bodyPr vert="horz" wrap="square" lIns="91440" tIns="45720" rIns="91440" bIns="45720" rtlCol="0" anchor="ctr"/>
          <a:lstStyle/>
          <a:p>
            <a:pPr algn="ctr"/>
            <a:endParaRPr kumimoji="1" lang="zh-CN" altLang="en-US"/>
          </a:p>
        </p:txBody>
      </p:sp>
      <p:sp>
        <p:nvSpPr>
          <p:cNvPr id="3" name="标题 1"/>
          <p:cNvSpPr txBox="1"/>
          <p:nvPr/>
        </p:nvSpPr>
        <p:spPr>
          <a:xfrm>
            <a:off x="660400" y="2090888"/>
            <a:ext cx="3376218" cy="178130"/>
          </a:xfrm>
          <a:prstGeom prst="roundRect">
            <a:avLst/>
          </a:prstGeom>
          <a:solidFill>
            <a:schemeClr val="accent1"/>
          </a:solidFill>
          <a:ln w="12700" cap="rnd">
            <a:noFill/>
            <a:round/>
            <a:headEnd/>
            <a:tailEnd/>
          </a:ln>
          <a:effectLst>
            <a:outerShdw blurRad="254000" dist="127000" algn="ctr" rotWithShape="0">
              <a:schemeClr val="accent1">
                <a:alpha val="32000"/>
              </a:schemeClr>
            </a:outerShdw>
          </a:effectLst>
        </p:spPr>
        <p:txBody>
          <a:bodyPr vert="horz" wrap="square" lIns="91440" tIns="45720" rIns="91440" bIns="45720" rtlCol="0" anchor="ctr"/>
          <a:lstStyle/>
          <a:p>
            <a:pPr algn="ctr"/>
            <a:endParaRPr kumimoji="1" lang="zh-CN" altLang="en-US"/>
          </a:p>
        </p:txBody>
      </p:sp>
      <p:sp>
        <p:nvSpPr>
          <p:cNvPr id="4" name="标题 1"/>
          <p:cNvSpPr txBox="1"/>
          <p:nvPr/>
        </p:nvSpPr>
        <p:spPr>
          <a:xfrm>
            <a:off x="908509" y="2535105"/>
            <a:ext cx="2880000" cy="2160000"/>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Mengajarkan siswa untuk menggabungkan pengetahuan matematika dengan tradisi budaya dalam mengembangkan konsep baru.</a:t>
            </a:r>
            <a:endParaRPr kumimoji="1" lang="zh-CN" altLang="en-US"/>
          </a:p>
        </p:txBody>
      </p:sp>
      <p:sp>
        <p:nvSpPr>
          <p:cNvPr id="5" name="标题 1"/>
          <p:cNvSpPr txBox="1"/>
          <p:nvPr/>
        </p:nvSpPr>
        <p:spPr>
          <a:xfrm>
            <a:off x="4401541" y="2160162"/>
            <a:ext cx="3376218" cy="2880000"/>
          </a:xfrm>
          <a:prstGeom prst="roundRect">
            <a:avLst>
              <a:gd name="adj" fmla="val 1950"/>
            </a:avLst>
          </a:prstGeom>
          <a:solidFill>
            <a:schemeClr val="bg1"/>
          </a:solidFill>
          <a:ln w="12700" cap="rnd">
            <a:noFill/>
            <a:round/>
            <a:headEnd/>
            <a:tailEnd/>
          </a:ln>
          <a:effectLst>
            <a:outerShdw blurRad="254000" dist="127000" algn="ctr" rotWithShape="0">
              <a:schemeClr val="bg1">
                <a:lumMod val="65000"/>
                <a:alpha val="20000"/>
              </a:schemeClr>
            </a:outerShdw>
          </a:effectLst>
        </p:spPr>
        <p:txBody>
          <a:bodyPr vert="horz" wrap="square" lIns="91440" tIns="45720" rIns="91440" bIns="45720" rtlCol="0" anchor="ctr"/>
          <a:lstStyle/>
          <a:p>
            <a:pPr algn="ctr"/>
            <a:endParaRPr kumimoji="1" lang="zh-CN" altLang="en-US"/>
          </a:p>
        </p:txBody>
      </p:sp>
      <p:sp>
        <p:nvSpPr>
          <p:cNvPr id="6" name="标题 1"/>
          <p:cNvSpPr txBox="1"/>
          <p:nvPr/>
        </p:nvSpPr>
        <p:spPr>
          <a:xfrm>
            <a:off x="4401541" y="2090888"/>
            <a:ext cx="3376218" cy="178130"/>
          </a:xfrm>
          <a:prstGeom prst="roundRect">
            <a:avLst/>
          </a:prstGeom>
          <a:solidFill>
            <a:schemeClr val="accent2"/>
          </a:solidFill>
          <a:ln w="12700" cap="rnd">
            <a:noFill/>
            <a:round/>
            <a:headEnd/>
            <a:tailEnd/>
          </a:ln>
          <a:effectLst/>
        </p:spPr>
        <p:txBody>
          <a:bodyPr vert="horz" wrap="square" lIns="91440" tIns="45720" rIns="91440" bIns="45720" rtlCol="0" anchor="ctr"/>
          <a:lstStyle/>
          <a:p>
            <a:pPr algn="ctr"/>
            <a:endParaRPr kumimoji="1" lang="zh-CN" altLang="en-US"/>
          </a:p>
        </p:txBody>
      </p:sp>
      <p:sp>
        <p:nvSpPr>
          <p:cNvPr id="7" name="标题 1"/>
          <p:cNvSpPr txBox="1"/>
          <p:nvPr/>
        </p:nvSpPr>
        <p:spPr>
          <a:xfrm>
            <a:off x="4636362" y="2535105"/>
            <a:ext cx="2880000" cy="2160000"/>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Memperkaya pemahaman tentang matematika dengan mempelajari cara- cara matematika diterapkan dalam budaya- budaya yang berbeda.</a:t>
            </a:r>
            <a:endParaRPr kumimoji="1" lang="zh-CN" altLang="en-US"/>
          </a:p>
        </p:txBody>
      </p:sp>
      <p:sp>
        <p:nvSpPr>
          <p:cNvPr id="8" name="标题 1"/>
          <p:cNvSpPr txBox="1"/>
          <p:nvPr/>
        </p:nvSpPr>
        <p:spPr>
          <a:xfrm>
            <a:off x="8142682" y="2160162"/>
            <a:ext cx="3376218" cy="2880000"/>
          </a:xfrm>
          <a:prstGeom prst="roundRect">
            <a:avLst>
              <a:gd name="adj" fmla="val 1950"/>
            </a:avLst>
          </a:prstGeom>
          <a:solidFill>
            <a:schemeClr val="bg1"/>
          </a:solidFill>
          <a:ln w="12700" cap="rnd">
            <a:noFill/>
            <a:round/>
            <a:headEnd/>
            <a:tailEnd/>
          </a:ln>
          <a:effectLst>
            <a:outerShdw blurRad="254000" dist="127000" algn="ctr" rotWithShape="0">
              <a:schemeClr val="bg1">
                <a:lumMod val="65000"/>
                <a:alpha val="20000"/>
              </a:schemeClr>
            </a:outerShdw>
          </a:effectLst>
        </p:spPr>
        <p:txBody>
          <a:bodyPr vert="horz" wrap="square" lIns="91440" tIns="45720" rIns="91440" bIns="45720" rtlCol="0" anchor="ctr"/>
          <a:lstStyle/>
          <a:p>
            <a:pPr algn="ctr"/>
            <a:endParaRPr kumimoji="1" lang="zh-CN" altLang="en-US"/>
          </a:p>
        </p:txBody>
      </p:sp>
      <p:sp>
        <p:nvSpPr>
          <p:cNvPr id="9" name="标题 1"/>
          <p:cNvSpPr txBox="1"/>
          <p:nvPr/>
        </p:nvSpPr>
        <p:spPr>
          <a:xfrm>
            <a:off x="8142682" y="2090888"/>
            <a:ext cx="3376218" cy="178130"/>
          </a:xfrm>
          <a:prstGeom prst="roundRect">
            <a:avLst/>
          </a:prstGeom>
          <a:solidFill>
            <a:schemeClr val="accent1"/>
          </a:solidFill>
          <a:ln w="12700" cap="rnd">
            <a:noFill/>
            <a:round/>
            <a:headEnd/>
            <a:tailEnd/>
          </a:ln>
          <a:effectLst>
            <a:outerShdw blurRad="254000" dist="127000" algn="ctr" rotWithShape="0">
              <a:schemeClr val="accent1">
                <a:alpha val="32000"/>
              </a:schemeClr>
            </a:outerShdw>
          </a:effectLst>
        </p:spPr>
        <p:txBody>
          <a:bodyPr vert="horz" wrap="square" lIns="91440" tIns="45720" rIns="91440" bIns="45720" rtlCol="0" anchor="ctr"/>
          <a:lstStyle/>
          <a:p>
            <a:pPr algn="ctr"/>
            <a:endParaRPr kumimoji="1" lang="zh-CN" altLang="en-US"/>
          </a:p>
        </p:txBody>
      </p:sp>
      <p:sp>
        <p:nvSpPr>
          <p:cNvPr id="10" name="标题 1"/>
          <p:cNvSpPr txBox="1"/>
          <p:nvPr/>
        </p:nvSpPr>
        <p:spPr>
          <a:xfrm>
            <a:off x="8390791" y="2535105"/>
            <a:ext cx="2880000" cy="2160000"/>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Mendorong siswa untuk mencari hubungan antara konsep matematika dengan karya seni, musik, atau tarian tradisional.</a:t>
            </a:r>
            <a:endParaRPr kumimoji="1" lang="zh-CN" altLang="en-US"/>
          </a:p>
        </p:txBody>
      </p:sp>
      <p:sp>
        <p:nvSpPr>
          <p:cNvPr id="11" name="标题 1"/>
          <p:cNvSpPr txBox="1"/>
          <p:nvPr/>
        </p:nvSpPr>
        <p:spPr>
          <a:xfrm>
            <a:off x="452878" y="334470"/>
            <a:ext cx="8171180" cy="655320"/>
          </a:xfrm>
          <a:prstGeom prst="roundRect">
            <a:avLst>
              <a:gd name="adj" fmla="val 50000"/>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2" name="标题 1"/>
          <p:cNvSpPr txBox="1"/>
          <p:nvPr/>
        </p:nvSpPr>
        <p:spPr>
          <a:xfrm>
            <a:off x="783617" y="467040"/>
            <a:ext cx="10671175" cy="468000"/>
          </a:xfrm>
          <a:prstGeom prst="rect">
            <a:avLst/>
          </a:prstGeom>
          <a:noFill/>
          <a:ln>
            <a:noFill/>
          </a:ln>
        </p:spPr>
        <p:txBody>
          <a:bodyPr vert="horz" wrap="square" lIns="0" tIns="0" rIns="0" bIns="0" rtlCol="0" anchor="ctr"/>
          <a:lstStyle/>
          <a:p>
            <a:pPr algn="l"/>
            <a:r>
              <a:rPr kumimoji="1" lang="en-US" altLang="zh-CN" sz="1918">
                <a:ln w="12700">
                  <a:noFill/>
                </a:ln>
                <a:solidFill>
                  <a:srgbClr val="262626">
                    <a:alpha val="100000"/>
                  </a:srgbClr>
                </a:solidFill>
                <a:latin typeface="poppins-bold"/>
                <a:ea typeface="poppins-bold"/>
                <a:cs typeface="poppins-bold"/>
              </a:rPr>
              <a:t>Mengembangkan konsep-konsep matematika baru berdasarkan tradisi budaya</a:t>
            </a:r>
            <a:endParaRPr kumimoji="1"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3" name="标题 1"/>
          <p:cNvSpPr txBox="1"/>
          <p:nvPr/>
        </p:nvSpPr>
        <p:spPr>
          <a:xfrm rot="6060910" flipH="1">
            <a:off x="-500651" y="980114"/>
            <a:ext cx="5317790" cy="3650787"/>
          </a:xfrm>
          <a:custGeom>
            <a:avLst/>
            <a:gdLst>
              <a:gd name="connsiteX0" fmla="*/ 5161737 w 5317790"/>
              <a:gd name="connsiteY0" fmla="*/ 3650787 h 3650787"/>
              <a:gd name="connsiteX1" fmla="*/ 5317790 w 5317790"/>
              <a:gd name="connsiteY1" fmla="*/ 2849097 h 3650787"/>
              <a:gd name="connsiteX2" fmla="*/ 4369440 w 5317790"/>
              <a:gd name="connsiteY2" fmla="*/ 0 h 3650787"/>
              <a:gd name="connsiteX3" fmla="*/ 1167200 w 5317790"/>
              <a:gd name="connsiteY3" fmla="*/ 0 h 3650787"/>
              <a:gd name="connsiteX4" fmla="*/ 0 w 5317790"/>
              <a:gd name="connsiteY4" fmla="*/ 3506579 h 3650787"/>
              <a:gd name="connsiteX5" fmla="*/ 740840 w 5317790"/>
              <a:gd name="connsiteY5" fmla="*/ 3650787 h 3650787"/>
            </a:gdLst>
            <a:ahLst/>
            <a:cxnLst/>
            <a:rect l="l" t="t" r="r" b="b"/>
            <a:pathLst>
              <a:path w="5317790" h="3650787">
                <a:moveTo>
                  <a:pt x="5161737" y="3650787"/>
                </a:moveTo>
                <a:lnTo>
                  <a:pt x="5317790" y="2849097"/>
                </a:lnTo>
                <a:lnTo>
                  <a:pt x="4369440" y="0"/>
                </a:lnTo>
                <a:lnTo>
                  <a:pt x="1167200" y="0"/>
                </a:lnTo>
                <a:lnTo>
                  <a:pt x="0" y="3506579"/>
                </a:lnTo>
                <a:lnTo>
                  <a:pt x="740840" y="3650787"/>
                </a:lnTo>
                <a:close/>
              </a:path>
            </a:pathLst>
          </a:custGeom>
          <a:gradFill>
            <a:gsLst>
              <a:gs pos="0">
                <a:schemeClr val="accent2"/>
              </a:gs>
              <a:gs pos="100000">
                <a:schemeClr val="accent2"/>
              </a:gs>
            </a:gsLst>
            <a:lin ang="13500000" scaled="0"/>
          </a:gradFill>
          <a:ln w="9525" cap="flat">
            <a:noFill/>
            <a:miter/>
          </a:ln>
          <a:effectLst/>
        </p:spPr>
        <p:txBody>
          <a:bodyPr vert="horz" wrap="square" lIns="91440" tIns="45720" rIns="91440" bIns="45720" rtlCol="0" anchor="ctr"/>
          <a:lstStyle/>
          <a:p>
            <a:pPr algn="ctr"/>
            <a:endParaRPr kumimoji="1" lang="zh-CN" altLang="en-US"/>
          </a:p>
        </p:txBody>
      </p:sp>
      <p:sp>
        <p:nvSpPr>
          <p:cNvPr id="4" name="标题 1"/>
          <p:cNvSpPr txBox="1"/>
          <p:nvPr/>
        </p:nvSpPr>
        <p:spPr>
          <a:xfrm rot="16860910">
            <a:off x="320835" y="1651183"/>
            <a:ext cx="5632642" cy="3650787"/>
          </a:xfrm>
          <a:prstGeom prst="trapezoid">
            <a:avLst>
              <a:gd name="adj" fmla="val 33286"/>
            </a:avLst>
          </a:prstGeom>
          <a:solidFill>
            <a:schemeClr val="bg1"/>
          </a:solidFill>
          <a:ln w="9525" cap="flat">
            <a:noFill/>
            <a:miter/>
          </a:ln>
          <a:effectLst>
            <a:outerShdw blurRad="63500" algn="ctr" rotWithShape="0">
              <a:schemeClr val="accent1">
                <a:alpha val="40000"/>
              </a:schemeClr>
            </a:outerShdw>
          </a:effectLst>
        </p:spPr>
        <p:txBody>
          <a:bodyPr vert="horz" wrap="square" lIns="91440" tIns="45720" rIns="91440" bIns="45720" rtlCol="0" anchor="ctr"/>
          <a:lstStyle/>
          <a:p>
            <a:pPr algn="ctr"/>
            <a:endParaRPr kumimoji="1" lang="zh-CN" altLang="en-US"/>
          </a:p>
        </p:txBody>
      </p:sp>
      <p:pic>
        <p:nvPicPr>
          <p:cNvPr id="5" name="Picture 4"/>
          <p:cNvPicPr>
            <a:picLocks noChangeAspect="1"/>
          </p:cNvPicPr>
          <p:nvPr/>
        </p:nvPicPr>
        <p:blipFill>
          <a:blip r:embed="rId2">
            <a:alphaModFix/>
          </a:blip>
          <a:srcRect l="31838" r="31838"/>
          <a:stretch>
            <a:fillRect/>
          </a:stretch>
        </p:blipFill>
        <p:spPr>
          <a:xfrm rot="660910" flipH="1">
            <a:off x="1392888" y="785422"/>
            <a:ext cx="3488534" cy="5382309"/>
          </a:xfrm>
          <a:custGeom>
            <a:avLst/>
            <a:gdLst/>
            <a:ahLst/>
            <a:cxnLst/>
            <a:rect l="l" t="t" r="r" b="b"/>
            <a:pathLst>
              <a:path w="3488534" h="5382309">
                <a:moveTo>
                  <a:pt x="0" y="0"/>
                </a:moveTo>
                <a:lnTo>
                  <a:pt x="3488534" y="1161193"/>
                </a:lnTo>
                <a:lnTo>
                  <a:pt x="3488534" y="4221116"/>
                </a:lnTo>
                <a:lnTo>
                  <a:pt x="0" y="5382309"/>
                </a:lnTo>
                <a:close/>
              </a:path>
            </a:pathLst>
          </a:custGeom>
          <a:noFill/>
          <a:ln>
            <a:noFill/>
          </a:ln>
        </p:spPr>
      </p:pic>
      <p:sp>
        <p:nvSpPr>
          <p:cNvPr id="6" name="标题 1"/>
          <p:cNvSpPr txBox="1"/>
          <p:nvPr/>
        </p:nvSpPr>
        <p:spPr>
          <a:xfrm rot="9202463" flipH="1">
            <a:off x="652957" y="5644390"/>
            <a:ext cx="515738" cy="803242"/>
          </a:xfrm>
          <a:custGeom>
            <a:avLst/>
            <a:gdLst>
              <a:gd name="connsiteX0" fmla="*/ 214541 w 275501"/>
              <a:gd name="connsiteY0" fmla="*/ 429083 h 429082"/>
              <a:gd name="connsiteX1" fmla="*/ 0 w 275501"/>
              <a:gd name="connsiteY1" fmla="*/ 214541 h 429082"/>
              <a:gd name="connsiteX2" fmla="*/ 214541 w 275501"/>
              <a:gd name="connsiteY2" fmla="*/ 0 h 429082"/>
              <a:gd name="connsiteX3" fmla="*/ 275501 w 275501"/>
              <a:gd name="connsiteY3" fmla="*/ 60960 h 429082"/>
              <a:gd name="connsiteX4" fmla="*/ 214541 w 275501"/>
              <a:gd name="connsiteY4" fmla="*/ 121920 h 429082"/>
              <a:gd name="connsiteX5" fmla="*/ 121920 w 275501"/>
              <a:gd name="connsiteY5" fmla="*/ 214541 h 429082"/>
              <a:gd name="connsiteX6" fmla="*/ 214541 w 275501"/>
              <a:gd name="connsiteY6" fmla="*/ 307163 h 429082"/>
              <a:gd name="connsiteX7" fmla="*/ 275501 w 275501"/>
              <a:gd name="connsiteY7" fmla="*/ 368123 h 429082"/>
              <a:gd name="connsiteX8" fmla="*/ 214541 w 275501"/>
              <a:gd name="connsiteY8" fmla="*/ 429083 h 429082"/>
            </a:gdLst>
            <a:ahLst/>
            <a:cxnLst/>
            <a:rect l="l" t="t" r="r" b="b"/>
            <a:pathLst>
              <a:path w="275501" h="429082">
                <a:moveTo>
                  <a:pt x="214541" y="429083"/>
                </a:moveTo>
                <a:cubicBezTo>
                  <a:pt x="96054" y="429083"/>
                  <a:pt x="0" y="333029"/>
                  <a:pt x="0" y="214541"/>
                </a:cubicBezTo>
                <a:cubicBezTo>
                  <a:pt x="0" y="96054"/>
                  <a:pt x="96054" y="0"/>
                  <a:pt x="214541" y="0"/>
                </a:cubicBezTo>
                <a:cubicBezTo>
                  <a:pt x="248209" y="0"/>
                  <a:pt x="275501" y="27293"/>
                  <a:pt x="275501" y="60960"/>
                </a:cubicBezTo>
                <a:cubicBezTo>
                  <a:pt x="275501" y="94627"/>
                  <a:pt x="248209" y="121920"/>
                  <a:pt x="214541" y="121920"/>
                </a:cubicBezTo>
                <a:cubicBezTo>
                  <a:pt x="163388" y="121920"/>
                  <a:pt x="121920" y="163388"/>
                  <a:pt x="121920" y="214541"/>
                </a:cubicBezTo>
                <a:cubicBezTo>
                  <a:pt x="121920" y="265694"/>
                  <a:pt x="163388" y="307162"/>
                  <a:pt x="214541" y="307163"/>
                </a:cubicBezTo>
                <a:cubicBezTo>
                  <a:pt x="248209" y="307163"/>
                  <a:pt x="275501" y="334455"/>
                  <a:pt x="275501" y="368123"/>
                </a:cubicBezTo>
                <a:cubicBezTo>
                  <a:pt x="275501" y="401790"/>
                  <a:pt x="248209" y="429083"/>
                  <a:pt x="214541" y="429083"/>
                </a:cubicBezTo>
                <a:close/>
              </a:path>
            </a:pathLst>
          </a:custGeom>
          <a:solidFill>
            <a:schemeClr val="accent2"/>
          </a:solidFill>
          <a:ln w="3810" cap="flat">
            <a:noFill/>
            <a:miter/>
          </a:ln>
        </p:spPr>
        <p:txBody>
          <a:bodyPr vert="horz" wrap="square" lIns="91440" tIns="45720" rIns="91440" bIns="45720" rtlCol="0" anchor="ctr"/>
          <a:lstStyle/>
          <a:p>
            <a:pPr algn="l"/>
            <a:endParaRPr kumimoji="1" lang="zh-CN" altLang="en-US"/>
          </a:p>
        </p:txBody>
      </p:sp>
      <p:sp>
        <p:nvSpPr>
          <p:cNvPr id="7" name="标题 1"/>
          <p:cNvSpPr txBox="1"/>
          <p:nvPr/>
        </p:nvSpPr>
        <p:spPr>
          <a:xfrm>
            <a:off x="11952550" y="4929916"/>
            <a:ext cx="239450" cy="143044"/>
          </a:xfrm>
          <a:custGeom>
            <a:avLst/>
            <a:gdLst>
              <a:gd name="connsiteX0" fmla="*/ 239450 w 239450"/>
              <a:gd name="connsiteY0" fmla="*/ 0 h 143044"/>
              <a:gd name="connsiteX1" fmla="*/ 239450 w 239450"/>
              <a:gd name="connsiteY1" fmla="*/ 33939 h 143044"/>
              <a:gd name="connsiteX2" fmla="*/ 64639 w 239450"/>
              <a:gd name="connsiteY2" fmla="*/ 143044 h 143044"/>
              <a:gd name="connsiteX3" fmla="*/ 0 w 239450"/>
              <a:gd name="connsiteY3" fmla="*/ 102968 h 143044"/>
              <a:gd name="connsiteX4" fmla="*/ 169689 w 239450"/>
              <a:gd name="connsiteY4" fmla="*/ 22049 h 143044"/>
            </a:gdLst>
            <a:ahLst/>
            <a:cxnLst/>
            <a:rect l="l" t="t" r="r" b="b"/>
            <a:pathLst>
              <a:path w="239450" h="143044">
                <a:moveTo>
                  <a:pt x="239450" y="0"/>
                </a:moveTo>
                <a:lnTo>
                  <a:pt x="239450" y="33939"/>
                </a:lnTo>
                <a:lnTo>
                  <a:pt x="64639" y="143044"/>
                </a:lnTo>
                <a:lnTo>
                  <a:pt x="0" y="102968"/>
                </a:lnTo>
                <a:cubicBezTo>
                  <a:pt x="54687" y="72061"/>
                  <a:pt x="111391" y="45033"/>
                  <a:pt x="169689" y="22049"/>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8" name="标题 1"/>
          <p:cNvSpPr txBox="1"/>
          <p:nvPr/>
        </p:nvSpPr>
        <p:spPr>
          <a:xfrm>
            <a:off x="11619444" y="5081813"/>
            <a:ext cx="572556" cy="215767"/>
          </a:xfrm>
          <a:custGeom>
            <a:avLst/>
            <a:gdLst>
              <a:gd name="connsiteX0" fmla="*/ 572556 w 572556"/>
              <a:gd name="connsiteY0" fmla="*/ 0 h 215767"/>
              <a:gd name="connsiteX1" fmla="*/ 572556 w 572556"/>
              <a:gd name="connsiteY1" fmla="*/ 106662 h 215767"/>
              <a:gd name="connsiteX2" fmla="*/ 397745 w 572556"/>
              <a:gd name="connsiteY2" fmla="*/ 215767 h 215767"/>
              <a:gd name="connsiteX3" fmla="*/ 198334 w 572556"/>
              <a:gd name="connsiteY3" fmla="*/ 91443 h 215767"/>
              <a:gd name="connsiteX4" fmla="*/ 0 w 572556"/>
              <a:gd name="connsiteY4" fmla="*/ 215227 h 215767"/>
              <a:gd name="connsiteX5" fmla="*/ 238409 w 572556"/>
              <a:gd name="connsiteY5" fmla="*/ 9781 h 215767"/>
              <a:gd name="connsiteX6" fmla="*/ 397638 w 572556"/>
              <a:gd name="connsiteY6" fmla="*/ 109113 h 215767"/>
            </a:gdLst>
            <a:ahLst/>
            <a:cxnLst/>
            <a:rect l="l" t="t" r="r" b="b"/>
            <a:pathLst>
              <a:path w="572556" h="215767">
                <a:moveTo>
                  <a:pt x="572556" y="0"/>
                </a:moveTo>
                <a:lnTo>
                  <a:pt x="572556" y="106662"/>
                </a:lnTo>
                <a:lnTo>
                  <a:pt x="397745" y="215767"/>
                </a:lnTo>
                <a:lnTo>
                  <a:pt x="198334" y="91443"/>
                </a:lnTo>
                <a:lnTo>
                  <a:pt x="0" y="215227"/>
                </a:lnTo>
                <a:cubicBezTo>
                  <a:pt x="71363" y="137866"/>
                  <a:pt x="151356" y="68935"/>
                  <a:pt x="238409" y="9781"/>
                </a:cubicBezTo>
                <a:lnTo>
                  <a:pt x="397638" y="109113"/>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9" name="标题 1"/>
          <p:cNvSpPr txBox="1"/>
          <p:nvPr/>
        </p:nvSpPr>
        <p:spPr>
          <a:xfrm>
            <a:off x="11498996" y="5290793"/>
            <a:ext cx="693004" cy="231409"/>
          </a:xfrm>
          <a:custGeom>
            <a:avLst/>
            <a:gdLst>
              <a:gd name="connsiteX0" fmla="*/ 318778 w 693004"/>
              <a:gd name="connsiteY0" fmla="*/ 0 h 231409"/>
              <a:gd name="connsiteX1" fmla="*/ 518082 w 693004"/>
              <a:gd name="connsiteY1" fmla="*/ 124325 h 231409"/>
              <a:gd name="connsiteX2" fmla="*/ 693004 w 693004"/>
              <a:gd name="connsiteY2" fmla="*/ 15210 h 231409"/>
              <a:gd name="connsiteX3" fmla="*/ 693004 w 693004"/>
              <a:gd name="connsiteY3" fmla="*/ 122302 h 231409"/>
              <a:gd name="connsiteX4" fmla="*/ 518190 w 693004"/>
              <a:gd name="connsiteY4" fmla="*/ 231409 h 231409"/>
              <a:gd name="connsiteX5" fmla="*/ 318778 w 693004"/>
              <a:gd name="connsiteY5" fmla="*/ 107085 h 231409"/>
              <a:gd name="connsiteX6" fmla="*/ 119475 w 693004"/>
              <a:gd name="connsiteY6" fmla="*/ 231409 h 231409"/>
              <a:gd name="connsiteX7" fmla="*/ 0 w 693004"/>
              <a:gd name="connsiteY7" fmla="*/ 156859 h 231409"/>
              <a:gd name="connsiteX8" fmla="*/ 53866 w 693004"/>
              <a:gd name="connsiteY8" fmla="*/ 83924 h 231409"/>
              <a:gd name="connsiteX9" fmla="*/ 119260 w 693004"/>
              <a:gd name="connsiteY9" fmla="*/ 124754 h 231409"/>
            </a:gdLst>
            <a:ahLst/>
            <a:cxnLst/>
            <a:rect l="l" t="t" r="r" b="b"/>
            <a:pathLst>
              <a:path w="693004" h="231409">
                <a:moveTo>
                  <a:pt x="318778" y="0"/>
                </a:moveTo>
                <a:lnTo>
                  <a:pt x="518082" y="124325"/>
                </a:lnTo>
                <a:lnTo>
                  <a:pt x="693004" y="15210"/>
                </a:lnTo>
                <a:lnTo>
                  <a:pt x="693004" y="122302"/>
                </a:lnTo>
                <a:lnTo>
                  <a:pt x="518190" y="231409"/>
                </a:lnTo>
                <a:lnTo>
                  <a:pt x="318778" y="107085"/>
                </a:lnTo>
                <a:lnTo>
                  <a:pt x="119475" y="231409"/>
                </a:lnTo>
                <a:lnTo>
                  <a:pt x="0" y="156859"/>
                </a:lnTo>
                <a:cubicBezTo>
                  <a:pt x="17130" y="131863"/>
                  <a:pt x="35229" y="107625"/>
                  <a:pt x="53866" y="83924"/>
                </a:cubicBezTo>
                <a:lnTo>
                  <a:pt x="119260" y="12475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a:off x="11386851" y="5515734"/>
            <a:ext cx="805149" cy="231191"/>
          </a:xfrm>
          <a:custGeom>
            <a:avLst/>
            <a:gdLst>
              <a:gd name="connsiteX0" fmla="*/ 430819 w 805149"/>
              <a:gd name="connsiteY0" fmla="*/ 0 h 231191"/>
              <a:gd name="connsiteX1" fmla="*/ 630123 w 805149"/>
              <a:gd name="connsiteY1" fmla="*/ 124214 h 231191"/>
              <a:gd name="connsiteX2" fmla="*/ 805149 w 805149"/>
              <a:gd name="connsiteY2" fmla="*/ 15473 h 231191"/>
              <a:gd name="connsiteX3" fmla="*/ 805149 w 805149"/>
              <a:gd name="connsiteY3" fmla="*/ 122089 h 231191"/>
              <a:gd name="connsiteX4" fmla="*/ 630338 w 805149"/>
              <a:gd name="connsiteY4" fmla="*/ 231191 h 231191"/>
              <a:gd name="connsiteX5" fmla="*/ 430927 w 805149"/>
              <a:gd name="connsiteY5" fmla="*/ 106870 h 231191"/>
              <a:gd name="connsiteX6" fmla="*/ 231623 w 805149"/>
              <a:gd name="connsiteY6" fmla="*/ 231191 h 231191"/>
              <a:gd name="connsiteX7" fmla="*/ 32320 w 805149"/>
              <a:gd name="connsiteY7" fmla="*/ 106870 h 231191"/>
              <a:gd name="connsiteX8" fmla="*/ 0 w 805149"/>
              <a:gd name="connsiteY8" fmla="*/ 127016 h 231191"/>
              <a:gd name="connsiteX9" fmla="*/ 58175 w 805149"/>
              <a:gd name="connsiteY9" fmla="*/ 16482 h 231191"/>
              <a:gd name="connsiteX10" fmla="*/ 231516 w 805149"/>
              <a:gd name="connsiteY10" fmla="*/ 124214 h 231191"/>
            </a:gdLst>
            <a:ahLst/>
            <a:cxnLst/>
            <a:rect l="l" t="t" r="r" b="b"/>
            <a:pathLst>
              <a:path w="805149" h="231191">
                <a:moveTo>
                  <a:pt x="430819" y="0"/>
                </a:moveTo>
                <a:lnTo>
                  <a:pt x="630123" y="124214"/>
                </a:lnTo>
                <a:lnTo>
                  <a:pt x="805149" y="15473"/>
                </a:lnTo>
                <a:lnTo>
                  <a:pt x="805149" y="122089"/>
                </a:lnTo>
                <a:lnTo>
                  <a:pt x="630338" y="231191"/>
                </a:lnTo>
                <a:lnTo>
                  <a:pt x="430927" y="106870"/>
                </a:lnTo>
                <a:lnTo>
                  <a:pt x="231623" y="231191"/>
                </a:lnTo>
                <a:lnTo>
                  <a:pt x="32320" y="106870"/>
                </a:lnTo>
                <a:lnTo>
                  <a:pt x="0" y="127016"/>
                </a:lnTo>
                <a:cubicBezTo>
                  <a:pt x="17667" y="89310"/>
                  <a:pt x="37169" y="52359"/>
                  <a:pt x="58175" y="16482"/>
                </a:cubicBezTo>
                <a:lnTo>
                  <a:pt x="231516" y="12421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1" name="标题 1"/>
          <p:cNvSpPr txBox="1"/>
          <p:nvPr/>
        </p:nvSpPr>
        <p:spPr>
          <a:xfrm>
            <a:off x="11289892" y="5740679"/>
            <a:ext cx="902108" cy="230868"/>
          </a:xfrm>
          <a:custGeom>
            <a:avLst/>
            <a:gdLst>
              <a:gd name="connsiteX0" fmla="*/ 128956 w 902108"/>
              <a:gd name="connsiteY0" fmla="*/ 0 h 230868"/>
              <a:gd name="connsiteX1" fmla="*/ 328260 w 902108"/>
              <a:gd name="connsiteY1" fmla="*/ 124214 h 230868"/>
              <a:gd name="connsiteX2" fmla="*/ 527563 w 902108"/>
              <a:gd name="connsiteY2" fmla="*/ 0 h 230868"/>
              <a:gd name="connsiteX3" fmla="*/ 726867 w 902108"/>
              <a:gd name="connsiteY3" fmla="*/ 124214 h 230868"/>
              <a:gd name="connsiteX4" fmla="*/ 902108 w 902108"/>
              <a:gd name="connsiteY4" fmla="*/ 15173 h 230868"/>
              <a:gd name="connsiteX5" fmla="*/ 902108 w 902108"/>
              <a:gd name="connsiteY5" fmla="*/ 121766 h 230868"/>
              <a:gd name="connsiteX6" fmla="*/ 727297 w 902108"/>
              <a:gd name="connsiteY6" fmla="*/ 230868 h 230868"/>
              <a:gd name="connsiteX7" fmla="*/ 527886 w 902108"/>
              <a:gd name="connsiteY7" fmla="*/ 106547 h 230868"/>
              <a:gd name="connsiteX8" fmla="*/ 328582 w 902108"/>
              <a:gd name="connsiteY8" fmla="*/ 230868 h 230868"/>
              <a:gd name="connsiteX9" fmla="*/ 129278 w 902108"/>
              <a:gd name="connsiteY9" fmla="*/ 106547 h 230868"/>
              <a:gd name="connsiteX10" fmla="*/ 0 w 902108"/>
              <a:gd name="connsiteY10" fmla="*/ 187131 h 230868"/>
              <a:gd name="connsiteX11" fmla="*/ 34904 w 902108"/>
              <a:gd name="connsiteY11" fmla="*/ 58713 h 230868"/>
            </a:gdLst>
            <a:ahLst/>
            <a:cxnLst/>
            <a:rect l="l" t="t" r="r" b="b"/>
            <a:pathLst>
              <a:path w="902108" h="230868">
                <a:moveTo>
                  <a:pt x="128956" y="0"/>
                </a:moveTo>
                <a:lnTo>
                  <a:pt x="328260" y="124214"/>
                </a:lnTo>
                <a:lnTo>
                  <a:pt x="527563" y="0"/>
                </a:lnTo>
                <a:lnTo>
                  <a:pt x="726867" y="124214"/>
                </a:lnTo>
                <a:lnTo>
                  <a:pt x="902108" y="15173"/>
                </a:lnTo>
                <a:lnTo>
                  <a:pt x="902108" y="121766"/>
                </a:lnTo>
                <a:lnTo>
                  <a:pt x="727297" y="230868"/>
                </a:lnTo>
                <a:lnTo>
                  <a:pt x="527886" y="106547"/>
                </a:lnTo>
                <a:lnTo>
                  <a:pt x="328582" y="230868"/>
                </a:lnTo>
                <a:lnTo>
                  <a:pt x="129278" y="106547"/>
                </a:lnTo>
                <a:lnTo>
                  <a:pt x="0" y="187131"/>
                </a:lnTo>
                <a:cubicBezTo>
                  <a:pt x="9625" y="143461"/>
                  <a:pt x="21258" y="100657"/>
                  <a:pt x="34904" y="58713"/>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2" name="标题 1"/>
          <p:cNvSpPr txBox="1"/>
          <p:nvPr/>
        </p:nvSpPr>
        <p:spPr>
          <a:xfrm>
            <a:off x="11259402" y="5965301"/>
            <a:ext cx="932598" cy="230439"/>
          </a:xfrm>
          <a:custGeom>
            <a:avLst/>
            <a:gdLst>
              <a:gd name="connsiteX0" fmla="*/ 159550 w 932598"/>
              <a:gd name="connsiteY0" fmla="*/ 0 h 230439"/>
              <a:gd name="connsiteX1" fmla="*/ 358854 w 932598"/>
              <a:gd name="connsiteY1" fmla="*/ 124214 h 230439"/>
              <a:gd name="connsiteX2" fmla="*/ 558158 w 932598"/>
              <a:gd name="connsiteY2" fmla="*/ 0 h 230439"/>
              <a:gd name="connsiteX3" fmla="*/ 757462 w 932598"/>
              <a:gd name="connsiteY3" fmla="*/ 124214 h 230439"/>
              <a:gd name="connsiteX4" fmla="*/ 932598 w 932598"/>
              <a:gd name="connsiteY4" fmla="*/ 15180 h 230439"/>
              <a:gd name="connsiteX5" fmla="*/ 932598 w 932598"/>
              <a:gd name="connsiteY5" fmla="*/ 121766 h 230439"/>
              <a:gd name="connsiteX6" fmla="*/ 757247 w 932598"/>
              <a:gd name="connsiteY6" fmla="*/ 230439 h 230439"/>
              <a:gd name="connsiteX7" fmla="*/ 558373 w 932598"/>
              <a:gd name="connsiteY7" fmla="*/ 106655 h 230439"/>
              <a:gd name="connsiteX8" fmla="*/ 358639 w 932598"/>
              <a:gd name="connsiteY8" fmla="*/ 230439 h 230439"/>
              <a:gd name="connsiteX9" fmla="*/ 159765 w 932598"/>
              <a:gd name="connsiteY9" fmla="*/ 106655 h 230439"/>
              <a:gd name="connsiteX10" fmla="*/ 0 w 932598"/>
              <a:gd name="connsiteY10" fmla="*/ 206198 h 230439"/>
              <a:gd name="connsiteX11" fmla="*/ 8726 w 932598"/>
              <a:gd name="connsiteY11" fmla="*/ 94267 h 230439"/>
            </a:gdLst>
            <a:ahLst/>
            <a:cxnLst/>
            <a:rect l="l" t="t" r="r" b="b"/>
            <a:pathLst>
              <a:path w="932598" h="230439">
                <a:moveTo>
                  <a:pt x="159550" y="0"/>
                </a:moveTo>
                <a:lnTo>
                  <a:pt x="358854" y="124214"/>
                </a:lnTo>
                <a:lnTo>
                  <a:pt x="558158" y="0"/>
                </a:lnTo>
                <a:lnTo>
                  <a:pt x="757462" y="124214"/>
                </a:lnTo>
                <a:lnTo>
                  <a:pt x="932598" y="15180"/>
                </a:lnTo>
                <a:lnTo>
                  <a:pt x="932598" y="121766"/>
                </a:lnTo>
                <a:lnTo>
                  <a:pt x="757247" y="230439"/>
                </a:lnTo>
                <a:lnTo>
                  <a:pt x="558373" y="106655"/>
                </a:lnTo>
                <a:lnTo>
                  <a:pt x="358639" y="230439"/>
                </a:lnTo>
                <a:lnTo>
                  <a:pt x="159765" y="106655"/>
                </a:lnTo>
                <a:lnTo>
                  <a:pt x="0" y="206198"/>
                </a:lnTo>
                <a:cubicBezTo>
                  <a:pt x="1400" y="168492"/>
                  <a:pt x="4309" y="130786"/>
                  <a:pt x="8726" y="94267"/>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3" name="标题 1"/>
          <p:cNvSpPr txBox="1"/>
          <p:nvPr/>
        </p:nvSpPr>
        <p:spPr>
          <a:xfrm>
            <a:off x="11260264" y="6190029"/>
            <a:ext cx="931736" cy="230871"/>
          </a:xfrm>
          <a:custGeom>
            <a:avLst/>
            <a:gdLst>
              <a:gd name="connsiteX0" fmla="*/ 158906 w 931736"/>
              <a:gd name="connsiteY0" fmla="*/ 0 h 230871"/>
              <a:gd name="connsiteX1" fmla="*/ 358209 w 931736"/>
              <a:gd name="connsiteY1" fmla="*/ 124324 h 230871"/>
              <a:gd name="connsiteX2" fmla="*/ 557513 w 931736"/>
              <a:gd name="connsiteY2" fmla="*/ 0 h 230871"/>
              <a:gd name="connsiteX3" fmla="*/ 756817 w 931736"/>
              <a:gd name="connsiteY3" fmla="*/ 124324 h 230871"/>
              <a:gd name="connsiteX4" fmla="*/ 931736 w 931736"/>
              <a:gd name="connsiteY4" fmla="*/ 15211 h 230871"/>
              <a:gd name="connsiteX5" fmla="*/ 931736 w 931736"/>
              <a:gd name="connsiteY5" fmla="*/ 121860 h 230871"/>
              <a:gd name="connsiteX6" fmla="*/ 756924 w 931736"/>
              <a:gd name="connsiteY6" fmla="*/ 230871 h 230871"/>
              <a:gd name="connsiteX7" fmla="*/ 557513 w 931736"/>
              <a:gd name="connsiteY7" fmla="*/ 106654 h 230871"/>
              <a:gd name="connsiteX8" fmla="*/ 358209 w 931736"/>
              <a:gd name="connsiteY8" fmla="*/ 230871 h 230871"/>
              <a:gd name="connsiteX9" fmla="*/ 158906 w 931736"/>
              <a:gd name="connsiteY9" fmla="*/ 106654 h 230871"/>
              <a:gd name="connsiteX10" fmla="*/ 8726 w 931736"/>
              <a:gd name="connsiteY10" fmla="*/ 200381 h 230871"/>
              <a:gd name="connsiteX11" fmla="*/ 0 w 931736"/>
              <a:gd name="connsiteY11" fmla="*/ 99113 h 230871"/>
            </a:gdLst>
            <a:ahLst/>
            <a:cxnLst/>
            <a:rect l="l" t="t" r="r" b="b"/>
            <a:pathLst>
              <a:path w="931736" h="230871">
                <a:moveTo>
                  <a:pt x="158906" y="0"/>
                </a:moveTo>
                <a:lnTo>
                  <a:pt x="358209" y="124324"/>
                </a:lnTo>
                <a:lnTo>
                  <a:pt x="557513" y="0"/>
                </a:lnTo>
                <a:lnTo>
                  <a:pt x="756817" y="124324"/>
                </a:lnTo>
                <a:lnTo>
                  <a:pt x="931736" y="15211"/>
                </a:lnTo>
                <a:lnTo>
                  <a:pt x="931736" y="121860"/>
                </a:lnTo>
                <a:lnTo>
                  <a:pt x="756924" y="230871"/>
                </a:lnTo>
                <a:lnTo>
                  <a:pt x="557513" y="106654"/>
                </a:lnTo>
                <a:lnTo>
                  <a:pt x="358209" y="230871"/>
                </a:lnTo>
                <a:lnTo>
                  <a:pt x="158906" y="106654"/>
                </a:lnTo>
                <a:lnTo>
                  <a:pt x="8726" y="200381"/>
                </a:lnTo>
                <a:cubicBezTo>
                  <a:pt x="4524" y="167092"/>
                  <a:pt x="1617" y="133265"/>
                  <a:pt x="0" y="99113"/>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a:off x="11286442" y="6414647"/>
            <a:ext cx="905558" cy="230871"/>
          </a:xfrm>
          <a:custGeom>
            <a:avLst/>
            <a:gdLst>
              <a:gd name="connsiteX0" fmla="*/ 132725 w 905558"/>
              <a:gd name="connsiteY0" fmla="*/ 0 h 230871"/>
              <a:gd name="connsiteX1" fmla="*/ 332029 w 905558"/>
              <a:gd name="connsiteY1" fmla="*/ 124324 h 230871"/>
              <a:gd name="connsiteX2" fmla="*/ 531332 w 905558"/>
              <a:gd name="connsiteY2" fmla="*/ 0 h 230871"/>
              <a:gd name="connsiteX3" fmla="*/ 730636 w 905558"/>
              <a:gd name="connsiteY3" fmla="*/ 124324 h 230871"/>
              <a:gd name="connsiteX4" fmla="*/ 905558 w 905558"/>
              <a:gd name="connsiteY4" fmla="*/ 15209 h 230871"/>
              <a:gd name="connsiteX5" fmla="*/ 905558 w 905558"/>
              <a:gd name="connsiteY5" fmla="*/ 121859 h 230871"/>
              <a:gd name="connsiteX6" fmla="*/ 730744 w 905558"/>
              <a:gd name="connsiteY6" fmla="*/ 230871 h 230871"/>
              <a:gd name="connsiteX7" fmla="*/ 531332 w 905558"/>
              <a:gd name="connsiteY7" fmla="*/ 106655 h 230871"/>
              <a:gd name="connsiteX8" fmla="*/ 332029 w 905558"/>
              <a:gd name="connsiteY8" fmla="*/ 230871 h 230871"/>
              <a:gd name="connsiteX9" fmla="*/ 132725 w 905558"/>
              <a:gd name="connsiteY9" fmla="*/ 106655 h 230871"/>
              <a:gd name="connsiteX10" fmla="*/ 22516 w 905558"/>
              <a:gd name="connsiteY10" fmla="*/ 175388 h 230871"/>
              <a:gd name="connsiteX11" fmla="*/ 0 w 905558"/>
              <a:gd name="connsiteY11" fmla="*/ 82846 h 230871"/>
            </a:gdLst>
            <a:ahLst/>
            <a:cxnLst/>
            <a:rect l="l" t="t" r="r" b="b"/>
            <a:pathLst>
              <a:path w="905558" h="230871">
                <a:moveTo>
                  <a:pt x="132725" y="0"/>
                </a:moveTo>
                <a:lnTo>
                  <a:pt x="332029" y="124324"/>
                </a:lnTo>
                <a:lnTo>
                  <a:pt x="531332" y="0"/>
                </a:lnTo>
                <a:lnTo>
                  <a:pt x="730636" y="124324"/>
                </a:lnTo>
                <a:lnTo>
                  <a:pt x="905558" y="15209"/>
                </a:lnTo>
                <a:lnTo>
                  <a:pt x="905558" y="121859"/>
                </a:lnTo>
                <a:lnTo>
                  <a:pt x="730744" y="230871"/>
                </a:lnTo>
                <a:lnTo>
                  <a:pt x="531332" y="106655"/>
                </a:lnTo>
                <a:lnTo>
                  <a:pt x="332029" y="230871"/>
                </a:lnTo>
                <a:lnTo>
                  <a:pt x="132725" y="106655"/>
                </a:lnTo>
                <a:lnTo>
                  <a:pt x="22516" y="175388"/>
                </a:lnTo>
                <a:cubicBezTo>
                  <a:pt x="14005" y="144901"/>
                  <a:pt x="6571" y="114088"/>
                  <a:pt x="0" y="82846"/>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a:off x="11340526" y="6639270"/>
            <a:ext cx="851474" cy="218731"/>
          </a:xfrm>
          <a:custGeom>
            <a:avLst/>
            <a:gdLst>
              <a:gd name="connsiteX0" fmla="*/ 78644 w 851474"/>
              <a:gd name="connsiteY0" fmla="*/ 0 h 218731"/>
              <a:gd name="connsiteX1" fmla="*/ 277948 w 851474"/>
              <a:gd name="connsiteY1" fmla="*/ 124321 h 218731"/>
              <a:gd name="connsiteX2" fmla="*/ 477252 w 851474"/>
              <a:gd name="connsiteY2" fmla="*/ 0 h 218731"/>
              <a:gd name="connsiteX3" fmla="*/ 676555 w 851474"/>
              <a:gd name="connsiteY3" fmla="*/ 124321 h 218731"/>
              <a:gd name="connsiteX4" fmla="*/ 851474 w 851474"/>
              <a:gd name="connsiteY4" fmla="*/ 15211 h 218731"/>
              <a:gd name="connsiteX5" fmla="*/ 851474 w 851474"/>
              <a:gd name="connsiteY5" fmla="*/ 121861 h 218731"/>
              <a:gd name="connsiteX6" fmla="*/ 696127 w 851474"/>
              <a:gd name="connsiteY6" fmla="*/ 218731 h 218731"/>
              <a:gd name="connsiteX7" fmla="*/ 657178 w 851474"/>
              <a:gd name="connsiteY7" fmla="*/ 218731 h 218731"/>
              <a:gd name="connsiteX8" fmla="*/ 477252 w 851474"/>
              <a:gd name="connsiteY8" fmla="*/ 106655 h 218731"/>
              <a:gd name="connsiteX9" fmla="*/ 297422 w 851474"/>
              <a:gd name="connsiteY9" fmla="*/ 218731 h 218731"/>
              <a:gd name="connsiteX10" fmla="*/ 258474 w 851474"/>
              <a:gd name="connsiteY10" fmla="*/ 218731 h 218731"/>
              <a:gd name="connsiteX11" fmla="*/ 78644 w 851474"/>
              <a:gd name="connsiteY11" fmla="*/ 106655 h 218731"/>
              <a:gd name="connsiteX12" fmla="*/ 34474 w 851474"/>
              <a:gd name="connsiteY12" fmla="*/ 134232 h 218731"/>
              <a:gd name="connsiteX13" fmla="*/ 0 w 851474"/>
              <a:gd name="connsiteY13" fmla="*/ 49017 h 218731"/>
            </a:gdLst>
            <a:ahLst/>
            <a:cxnLst/>
            <a:rect l="l" t="t" r="r" b="b"/>
            <a:pathLst>
              <a:path w="851474" h="218731">
                <a:moveTo>
                  <a:pt x="78644" y="0"/>
                </a:moveTo>
                <a:lnTo>
                  <a:pt x="277948" y="124321"/>
                </a:lnTo>
                <a:lnTo>
                  <a:pt x="477252" y="0"/>
                </a:lnTo>
                <a:lnTo>
                  <a:pt x="676555" y="124321"/>
                </a:lnTo>
                <a:lnTo>
                  <a:pt x="851474" y="15211"/>
                </a:lnTo>
                <a:lnTo>
                  <a:pt x="851474" y="121861"/>
                </a:lnTo>
                <a:lnTo>
                  <a:pt x="696127" y="218731"/>
                </a:lnTo>
                <a:lnTo>
                  <a:pt x="657178" y="218731"/>
                </a:lnTo>
                <a:lnTo>
                  <a:pt x="477252" y="106655"/>
                </a:lnTo>
                <a:lnTo>
                  <a:pt x="297422" y="218731"/>
                </a:lnTo>
                <a:lnTo>
                  <a:pt x="258474" y="218731"/>
                </a:lnTo>
                <a:lnTo>
                  <a:pt x="78644" y="106655"/>
                </a:lnTo>
                <a:lnTo>
                  <a:pt x="34474" y="134232"/>
                </a:lnTo>
                <a:cubicBezTo>
                  <a:pt x="21976" y="106440"/>
                  <a:pt x="10558" y="77997"/>
                  <a:pt x="0" y="49017"/>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6" name="标题 1"/>
          <p:cNvSpPr txBox="1"/>
          <p:nvPr/>
        </p:nvSpPr>
        <p:spPr>
          <a:xfrm>
            <a:off x="11419170" y="1"/>
            <a:ext cx="772830" cy="662263"/>
          </a:xfrm>
          <a:custGeom>
            <a:avLst/>
            <a:gdLst>
              <a:gd name="connsiteX0" fmla="*/ 48 w 772830"/>
              <a:gd name="connsiteY0" fmla="*/ 0 h 662263"/>
              <a:gd name="connsiteX1" fmla="*/ 293575 w 772830"/>
              <a:gd name="connsiteY1" fmla="*/ 0 h 662263"/>
              <a:gd name="connsiteX2" fmla="*/ 293527 w 772830"/>
              <a:gd name="connsiteY2" fmla="*/ 480 h 662263"/>
              <a:gd name="connsiteX3" fmla="*/ 661783 w 772830"/>
              <a:gd name="connsiteY3" fmla="*/ 368736 h 662263"/>
              <a:gd name="connsiteX4" fmla="*/ 735999 w 772830"/>
              <a:gd name="connsiteY4" fmla="*/ 361254 h 662263"/>
              <a:gd name="connsiteX5" fmla="*/ 772830 w 772830"/>
              <a:gd name="connsiteY5" fmla="*/ 349822 h 662263"/>
              <a:gd name="connsiteX6" fmla="*/ 772830 w 772830"/>
              <a:gd name="connsiteY6" fmla="*/ 651069 h 662263"/>
              <a:gd name="connsiteX7" fmla="*/ 661783 w 772830"/>
              <a:gd name="connsiteY7" fmla="*/ 662263 h 662263"/>
              <a:gd name="connsiteX8" fmla="*/ 0 w 772830"/>
              <a:gd name="connsiteY8" fmla="*/ 480 h 662263"/>
            </a:gdLst>
            <a:ahLst/>
            <a:cxnLst/>
            <a:rect l="l" t="t" r="r" b="b"/>
            <a:pathLst>
              <a:path w="772830" h="662263">
                <a:moveTo>
                  <a:pt x="48" y="0"/>
                </a:moveTo>
                <a:lnTo>
                  <a:pt x="293575" y="0"/>
                </a:lnTo>
                <a:lnTo>
                  <a:pt x="293527" y="480"/>
                </a:lnTo>
                <a:cubicBezTo>
                  <a:pt x="293527" y="203862"/>
                  <a:pt x="458401" y="368736"/>
                  <a:pt x="661783" y="368736"/>
                </a:cubicBezTo>
                <a:cubicBezTo>
                  <a:pt x="687206" y="368736"/>
                  <a:pt x="712027" y="366160"/>
                  <a:pt x="735999" y="361254"/>
                </a:cubicBezTo>
                <a:lnTo>
                  <a:pt x="772830" y="349822"/>
                </a:lnTo>
                <a:lnTo>
                  <a:pt x="772830" y="651069"/>
                </a:lnTo>
                <a:lnTo>
                  <a:pt x="661783" y="662263"/>
                </a:lnTo>
                <a:cubicBezTo>
                  <a:pt x="296290" y="662263"/>
                  <a:pt x="0" y="365973"/>
                  <a:pt x="0" y="480"/>
                </a:cubicBezTo>
                <a:close/>
              </a:path>
            </a:pathLst>
          </a:custGeom>
          <a:solidFill>
            <a:schemeClr val="accent2">
              <a:lumMod val="60000"/>
              <a:lumOff val="40000"/>
            </a:schemeClr>
          </a:solidFill>
          <a:ln w="9525" cap="flat">
            <a:noFill/>
            <a:miter/>
          </a:ln>
          <a:effectLst/>
        </p:spPr>
        <p:txBody>
          <a:bodyPr vert="horz" wrap="square" lIns="91440" tIns="45720" rIns="91440" bIns="45720" rtlCol="0" anchor="ctr"/>
          <a:lstStyle/>
          <a:p>
            <a:pPr algn="ctr"/>
            <a:endParaRPr kumimoji="1" lang="zh-CN" altLang="en-US"/>
          </a:p>
        </p:txBody>
      </p:sp>
      <p:sp>
        <p:nvSpPr>
          <p:cNvPr id="17" name="标题 1"/>
          <p:cNvSpPr txBox="1"/>
          <p:nvPr/>
        </p:nvSpPr>
        <p:spPr>
          <a:xfrm>
            <a:off x="5947680" y="2893536"/>
            <a:ext cx="4924425" cy="3097520"/>
          </a:xfrm>
          <a:prstGeom prst="rect">
            <a:avLst/>
          </a:prstGeom>
          <a:noFill/>
          <a:ln>
            <a:noFill/>
          </a:ln>
        </p:spPr>
        <p:txBody>
          <a:bodyPr vert="horz" wrap="square" lIns="0" tIns="0" rIns="0" bIns="0" rtlCol="0" anchor="t"/>
          <a:lstStyle/>
          <a:p>
            <a:pPr algn="l"/>
            <a:r>
              <a:rPr kumimoji="1" lang="en-US" altLang="zh-CN" sz="2400">
                <a:ln w="12700">
                  <a:solidFill>
                    <a:srgbClr val="FFFFFF">
                      <a:alpha val="100000"/>
                    </a:srgbClr>
                  </a:solidFill>
                </a:ln>
                <a:solidFill>
                  <a:srgbClr val="1D51C5">
                    <a:alpha val="100000"/>
                  </a:srgbClr>
                </a:solidFill>
                <a:latin typeface="poppins-bold"/>
                <a:ea typeface="poppins-bold"/>
                <a:cs typeface="poppins-bold"/>
              </a:rPr>
              <a:t>Meningkatkan Relevansi dan Penerapan Matematika dalam Kehidupan Sehari-hari</a:t>
            </a:r>
            <a:endParaRPr kumimoji="1"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7267128" y="1467732"/>
            <a:ext cx="4277736" cy="1246273"/>
          </a:xfrm>
          <a:prstGeom prst="rect">
            <a:avLst/>
          </a:prstGeom>
          <a:noFill/>
          <a:ln>
            <a:noFill/>
          </a:ln>
        </p:spPr>
        <p:txBody>
          <a:bodyPr vert="horz" wrap="square" lIns="0" tIns="36000" rIns="216000" bIns="36000" rtlCol="0" anchor="ctr"/>
          <a:lstStyle/>
          <a:p>
            <a:pPr algn="l"/>
            <a:r>
              <a:rPr kumimoji="1" lang="en-US" altLang="zh-CN" sz="1400">
                <a:ln w="12700">
                  <a:noFill/>
                </a:ln>
                <a:solidFill>
                  <a:srgbClr val="404040">
                    <a:alpha val="100000"/>
                  </a:srgbClr>
                </a:solidFill>
                <a:latin typeface="Poppins"/>
                <a:ea typeface="Poppins"/>
                <a:cs typeface="Poppins"/>
              </a:rPr>
              <a:t>Mengajarkan siswa untuk mengidentifikasi dan menerapkan konsep matematika dalam kehidupan sehari- hari.</a:t>
            </a:r>
            <a:endParaRPr kumimoji="1" lang="zh-CN" altLang="en-US"/>
          </a:p>
        </p:txBody>
      </p:sp>
      <p:sp>
        <p:nvSpPr>
          <p:cNvPr id="3" name="标题 1"/>
          <p:cNvSpPr txBox="1"/>
          <p:nvPr/>
        </p:nvSpPr>
        <p:spPr>
          <a:xfrm>
            <a:off x="6391270" y="1763318"/>
            <a:ext cx="438503" cy="500785"/>
          </a:xfrm>
          <a:custGeom>
            <a:avLst/>
            <a:gdLst>
              <a:gd name="connsiteX0" fmla="*/ 1449958 w 1449958"/>
              <a:gd name="connsiteY0" fmla="*/ 669913 h 1655898"/>
              <a:gd name="connsiteX1" fmla="*/ 1449586 w 1449958"/>
              <a:gd name="connsiteY1" fmla="*/ 666192 h 1655898"/>
              <a:gd name="connsiteX2" fmla="*/ 1449586 w 1449958"/>
              <a:gd name="connsiteY2" fmla="*/ 665634 h 1655898"/>
              <a:gd name="connsiteX3" fmla="*/ 1448098 w 1449958"/>
              <a:gd name="connsiteY3" fmla="*/ 658006 h 1655898"/>
              <a:gd name="connsiteX4" fmla="*/ 1445307 w 1449958"/>
              <a:gd name="connsiteY4" fmla="*/ 650379 h 1655898"/>
              <a:gd name="connsiteX5" fmla="*/ 1443633 w 1449958"/>
              <a:gd name="connsiteY5" fmla="*/ 646844 h 1655898"/>
              <a:gd name="connsiteX6" fmla="*/ 1441772 w 1449958"/>
              <a:gd name="connsiteY6" fmla="*/ 643496 h 1655898"/>
              <a:gd name="connsiteX7" fmla="*/ 1441400 w 1449958"/>
              <a:gd name="connsiteY7" fmla="*/ 643124 h 1655898"/>
              <a:gd name="connsiteX8" fmla="*/ 1439354 w 1449958"/>
              <a:gd name="connsiteY8" fmla="*/ 640147 h 1655898"/>
              <a:gd name="connsiteX9" fmla="*/ 1439168 w 1449958"/>
              <a:gd name="connsiteY9" fmla="*/ 639775 h 1655898"/>
              <a:gd name="connsiteX10" fmla="*/ 1436936 w 1449958"/>
              <a:gd name="connsiteY10" fmla="*/ 636798 h 1655898"/>
              <a:gd name="connsiteX11" fmla="*/ 1436378 w 1449958"/>
              <a:gd name="connsiteY11" fmla="*/ 636240 h 1655898"/>
              <a:gd name="connsiteX12" fmla="*/ 1433773 w 1449958"/>
              <a:gd name="connsiteY12" fmla="*/ 633450 h 1655898"/>
              <a:gd name="connsiteX13" fmla="*/ 816136 w 1449958"/>
              <a:gd name="connsiteY13" fmla="*/ 15813 h 1655898"/>
              <a:gd name="connsiteX14" fmla="*/ 813346 w 1449958"/>
              <a:gd name="connsiteY14" fmla="*/ 13208 h 1655898"/>
              <a:gd name="connsiteX15" fmla="*/ 812788 w 1449958"/>
              <a:gd name="connsiteY15" fmla="*/ 12650 h 1655898"/>
              <a:gd name="connsiteX16" fmla="*/ 809997 w 1449958"/>
              <a:gd name="connsiteY16" fmla="*/ 10418 h 1655898"/>
              <a:gd name="connsiteX17" fmla="*/ 809625 w 1449958"/>
              <a:gd name="connsiteY17" fmla="*/ 10232 h 1655898"/>
              <a:gd name="connsiteX18" fmla="*/ 806834 w 1449958"/>
              <a:gd name="connsiteY18" fmla="*/ 8372 h 1655898"/>
              <a:gd name="connsiteX19" fmla="*/ 806276 w 1449958"/>
              <a:gd name="connsiteY19" fmla="*/ 8000 h 1655898"/>
              <a:gd name="connsiteX20" fmla="*/ 802928 w 1449958"/>
              <a:gd name="connsiteY20" fmla="*/ 6139 h 1655898"/>
              <a:gd name="connsiteX21" fmla="*/ 802742 w 1449958"/>
              <a:gd name="connsiteY21" fmla="*/ 6139 h 1655898"/>
              <a:gd name="connsiteX22" fmla="*/ 799207 w 1449958"/>
              <a:gd name="connsiteY22" fmla="*/ 4465 h 1655898"/>
              <a:gd name="connsiteX23" fmla="*/ 799021 w 1449958"/>
              <a:gd name="connsiteY23" fmla="*/ 4465 h 1655898"/>
              <a:gd name="connsiteX24" fmla="*/ 791580 w 1449958"/>
              <a:gd name="connsiteY24" fmla="*/ 1860 h 1655898"/>
              <a:gd name="connsiteX25" fmla="*/ 791394 w 1449958"/>
              <a:gd name="connsiteY25" fmla="*/ 1860 h 1655898"/>
              <a:gd name="connsiteX26" fmla="*/ 783766 w 1449958"/>
              <a:gd name="connsiteY26" fmla="*/ 372 h 1655898"/>
              <a:gd name="connsiteX27" fmla="*/ 783022 w 1449958"/>
              <a:gd name="connsiteY27" fmla="*/ 372 h 1655898"/>
              <a:gd name="connsiteX28" fmla="*/ 779301 w 1449958"/>
              <a:gd name="connsiteY28" fmla="*/ 0 h 1655898"/>
              <a:gd name="connsiteX29" fmla="*/ 261751 w 1449958"/>
              <a:gd name="connsiteY29" fmla="*/ 0 h 1655898"/>
              <a:gd name="connsiteX30" fmla="*/ 0 w 1449958"/>
              <a:gd name="connsiteY30" fmla="*/ 261751 h 1655898"/>
              <a:gd name="connsiteX31" fmla="*/ 0 w 1449958"/>
              <a:gd name="connsiteY31" fmla="*/ 1394148 h 1655898"/>
              <a:gd name="connsiteX32" fmla="*/ 261751 w 1449958"/>
              <a:gd name="connsiteY32" fmla="*/ 1655899 h 1655898"/>
              <a:gd name="connsiteX33" fmla="*/ 1188207 w 1449958"/>
              <a:gd name="connsiteY33" fmla="*/ 1655899 h 1655898"/>
              <a:gd name="connsiteX34" fmla="*/ 1449958 w 1449958"/>
              <a:gd name="connsiteY34" fmla="*/ 1394148 h 1655898"/>
              <a:gd name="connsiteX35" fmla="*/ 1449958 w 1449958"/>
              <a:gd name="connsiteY35" fmla="*/ 672889 h 1655898"/>
              <a:gd name="connsiteX36" fmla="*/ 1449958 w 1449958"/>
              <a:gd name="connsiteY36" fmla="*/ 669913 h 1655898"/>
              <a:gd name="connsiteX37" fmla="*/ 832321 w 1449958"/>
              <a:gd name="connsiteY37" fmla="*/ 466948 h 1655898"/>
              <a:gd name="connsiteX38" fmla="*/ 832321 w 1449958"/>
              <a:gd name="connsiteY38" fmla="*/ 189942 h 1655898"/>
              <a:gd name="connsiteX39" fmla="*/ 1259458 w 1449958"/>
              <a:gd name="connsiteY39" fmla="*/ 617079 h 1655898"/>
              <a:gd name="connsiteX40" fmla="*/ 982452 w 1449958"/>
              <a:gd name="connsiteY40" fmla="*/ 617079 h 1655898"/>
              <a:gd name="connsiteX41" fmla="*/ 832321 w 1449958"/>
              <a:gd name="connsiteY41" fmla="*/ 466948 h 1655898"/>
              <a:gd name="connsiteX42" fmla="*/ 1338337 w 1449958"/>
              <a:gd name="connsiteY42" fmla="*/ 1393403 h 1655898"/>
              <a:gd name="connsiteX43" fmla="*/ 1188207 w 1449958"/>
              <a:gd name="connsiteY43" fmla="*/ 1543534 h 1655898"/>
              <a:gd name="connsiteX44" fmla="*/ 261751 w 1449958"/>
              <a:gd name="connsiteY44" fmla="*/ 1543534 h 1655898"/>
              <a:gd name="connsiteX45" fmla="*/ 111621 w 1449958"/>
              <a:gd name="connsiteY45" fmla="*/ 1393403 h 1655898"/>
              <a:gd name="connsiteX46" fmla="*/ 111621 w 1449958"/>
              <a:gd name="connsiteY46" fmla="*/ 261007 h 1655898"/>
              <a:gd name="connsiteX47" fmla="*/ 261751 w 1449958"/>
              <a:gd name="connsiteY47" fmla="*/ 110877 h 1655898"/>
              <a:gd name="connsiteX48" fmla="*/ 720700 w 1449958"/>
              <a:gd name="connsiteY48" fmla="*/ 110877 h 1655898"/>
              <a:gd name="connsiteX49" fmla="*/ 720700 w 1449958"/>
              <a:gd name="connsiteY49" fmla="*/ 466948 h 1655898"/>
              <a:gd name="connsiteX50" fmla="*/ 982452 w 1449958"/>
              <a:gd name="connsiteY50" fmla="*/ 728700 h 1655898"/>
              <a:gd name="connsiteX51" fmla="*/ 1338523 w 1449958"/>
              <a:gd name="connsiteY51" fmla="*/ 728700 h 1655898"/>
              <a:gd name="connsiteX52" fmla="*/ 1338523 w 1449958"/>
              <a:gd name="connsiteY52" fmla="*/ 1393403 h 1655898"/>
            </a:gdLst>
            <a:ahLst/>
            <a:cxnLst/>
            <a:rect l="l" t="t" r="r" b="b"/>
            <a:pathLst>
              <a:path w="1449958" h="1655898">
                <a:moveTo>
                  <a:pt x="1449958" y="669913"/>
                </a:moveTo>
                <a:cubicBezTo>
                  <a:pt x="1449958" y="668610"/>
                  <a:pt x="1449772" y="667308"/>
                  <a:pt x="1449586" y="666192"/>
                </a:cubicBezTo>
                <a:lnTo>
                  <a:pt x="1449586" y="665634"/>
                </a:lnTo>
                <a:cubicBezTo>
                  <a:pt x="1449214" y="663029"/>
                  <a:pt x="1448656" y="660425"/>
                  <a:pt x="1448098" y="658006"/>
                </a:cubicBezTo>
                <a:cubicBezTo>
                  <a:pt x="1447354" y="655402"/>
                  <a:pt x="1446423" y="652797"/>
                  <a:pt x="1445307" y="650379"/>
                </a:cubicBezTo>
                <a:cubicBezTo>
                  <a:pt x="1444749" y="649077"/>
                  <a:pt x="1444191" y="647960"/>
                  <a:pt x="1443633" y="646844"/>
                </a:cubicBezTo>
                <a:cubicBezTo>
                  <a:pt x="1443075" y="645728"/>
                  <a:pt x="1442331" y="644612"/>
                  <a:pt x="1441772" y="643496"/>
                </a:cubicBezTo>
                <a:cubicBezTo>
                  <a:pt x="1441587" y="643310"/>
                  <a:pt x="1441587" y="643124"/>
                  <a:pt x="1441400" y="643124"/>
                </a:cubicBezTo>
                <a:cubicBezTo>
                  <a:pt x="1440842" y="642193"/>
                  <a:pt x="1440098" y="641077"/>
                  <a:pt x="1439354" y="640147"/>
                </a:cubicBezTo>
                <a:cubicBezTo>
                  <a:pt x="1439354" y="640147"/>
                  <a:pt x="1439168" y="639961"/>
                  <a:pt x="1439168" y="639775"/>
                </a:cubicBezTo>
                <a:cubicBezTo>
                  <a:pt x="1438424" y="638845"/>
                  <a:pt x="1437680" y="637729"/>
                  <a:pt x="1436936" y="636798"/>
                </a:cubicBezTo>
                <a:lnTo>
                  <a:pt x="1436378" y="636240"/>
                </a:lnTo>
                <a:cubicBezTo>
                  <a:pt x="1435633" y="635310"/>
                  <a:pt x="1434703" y="634380"/>
                  <a:pt x="1433773" y="633450"/>
                </a:cubicBezTo>
                <a:lnTo>
                  <a:pt x="816136" y="15813"/>
                </a:lnTo>
                <a:cubicBezTo>
                  <a:pt x="815206" y="14883"/>
                  <a:pt x="814276" y="14139"/>
                  <a:pt x="813346" y="13208"/>
                </a:cubicBezTo>
                <a:lnTo>
                  <a:pt x="812788" y="12650"/>
                </a:lnTo>
                <a:lnTo>
                  <a:pt x="809997" y="10418"/>
                </a:lnTo>
                <a:cubicBezTo>
                  <a:pt x="809811" y="10418"/>
                  <a:pt x="809811" y="10232"/>
                  <a:pt x="809625" y="10232"/>
                </a:cubicBezTo>
                <a:cubicBezTo>
                  <a:pt x="808695" y="9488"/>
                  <a:pt x="807765" y="8930"/>
                  <a:pt x="806834" y="8372"/>
                </a:cubicBezTo>
                <a:cubicBezTo>
                  <a:pt x="806649" y="8186"/>
                  <a:pt x="806462" y="8186"/>
                  <a:pt x="806276" y="8000"/>
                </a:cubicBezTo>
                <a:cubicBezTo>
                  <a:pt x="805160" y="7255"/>
                  <a:pt x="804044" y="6697"/>
                  <a:pt x="802928" y="6139"/>
                </a:cubicBezTo>
                <a:lnTo>
                  <a:pt x="802742" y="6139"/>
                </a:lnTo>
                <a:cubicBezTo>
                  <a:pt x="801626" y="5581"/>
                  <a:pt x="800509" y="5023"/>
                  <a:pt x="799207" y="4465"/>
                </a:cubicBezTo>
                <a:lnTo>
                  <a:pt x="799021" y="4465"/>
                </a:lnTo>
                <a:cubicBezTo>
                  <a:pt x="796603" y="3349"/>
                  <a:pt x="793998" y="2418"/>
                  <a:pt x="791580" y="1860"/>
                </a:cubicBezTo>
                <a:lnTo>
                  <a:pt x="791394" y="1860"/>
                </a:lnTo>
                <a:cubicBezTo>
                  <a:pt x="788975" y="1116"/>
                  <a:pt x="786371" y="744"/>
                  <a:pt x="783766" y="372"/>
                </a:cubicBezTo>
                <a:lnTo>
                  <a:pt x="783022" y="372"/>
                </a:lnTo>
                <a:cubicBezTo>
                  <a:pt x="781720" y="186"/>
                  <a:pt x="780604" y="186"/>
                  <a:pt x="779301" y="0"/>
                </a:cubicBezTo>
                <a:lnTo>
                  <a:pt x="261751" y="0"/>
                </a:lnTo>
                <a:cubicBezTo>
                  <a:pt x="117388" y="0"/>
                  <a:pt x="0" y="117388"/>
                  <a:pt x="0" y="261751"/>
                </a:cubicBezTo>
                <a:lnTo>
                  <a:pt x="0" y="1394148"/>
                </a:lnTo>
                <a:cubicBezTo>
                  <a:pt x="0" y="1538511"/>
                  <a:pt x="117388" y="1655899"/>
                  <a:pt x="261751" y="1655899"/>
                </a:cubicBezTo>
                <a:lnTo>
                  <a:pt x="1188207" y="1655899"/>
                </a:lnTo>
                <a:cubicBezTo>
                  <a:pt x="1332570" y="1655899"/>
                  <a:pt x="1449958" y="1538511"/>
                  <a:pt x="1449958" y="1394148"/>
                </a:cubicBezTo>
                <a:lnTo>
                  <a:pt x="1449958" y="672889"/>
                </a:lnTo>
                <a:lnTo>
                  <a:pt x="1449958" y="669913"/>
                </a:lnTo>
                <a:close/>
                <a:moveTo>
                  <a:pt x="832321" y="466948"/>
                </a:moveTo>
                <a:lnTo>
                  <a:pt x="832321" y="189942"/>
                </a:lnTo>
                <a:lnTo>
                  <a:pt x="1259458" y="617079"/>
                </a:lnTo>
                <a:lnTo>
                  <a:pt x="982452" y="617079"/>
                </a:lnTo>
                <a:cubicBezTo>
                  <a:pt x="899666" y="617079"/>
                  <a:pt x="832321" y="549734"/>
                  <a:pt x="832321" y="466948"/>
                </a:cubicBezTo>
                <a:close/>
                <a:moveTo>
                  <a:pt x="1338337" y="1393403"/>
                </a:moveTo>
                <a:cubicBezTo>
                  <a:pt x="1338337" y="1476189"/>
                  <a:pt x="1270992" y="1543534"/>
                  <a:pt x="1188207" y="1543534"/>
                </a:cubicBezTo>
                <a:lnTo>
                  <a:pt x="261751" y="1543534"/>
                </a:lnTo>
                <a:cubicBezTo>
                  <a:pt x="178966" y="1543534"/>
                  <a:pt x="111621" y="1476189"/>
                  <a:pt x="111621" y="1393403"/>
                </a:cubicBezTo>
                <a:lnTo>
                  <a:pt x="111621" y="261007"/>
                </a:lnTo>
                <a:cubicBezTo>
                  <a:pt x="111621" y="178222"/>
                  <a:pt x="178966" y="110877"/>
                  <a:pt x="261751" y="110877"/>
                </a:cubicBezTo>
                <a:lnTo>
                  <a:pt x="720700" y="110877"/>
                </a:lnTo>
                <a:lnTo>
                  <a:pt x="720700" y="466948"/>
                </a:lnTo>
                <a:cubicBezTo>
                  <a:pt x="720700" y="611312"/>
                  <a:pt x="838088" y="728700"/>
                  <a:pt x="982452" y="728700"/>
                </a:cubicBezTo>
                <a:lnTo>
                  <a:pt x="1338523" y="728700"/>
                </a:lnTo>
                <a:lnTo>
                  <a:pt x="1338523" y="1393403"/>
                </a:lnTo>
                <a:close/>
              </a:path>
            </a:pathLst>
          </a:custGeom>
          <a:solidFill>
            <a:schemeClr val="tx1">
              <a:lumMod val="75000"/>
              <a:lumOff val="25000"/>
            </a:schemeClr>
          </a:solidFill>
          <a:ln cap="sq">
            <a:noFill/>
          </a:ln>
        </p:spPr>
        <p:txBody>
          <a:bodyPr vert="horz" wrap="square" lIns="91440" tIns="45720" rIns="91440" bIns="45720" rtlCol="0" anchor="t"/>
          <a:lstStyle/>
          <a:p>
            <a:pPr algn="l"/>
            <a:endParaRPr kumimoji="1" lang="zh-CN" altLang="en-US"/>
          </a:p>
        </p:txBody>
      </p:sp>
      <p:sp>
        <p:nvSpPr>
          <p:cNvPr id="4" name="标题 1"/>
          <p:cNvSpPr txBox="1"/>
          <p:nvPr/>
        </p:nvSpPr>
        <p:spPr>
          <a:xfrm>
            <a:off x="7267128" y="4859333"/>
            <a:ext cx="4277736" cy="1246273"/>
          </a:xfrm>
          <a:prstGeom prst="rect">
            <a:avLst/>
          </a:prstGeom>
          <a:noFill/>
          <a:ln>
            <a:noFill/>
          </a:ln>
        </p:spPr>
        <p:txBody>
          <a:bodyPr vert="horz" wrap="square" lIns="0" tIns="36000" rIns="216000" bIns="36000" rtlCol="0" anchor="ctr"/>
          <a:lstStyle/>
          <a:p>
            <a:pPr algn="l"/>
            <a:r>
              <a:rPr kumimoji="1" lang="en-US" altLang="zh-CN" sz="1400">
                <a:ln w="12700">
                  <a:noFill/>
                </a:ln>
                <a:solidFill>
                  <a:srgbClr val="404040">
                    <a:alpha val="100000"/>
                  </a:srgbClr>
                </a:solidFill>
                <a:latin typeface="Poppins"/>
                <a:ea typeface="Poppins"/>
                <a:cs typeface="Poppins"/>
              </a:rPr>
              <a:t>Membantu siswa memahami relevansi matematika dan meningkatkan pemahaman mereka tentang pentingnya matematika dalam kehidupan sehari- hari.</a:t>
            </a:r>
            <a:endParaRPr kumimoji="1" lang="zh-CN" altLang="en-US"/>
          </a:p>
        </p:txBody>
      </p:sp>
      <p:sp>
        <p:nvSpPr>
          <p:cNvPr id="5" name="标题 1"/>
          <p:cNvSpPr txBox="1"/>
          <p:nvPr/>
        </p:nvSpPr>
        <p:spPr>
          <a:xfrm>
            <a:off x="6370989" y="5154919"/>
            <a:ext cx="500711" cy="500785"/>
          </a:xfrm>
          <a:custGeom>
            <a:avLst/>
            <a:gdLst>
              <a:gd name="connsiteX0" fmla="*/ 669168 w 1599855"/>
              <a:gd name="connsiteY0" fmla="*/ 111621 h 1600088"/>
              <a:gd name="connsiteX1" fmla="*/ 886086 w 1599855"/>
              <a:gd name="connsiteY1" fmla="*/ 155339 h 1600088"/>
              <a:gd name="connsiteX2" fmla="*/ 1063377 w 1599855"/>
              <a:gd name="connsiteY2" fmla="*/ 274960 h 1600088"/>
              <a:gd name="connsiteX3" fmla="*/ 1182998 w 1599855"/>
              <a:gd name="connsiteY3" fmla="*/ 452251 h 1600088"/>
              <a:gd name="connsiteX4" fmla="*/ 1226716 w 1599855"/>
              <a:gd name="connsiteY4" fmla="*/ 669168 h 1600088"/>
              <a:gd name="connsiteX5" fmla="*/ 1182998 w 1599855"/>
              <a:gd name="connsiteY5" fmla="*/ 886085 h 1600088"/>
              <a:gd name="connsiteX6" fmla="*/ 1063377 w 1599855"/>
              <a:gd name="connsiteY6" fmla="*/ 1063377 h 1600088"/>
              <a:gd name="connsiteX7" fmla="*/ 886086 w 1599855"/>
              <a:gd name="connsiteY7" fmla="*/ 1182998 h 1600088"/>
              <a:gd name="connsiteX8" fmla="*/ 669168 w 1599855"/>
              <a:gd name="connsiteY8" fmla="*/ 1226716 h 1600088"/>
              <a:gd name="connsiteX9" fmla="*/ 452251 w 1599855"/>
              <a:gd name="connsiteY9" fmla="*/ 1182998 h 1600088"/>
              <a:gd name="connsiteX10" fmla="*/ 274960 w 1599855"/>
              <a:gd name="connsiteY10" fmla="*/ 1063377 h 1600088"/>
              <a:gd name="connsiteX11" fmla="*/ 155339 w 1599855"/>
              <a:gd name="connsiteY11" fmla="*/ 886085 h 1600088"/>
              <a:gd name="connsiteX12" fmla="*/ 111621 w 1599855"/>
              <a:gd name="connsiteY12" fmla="*/ 669168 h 1600088"/>
              <a:gd name="connsiteX13" fmla="*/ 155339 w 1599855"/>
              <a:gd name="connsiteY13" fmla="*/ 452251 h 1600088"/>
              <a:gd name="connsiteX14" fmla="*/ 274960 w 1599855"/>
              <a:gd name="connsiteY14" fmla="*/ 274960 h 1600088"/>
              <a:gd name="connsiteX15" fmla="*/ 452251 w 1599855"/>
              <a:gd name="connsiteY15" fmla="*/ 155339 h 1600088"/>
              <a:gd name="connsiteX16" fmla="*/ 669168 w 1599855"/>
              <a:gd name="connsiteY16" fmla="*/ 111621 h 1600088"/>
              <a:gd name="connsiteX17" fmla="*/ 669168 w 1599855"/>
              <a:gd name="connsiteY17" fmla="*/ 0 h 1600088"/>
              <a:gd name="connsiteX18" fmla="*/ 0 w 1599855"/>
              <a:gd name="connsiteY18" fmla="*/ 669168 h 1600088"/>
              <a:gd name="connsiteX19" fmla="*/ 669168 w 1599855"/>
              <a:gd name="connsiteY19" fmla="*/ 1338337 h 1600088"/>
              <a:gd name="connsiteX20" fmla="*/ 1338337 w 1599855"/>
              <a:gd name="connsiteY20" fmla="*/ 669168 h 1600088"/>
              <a:gd name="connsiteX21" fmla="*/ 669168 w 1599855"/>
              <a:gd name="connsiteY21" fmla="*/ 0 h 1600088"/>
              <a:gd name="connsiteX22" fmla="*/ 1544278 w 1599855"/>
              <a:gd name="connsiteY22" fmla="*/ 1600088 h 1600088"/>
              <a:gd name="connsiteX23" fmla="*/ 1504838 w 1599855"/>
              <a:gd name="connsiteY23" fmla="*/ 1583717 h 1600088"/>
              <a:gd name="connsiteX24" fmla="*/ 1247366 w 1599855"/>
              <a:gd name="connsiteY24" fmla="*/ 1326431 h 1600088"/>
              <a:gd name="connsiteX25" fmla="*/ 1247366 w 1599855"/>
              <a:gd name="connsiteY25" fmla="*/ 1247552 h 1600088"/>
              <a:gd name="connsiteX26" fmla="*/ 1326245 w 1599855"/>
              <a:gd name="connsiteY26" fmla="*/ 1247552 h 1600088"/>
              <a:gd name="connsiteX27" fmla="*/ 1583531 w 1599855"/>
              <a:gd name="connsiteY27" fmla="*/ 1504838 h 1600088"/>
              <a:gd name="connsiteX28" fmla="*/ 1583531 w 1599855"/>
              <a:gd name="connsiteY28" fmla="*/ 1583717 h 1600088"/>
              <a:gd name="connsiteX29" fmla="*/ 1544278 w 1599855"/>
              <a:gd name="connsiteY29" fmla="*/ 1600088 h 1600088"/>
            </a:gdLst>
            <a:ahLst/>
            <a:cxnLst/>
            <a:rect l="l" t="t" r="r" b="b"/>
            <a:pathLst>
              <a:path w="1599855" h="1600088">
                <a:moveTo>
                  <a:pt x="669168" y="111621"/>
                </a:moveTo>
                <a:cubicBezTo>
                  <a:pt x="744513" y="111621"/>
                  <a:pt x="817438" y="126318"/>
                  <a:pt x="886086" y="155339"/>
                </a:cubicBezTo>
                <a:cubicBezTo>
                  <a:pt x="952500" y="183431"/>
                  <a:pt x="1012031" y="223614"/>
                  <a:pt x="1063377" y="274960"/>
                </a:cubicBezTo>
                <a:cubicBezTo>
                  <a:pt x="1114537" y="326120"/>
                  <a:pt x="1154906" y="385837"/>
                  <a:pt x="1182998" y="452251"/>
                </a:cubicBezTo>
                <a:cubicBezTo>
                  <a:pt x="1212019" y="520898"/>
                  <a:pt x="1226716" y="594010"/>
                  <a:pt x="1226716" y="669168"/>
                </a:cubicBezTo>
                <a:cubicBezTo>
                  <a:pt x="1226716" y="744327"/>
                  <a:pt x="1212019" y="817438"/>
                  <a:pt x="1182998" y="886085"/>
                </a:cubicBezTo>
                <a:cubicBezTo>
                  <a:pt x="1154906" y="952500"/>
                  <a:pt x="1114723" y="1012031"/>
                  <a:pt x="1063377" y="1063377"/>
                </a:cubicBezTo>
                <a:cubicBezTo>
                  <a:pt x="1012217" y="1114537"/>
                  <a:pt x="952500" y="1154906"/>
                  <a:pt x="886086" y="1182998"/>
                </a:cubicBezTo>
                <a:cubicBezTo>
                  <a:pt x="817438" y="1212019"/>
                  <a:pt x="744327" y="1226716"/>
                  <a:pt x="669168" y="1226716"/>
                </a:cubicBezTo>
                <a:cubicBezTo>
                  <a:pt x="594010" y="1226716"/>
                  <a:pt x="520898" y="1212019"/>
                  <a:pt x="452251" y="1182998"/>
                </a:cubicBezTo>
                <a:cubicBezTo>
                  <a:pt x="385837" y="1154906"/>
                  <a:pt x="326306" y="1114723"/>
                  <a:pt x="274960" y="1063377"/>
                </a:cubicBezTo>
                <a:cubicBezTo>
                  <a:pt x="223800" y="1012217"/>
                  <a:pt x="183431" y="952500"/>
                  <a:pt x="155339" y="886085"/>
                </a:cubicBezTo>
                <a:cubicBezTo>
                  <a:pt x="126318" y="817438"/>
                  <a:pt x="111621" y="744327"/>
                  <a:pt x="111621" y="669168"/>
                </a:cubicBezTo>
                <a:cubicBezTo>
                  <a:pt x="111621" y="594010"/>
                  <a:pt x="126318" y="520898"/>
                  <a:pt x="155339" y="452251"/>
                </a:cubicBezTo>
                <a:cubicBezTo>
                  <a:pt x="183431" y="385837"/>
                  <a:pt x="223614" y="326306"/>
                  <a:pt x="274960" y="274960"/>
                </a:cubicBezTo>
                <a:cubicBezTo>
                  <a:pt x="326306" y="223614"/>
                  <a:pt x="385837" y="183431"/>
                  <a:pt x="452251" y="155339"/>
                </a:cubicBezTo>
                <a:cubicBezTo>
                  <a:pt x="520898" y="126318"/>
                  <a:pt x="593824" y="111621"/>
                  <a:pt x="669168" y="111621"/>
                </a:cubicBezTo>
                <a:moveTo>
                  <a:pt x="669168" y="0"/>
                </a:moveTo>
                <a:cubicBezTo>
                  <a:pt x="299517" y="0"/>
                  <a:pt x="0" y="299517"/>
                  <a:pt x="0" y="669168"/>
                </a:cubicBezTo>
                <a:cubicBezTo>
                  <a:pt x="0" y="1038820"/>
                  <a:pt x="299517" y="1338337"/>
                  <a:pt x="669168" y="1338337"/>
                </a:cubicBezTo>
                <a:cubicBezTo>
                  <a:pt x="1038820" y="1338337"/>
                  <a:pt x="1338337" y="1038820"/>
                  <a:pt x="1338337" y="669168"/>
                </a:cubicBezTo>
                <a:cubicBezTo>
                  <a:pt x="1338337" y="299703"/>
                  <a:pt x="1038820" y="0"/>
                  <a:pt x="669168" y="0"/>
                </a:cubicBezTo>
                <a:close/>
                <a:moveTo>
                  <a:pt x="1544278" y="1600088"/>
                </a:moveTo>
                <a:cubicBezTo>
                  <a:pt x="1529953" y="1600088"/>
                  <a:pt x="1515628" y="1594693"/>
                  <a:pt x="1504838" y="1583717"/>
                </a:cubicBezTo>
                <a:lnTo>
                  <a:pt x="1247366" y="1326431"/>
                </a:lnTo>
                <a:cubicBezTo>
                  <a:pt x="1225600" y="1304665"/>
                  <a:pt x="1225600" y="1269318"/>
                  <a:pt x="1247366" y="1247552"/>
                </a:cubicBezTo>
                <a:cubicBezTo>
                  <a:pt x="1269132" y="1225786"/>
                  <a:pt x="1304479" y="1225786"/>
                  <a:pt x="1326245" y="1247552"/>
                </a:cubicBezTo>
                <a:lnTo>
                  <a:pt x="1583531" y="1504838"/>
                </a:lnTo>
                <a:cubicBezTo>
                  <a:pt x="1605297" y="1526605"/>
                  <a:pt x="1605297" y="1561951"/>
                  <a:pt x="1583531" y="1583717"/>
                </a:cubicBezTo>
                <a:cubicBezTo>
                  <a:pt x="1572927" y="1594693"/>
                  <a:pt x="1558603" y="1600088"/>
                  <a:pt x="1544278" y="1600088"/>
                </a:cubicBezTo>
                <a:close/>
              </a:path>
            </a:pathLst>
          </a:custGeom>
          <a:solidFill>
            <a:schemeClr val="tx1">
              <a:lumMod val="75000"/>
              <a:lumOff val="25000"/>
            </a:schemeClr>
          </a:solidFill>
          <a:ln cap="sq">
            <a:noFill/>
          </a:ln>
        </p:spPr>
        <p:txBody>
          <a:bodyPr vert="horz" wrap="square" lIns="91440" tIns="45720" rIns="91440" bIns="45720" rtlCol="0" anchor="t"/>
          <a:lstStyle/>
          <a:p>
            <a:pPr algn="l"/>
            <a:endParaRPr kumimoji="1" lang="zh-CN" altLang="en-US"/>
          </a:p>
        </p:txBody>
      </p:sp>
      <p:sp>
        <p:nvSpPr>
          <p:cNvPr id="6" name="标题 1"/>
          <p:cNvSpPr txBox="1"/>
          <p:nvPr/>
        </p:nvSpPr>
        <p:spPr>
          <a:xfrm>
            <a:off x="5990048" y="3028266"/>
            <a:ext cx="5596615" cy="1400590"/>
          </a:xfrm>
          <a:prstGeom prst="rect">
            <a:avLst/>
          </a:prstGeom>
          <a:solidFill>
            <a:schemeClr val="bg1">
              <a:lumMod val="95000"/>
            </a:schemeClr>
          </a:solidFill>
          <a:ln w="12700" cap="sq">
            <a:noFill/>
            <a:miter/>
          </a:ln>
          <a:effectLst>
            <a:outerShdw blurRad="762000" dist="254000" dir="5400000" algn="t" rotWithShape="0">
              <a:srgbClr val="000000">
                <a:alpha val="30000"/>
              </a:srgbClr>
            </a:outerShdw>
          </a:effectLst>
        </p:spPr>
        <p:txBody>
          <a:bodyPr vert="horz" wrap="square" lIns="1188720" tIns="45720" rIns="365760" bIns="45720" rtlCol="0" anchor="ctr"/>
          <a:lstStyle/>
          <a:p>
            <a:pPr algn="l"/>
            <a:endParaRPr kumimoji="1" lang="zh-CN" altLang="en-US"/>
          </a:p>
        </p:txBody>
      </p:sp>
      <p:sp>
        <p:nvSpPr>
          <p:cNvPr id="7" name="标题 1"/>
          <p:cNvSpPr txBox="1"/>
          <p:nvPr/>
        </p:nvSpPr>
        <p:spPr>
          <a:xfrm>
            <a:off x="5916135" y="3028266"/>
            <a:ext cx="73912" cy="1400590"/>
          </a:xfrm>
          <a:prstGeom prst="rect">
            <a:avLst/>
          </a:prstGeom>
          <a:solidFill>
            <a:schemeClr val="accent1"/>
          </a:solidFill>
          <a:ln w="12700" cap="sq">
            <a:noFill/>
            <a:miter/>
          </a:ln>
          <a:effectLst/>
        </p:spPr>
        <p:txBody>
          <a:bodyPr vert="horz" wrap="square" lIns="91440" tIns="45720" rIns="91440" bIns="45720" rtlCol="0" anchor="ctr"/>
          <a:lstStyle/>
          <a:p>
            <a:pPr algn="ctr"/>
            <a:endParaRPr kumimoji="1" lang="zh-CN" altLang="en-US"/>
          </a:p>
        </p:txBody>
      </p:sp>
      <p:sp>
        <p:nvSpPr>
          <p:cNvPr id="8" name="标题 1"/>
          <p:cNvSpPr txBox="1"/>
          <p:nvPr/>
        </p:nvSpPr>
        <p:spPr>
          <a:xfrm>
            <a:off x="640062" y="1338787"/>
            <a:ext cx="4205669" cy="4956745"/>
          </a:xfrm>
          <a:prstGeom prst="rect">
            <a:avLst/>
          </a:prstGeom>
          <a:solidFill>
            <a:schemeClr val="accent1"/>
          </a:solidFill>
          <a:ln w="12700" cap="sq">
            <a:noFill/>
            <a:miter/>
          </a:ln>
          <a:effectLst>
            <a:outerShdw blurRad="38100" dist="12700" dir="5400000" algn="ctr" rotWithShape="0">
              <a:srgbClr val="000000">
                <a:alpha val="15000"/>
              </a:srgbClr>
            </a:outerShdw>
          </a:effectLst>
        </p:spPr>
        <p:txBody>
          <a:bodyPr vert="horz" wrap="square" lIns="0" tIns="0" rIns="0" bIns="0" rtlCol="0" anchor="t"/>
          <a:lstStyle/>
          <a:p>
            <a:pPr algn="ctr"/>
            <a:endParaRPr kumimoji="1" lang="zh-CN" altLang="en-US"/>
          </a:p>
        </p:txBody>
      </p:sp>
      <p:pic>
        <p:nvPicPr>
          <p:cNvPr id="9" name="Picture 8"/>
          <p:cNvPicPr>
            <a:picLocks noChangeAspect="1"/>
          </p:cNvPicPr>
          <p:nvPr/>
        </p:nvPicPr>
        <p:blipFill>
          <a:blip r:embed="rId2">
            <a:alphaModFix/>
          </a:blip>
          <a:srcRect l="20503" r="20503"/>
          <a:stretch>
            <a:fillRect/>
          </a:stretch>
        </p:blipFill>
        <p:spPr>
          <a:xfrm>
            <a:off x="1496757" y="2213972"/>
            <a:ext cx="4106626" cy="4644027"/>
          </a:xfrm>
          <a:prstGeom prst="rect">
            <a:avLst/>
          </a:prstGeom>
          <a:noFill/>
          <a:ln>
            <a:noFill/>
          </a:ln>
        </p:spPr>
      </p:pic>
      <p:sp>
        <p:nvSpPr>
          <p:cNvPr id="10" name="标题 1"/>
          <p:cNvSpPr txBox="1"/>
          <p:nvPr/>
        </p:nvSpPr>
        <p:spPr>
          <a:xfrm>
            <a:off x="6360129" y="3486247"/>
            <a:ext cx="500785" cy="484628"/>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tx1">
              <a:lumMod val="75000"/>
              <a:lumOff val="25000"/>
            </a:schemeClr>
          </a:solidFill>
          <a:ln cap="sq">
            <a:noFill/>
          </a:ln>
        </p:spPr>
        <p:txBody>
          <a:bodyPr vert="horz" wrap="square" lIns="91440" tIns="45720" rIns="91440" bIns="45720" rtlCol="0" anchor="t"/>
          <a:lstStyle/>
          <a:p>
            <a:pPr algn="l"/>
            <a:endParaRPr kumimoji="1" lang="zh-CN" altLang="en-US"/>
          </a:p>
        </p:txBody>
      </p:sp>
      <p:sp>
        <p:nvSpPr>
          <p:cNvPr id="11" name="标题 1"/>
          <p:cNvSpPr txBox="1"/>
          <p:nvPr/>
        </p:nvSpPr>
        <p:spPr>
          <a:xfrm>
            <a:off x="7267128" y="3105425"/>
            <a:ext cx="4277736" cy="1246273"/>
          </a:xfrm>
          <a:prstGeom prst="rect">
            <a:avLst/>
          </a:prstGeom>
          <a:noFill/>
          <a:ln>
            <a:noFill/>
          </a:ln>
        </p:spPr>
        <p:txBody>
          <a:bodyPr vert="horz" wrap="square" lIns="0" tIns="36000" rIns="216000" bIns="36000" rtlCol="0" anchor="ctr"/>
          <a:lstStyle/>
          <a:p>
            <a:pPr algn="l"/>
            <a:r>
              <a:rPr kumimoji="1" lang="en-US" altLang="zh-CN" sz="1400">
                <a:ln w="12700">
                  <a:noFill/>
                </a:ln>
                <a:solidFill>
                  <a:srgbClr val="404040">
                    <a:alpha val="100000"/>
                  </a:srgbClr>
                </a:solidFill>
                <a:latin typeface="Poppins"/>
                <a:ea typeface="Poppins"/>
                <a:cs typeface="Poppins"/>
              </a:rPr>
              <a:t>Mengajarkan keterampilan matematika yang dibutuhkan dalam situasi sehari- hari seperti pengelolaan keuangan, pengukuran, atau estimasi.</a:t>
            </a:r>
            <a:endParaRPr kumimoji="1" lang="zh-CN" altLang="en-US"/>
          </a:p>
        </p:txBody>
      </p:sp>
      <p:sp>
        <p:nvSpPr>
          <p:cNvPr id="12" name="标题 1"/>
          <p:cNvSpPr txBox="1"/>
          <p:nvPr/>
        </p:nvSpPr>
        <p:spPr>
          <a:xfrm>
            <a:off x="452878" y="334470"/>
            <a:ext cx="8171180" cy="655320"/>
          </a:xfrm>
          <a:prstGeom prst="roundRect">
            <a:avLst>
              <a:gd name="adj" fmla="val 50000"/>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3" name="标题 1"/>
          <p:cNvSpPr txBox="1"/>
          <p:nvPr/>
        </p:nvSpPr>
        <p:spPr>
          <a:xfrm>
            <a:off x="783617" y="467040"/>
            <a:ext cx="10671175" cy="468000"/>
          </a:xfrm>
          <a:prstGeom prst="rect">
            <a:avLst/>
          </a:prstGeom>
          <a:noFill/>
          <a:ln>
            <a:noFill/>
          </a:ln>
        </p:spPr>
        <p:txBody>
          <a:bodyPr vert="horz" wrap="square" lIns="0" tIns="0" rIns="0" bIns="0" rtlCol="0" anchor="ctr"/>
          <a:lstStyle/>
          <a:p>
            <a:pPr algn="l"/>
            <a:r>
              <a:rPr kumimoji="1" lang="en-US" altLang="zh-CN" sz="2625">
                <a:ln w="12700">
                  <a:noFill/>
                </a:ln>
                <a:solidFill>
                  <a:srgbClr val="262626">
                    <a:alpha val="100000"/>
                  </a:srgbClr>
                </a:solidFill>
                <a:latin typeface="poppins-bold"/>
                <a:ea typeface="poppins-bold"/>
                <a:cs typeface="poppins-bold"/>
              </a:rPr>
              <a:t>Menerapkan matematika dalam konteks kehidupan nyata</a:t>
            </a:r>
            <a:endParaRPr kumimoji="1"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669108" y="1673083"/>
            <a:ext cx="2246086" cy="1008000"/>
          </a:xfrm>
          <a:custGeom>
            <a:avLst/>
            <a:gdLst>
              <a:gd name="connsiteX0" fmla="*/ 1952625 w 1952625"/>
              <a:gd name="connsiteY0" fmla="*/ 595503 h 876300"/>
              <a:gd name="connsiteX1" fmla="*/ 0 w 1952625"/>
              <a:gd name="connsiteY1" fmla="*/ 876300 h 876300"/>
              <a:gd name="connsiteX2" fmla="*/ 0 w 1952625"/>
              <a:gd name="connsiteY2" fmla="*/ 160211 h 876300"/>
              <a:gd name="connsiteX3" fmla="*/ 160211 w 1952625"/>
              <a:gd name="connsiteY3" fmla="*/ 0 h 876300"/>
              <a:gd name="connsiteX4" fmla="*/ 1328357 w 1952625"/>
              <a:gd name="connsiteY4" fmla="*/ 0 h 876300"/>
              <a:gd name="connsiteX5" fmla="*/ 1454753 w 1952625"/>
              <a:gd name="connsiteY5" fmla="*/ 61817 h 876300"/>
              <a:gd name="connsiteX6" fmla="*/ 1619250 w 1952625"/>
              <a:gd name="connsiteY6" fmla="*/ 285750 h 876300"/>
              <a:gd name="connsiteX7" fmla="*/ 1952625 w 1952625"/>
              <a:gd name="connsiteY7" fmla="*/ 595503 h 876300"/>
            </a:gdLst>
            <a:ahLst/>
            <a:cxnLst/>
            <a:rect l="l" t="t" r="r" b="b"/>
            <a:pathLst>
              <a:path w="1952625" h="876300">
                <a:moveTo>
                  <a:pt x="1952625" y="595503"/>
                </a:moveTo>
                <a:lnTo>
                  <a:pt x="0" y="876300"/>
                </a:lnTo>
                <a:lnTo>
                  <a:pt x="0" y="160211"/>
                </a:lnTo>
                <a:cubicBezTo>
                  <a:pt x="0" y="71729"/>
                  <a:pt x="71729" y="0"/>
                  <a:pt x="160211" y="0"/>
                </a:cubicBezTo>
                <a:lnTo>
                  <a:pt x="1328357" y="0"/>
                </a:lnTo>
                <a:cubicBezTo>
                  <a:pt x="1377763" y="12"/>
                  <a:pt x="1424407" y="22823"/>
                  <a:pt x="1454753" y="61817"/>
                </a:cubicBezTo>
                <a:lnTo>
                  <a:pt x="1619250" y="285750"/>
                </a:lnTo>
                <a:cubicBezTo>
                  <a:pt x="1701165" y="391001"/>
                  <a:pt x="1781175" y="561975"/>
                  <a:pt x="1952625" y="595503"/>
                </a:cubicBezTo>
                <a:close/>
              </a:path>
            </a:pathLst>
          </a:custGeom>
          <a:gradFill>
            <a:gsLst>
              <a:gs pos="0">
                <a:schemeClr val="accent1">
                  <a:lumMod val="40000"/>
                  <a:lumOff val="60000"/>
                  <a:alpha val="100000"/>
                </a:schemeClr>
              </a:gs>
              <a:gs pos="90000">
                <a:schemeClr val="accent1">
                  <a:alpha val="100000"/>
                </a:schemeClr>
              </a:gs>
            </a:gsLst>
            <a:lin ang="0" scaled="0"/>
          </a:gradFill>
          <a:ln w="9525" cap="flat">
            <a:noFill/>
            <a:miter/>
          </a:ln>
        </p:spPr>
        <p:txBody>
          <a:bodyPr vert="horz" wrap="square" lIns="91440" tIns="45720" rIns="91440" bIns="45720" rtlCol="0" anchor="ctr"/>
          <a:lstStyle/>
          <a:p>
            <a:pPr algn="l"/>
            <a:endParaRPr kumimoji="1" lang="zh-CN" altLang="en-US"/>
          </a:p>
        </p:txBody>
      </p:sp>
      <p:sp>
        <p:nvSpPr>
          <p:cNvPr id="3" name="标题 1"/>
          <p:cNvSpPr txBox="1"/>
          <p:nvPr/>
        </p:nvSpPr>
        <p:spPr>
          <a:xfrm>
            <a:off x="667941" y="2351318"/>
            <a:ext cx="3240000" cy="3240000"/>
          </a:xfrm>
          <a:prstGeom prst="roundRect">
            <a:avLst>
              <a:gd name="adj" fmla="val 6740"/>
            </a:avLst>
          </a:prstGeom>
          <a:solidFill>
            <a:schemeClr val="bg1"/>
          </a:solidFill>
          <a:ln w="12700" cap="sq">
            <a:noFill/>
            <a:miter/>
          </a:ln>
          <a:effectLst>
            <a:outerShdw blurRad="317500" dir="5400000" algn="ctr" rotWithShape="0">
              <a:schemeClr val="accent1">
                <a:alpha val="10000"/>
              </a:schemeClr>
            </a:outerShdw>
          </a:effectLst>
        </p:spPr>
        <p:txBody>
          <a:bodyPr vert="horz" wrap="square" lIns="91440" tIns="45720" rIns="91440" bIns="45720" rtlCol="0" anchor="ctr"/>
          <a:lstStyle/>
          <a:p>
            <a:pPr algn="ctr"/>
            <a:endParaRPr kumimoji="1" lang="zh-CN" altLang="en-US"/>
          </a:p>
        </p:txBody>
      </p:sp>
      <p:sp>
        <p:nvSpPr>
          <p:cNvPr id="4" name="标题 1"/>
          <p:cNvSpPr txBox="1"/>
          <p:nvPr/>
        </p:nvSpPr>
        <p:spPr>
          <a:xfrm>
            <a:off x="1027941" y="1862087"/>
            <a:ext cx="864000" cy="360000"/>
          </a:xfrm>
          <a:prstGeom prst="rect">
            <a:avLst/>
          </a:prstGeom>
          <a:noFill/>
          <a:ln>
            <a:noFill/>
          </a:ln>
        </p:spPr>
        <p:txBody>
          <a:bodyPr vert="horz" wrap="square" lIns="0" tIns="0" rIns="0" bIns="0" rtlCol="0" anchor="ctr"/>
          <a:lstStyle/>
          <a:p>
            <a:pPr algn="l"/>
            <a:r>
              <a:rPr kumimoji="1" lang="en-US" altLang="zh-CN" sz="2400">
                <a:ln w="12700">
                  <a:noFill/>
                </a:ln>
                <a:solidFill>
                  <a:srgbClr val="FFFFFF">
                    <a:alpha val="100000"/>
                  </a:srgbClr>
                </a:solidFill>
                <a:latin typeface="poppins-bold"/>
                <a:ea typeface="poppins-bold"/>
                <a:cs typeface="poppins-bold"/>
              </a:rPr>
              <a:t>01.</a:t>
            </a:r>
            <a:endParaRPr kumimoji="1" lang="zh-CN" altLang="en-US"/>
          </a:p>
        </p:txBody>
      </p:sp>
      <p:sp>
        <p:nvSpPr>
          <p:cNvPr id="5" name="标题 1"/>
          <p:cNvSpPr txBox="1"/>
          <p:nvPr/>
        </p:nvSpPr>
        <p:spPr>
          <a:xfrm>
            <a:off x="4474588" y="1673083"/>
            <a:ext cx="2246086" cy="1008000"/>
          </a:xfrm>
          <a:custGeom>
            <a:avLst/>
            <a:gdLst>
              <a:gd name="connsiteX0" fmla="*/ 1952625 w 1952625"/>
              <a:gd name="connsiteY0" fmla="*/ 595503 h 876300"/>
              <a:gd name="connsiteX1" fmla="*/ 0 w 1952625"/>
              <a:gd name="connsiteY1" fmla="*/ 876300 h 876300"/>
              <a:gd name="connsiteX2" fmla="*/ 0 w 1952625"/>
              <a:gd name="connsiteY2" fmla="*/ 160211 h 876300"/>
              <a:gd name="connsiteX3" fmla="*/ 160211 w 1952625"/>
              <a:gd name="connsiteY3" fmla="*/ 0 h 876300"/>
              <a:gd name="connsiteX4" fmla="*/ 1328357 w 1952625"/>
              <a:gd name="connsiteY4" fmla="*/ 0 h 876300"/>
              <a:gd name="connsiteX5" fmla="*/ 1454753 w 1952625"/>
              <a:gd name="connsiteY5" fmla="*/ 61817 h 876300"/>
              <a:gd name="connsiteX6" fmla="*/ 1619250 w 1952625"/>
              <a:gd name="connsiteY6" fmla="*/ 285750 h 876300"/>
              <a:gd name="connsiteX7" fmla="*/ 1952625 w 1952625"/>
              <a:gd name="connsiteY7" fmla="*/ 595503 h 876300"/>
            </a:gdLst>
            <a:ahLst/>
            <a:cxnLst/>
            <a:rect l="l" t="t" r="r" b="b"/>
            <a:pathLst>
              <a:path w="1952625" h="876300">
                <a:moveTo>
                  <a:pt x="1952625" y="595503"/>
                </a:moveTo>
                <a:lnTo>
                  <a:pt x="0" y="876300"/>
                </a:lnTo>
                <a:lnTo>
                  <a:pt x="0" y="160211"/>
                </a:lnTo>
                <a:cubicBezTo>
                  <a:pt x="0" y="71729"/>
                  <a:pt x="71729" y="0"/>
                  <a:pt x="160211" y="0"/>
                </a:cubicBezTo>
                <a:lnTo>
                  <a:pt x="1328357" y="0"/>
                </a:lnTo>
                <a:cubicBezTo>
                  <a:pt x="1377763" y="12"/>
                  <a:pt x="1424407" y="22823"/>
                  <a:pt x="1454753" y="61817"/>
                </a:cubicBezTo>
                <a:lnTo>
                  <a:pt x="1619250" y="285750"/>
                </a:lnTo>
                <a:cubicBezTo>
                  <a:pt x="1701165" y="391001"/>
                  <a:pt x="1781175" y="561975"/>
                  <a:pt x="1952625" y="595503"/>
                </a:cubicBezTo>
                <a:close/>
              </a:path>
            </a:pathLst>
          </a:custGeom>
          <a:gradFill>
            <a:gsLst>
              <a:gs pos="0">
                <a:schemeClr val="accent1">
                  <a:lumMod val="40000"/>
                  <a:lumOff val="60000"/>
                  <a:alpha val="100000"/>
                </a:schemeClr>
              </a:gs>
              <a:gs pos="90000">
                <a:schemeClr val="accent1">
                  <a:alpha val="100000"/>
                </a:schemeClr>
              </a:gs>
            </a:gsLst>
            <a:lin ang="0" scaled="0"/>
          </a:gradFill>
          <a:ln w="9525" cap="flat">
            <a:noFill/>
            <a:miter/>
          </a:ln>
        </p:spPr>
        <p:txBody>
          <a:bodyPr vert="horz" wrap="square" lIns="91440" tIns="45720" rIns="91440" bIns="45720" rtlCol="0" anchor="ctr"/>
          <a:lstStyle/>
          <a:p>
            <a:pPr algn="l"/>
            <a:endParaRPr kumimoji="1" lang="zh-CN" altLang="en-US"/>
          </a:p>
        </p:txBody>
      </p:sp>
      <p:sp>
        <p:nvSpPr>
          <p:cNvPr id="6" name="标题 1"/>
          <p:cNvSpPr txBox="1"/>
          <p:nvPr/>
        </p:nvSpPr>
        <p:spPr>
          <a:xfrm>
            <a:off x="4473421" y="2351318"/>
            <a:ext cx="3240000" cy="3240000"/>
          </a:xfrm>
          <a:prstGeom prst="roundRect">
            <a:avLst>
              <a:gd name="adj" fmla="val 6740"/>
            </a:avLst>
          </a:prstGeom>
          <a:solidFill>
            <a:schemeClr val="bg1"/>
          </a:solidFill>
          <a:ln w="12700" cap="sq">
            <a:noFill/>
            <a:miter/>
          </a:ln>
          <a:effectLst>
            <a:outerShdw blurRad="317500" dir="5400000" algn="ctr" rotWithShape="0">
              <a:schemeClr val="accent1">
                <a:alpha val="10000"/>
              </a:schemeClr>
            </a:outerShdw>
          </a:effectLst>
        </p:spPr>
        <p:txBody>
          <a:bodyPr vert="horz" wrap="square" lIns="91440" tIns="45720" rIns="91440" bIns="45720" rtlCol="0" anchor="ctr"/>
          <a:lstStyle/>
          <a:p>
            <a:pPr algn="ctr"/>
            <a:endParaRPr kumimoji="1" lang="zh-CN" altLang="en-US"/>
          </a:p>
        </p:txBody>
      </p:sp>
      <p:sp>
        <p:nvSpPr>
          <p:cNvPr id="7" name="标题 1"/>
          <p:cNvSpPr txBox="1"/>
          <p:nvPr/>
        </p:nvSpPr>
        <p:spPr>
          <a:xfrm>
            <a:off x="4833421" y="1862087"/>
            <a:ext cx="864000" cy="360000"/>
          </a:xfrm>
          <a:prstGeom prst="rect">
            <a:avLst/>
          </a:prstGeom>
          <a:noFill/>
          <a:ln>
            <a:noFill/>
          </a:ln>
        </p:spPr>
        <p:txBody>
          <a:bodyPr vert="horz" wrap="square" lIns="0" tIns="0" rIns="0" bIns="0" rtlCol="0" anchor="ctr"/>
          <a:lstStyle/>
          <a:p>
            <a:pPr algn="l"/>
            <a:r>
              <a:rPr kumimoji="1" lang="en-US" altLang="zh-CN" sz="2400">
                <a:ln w="12700">
                  <a:noFill/>
                </a:ln>
                <a:solidFill>
                  <a:srgbClr val="FFFFFF">
                    <a:alpha val="100000"/>
                  </a:srgbClr>
                </a:solidFill>
                <a:latin typeface="poppins-bold"/>
                <a:ea typeface="poppins-bold"/>
                <a:cs typeface="poppins-bold"/>
              </a:rPr>
              <a:t>02.</a:t>
            </a:r>
            <a:endParaRPr kumimoji="1" lang="zh-CN" altLang="en-US"/>
          </a:p>
        </p:txBody>
      </p:sp>
      <p:sp>
        <p:nvSpPr>
          <p:cNvPr id="8" name="标题 1"/>
          <p:cNvSpPr txBox="1"/>
          <p:nvPr/>
        </p:nvSpPr>
        <p:spPr>
          <a:xfrm>
            <a:off x="8280067" y="1673083"/>
            <a:ext cx="2246086" cy="1008000"/>
          </a:xfrm>
          <a:custGeom>
            <a:avLst/>
            <a:gdLst>
              <a:gd name="connsiteX0" fmla="*/ 1952625 w 1952625"/>
              <a:gd name="connsiteY0" fmla="*/ 595503 h 876300"/>
              <a:gd name="connsiteX1" fmla="*/ 0 w 1952625"/>
              <a:gd name="connsiteY1" fmla="*/ 876300 h 876300"/>
              <a:gd name="connsiteX2" fmla="*/ 0 w 1952625"/>
              <a:gd name="connsiteY2" fmla="*/ 160211 h 876300"/>
              <a:gd name="connsiteX3" fmla="*/ 160211 w 1952625"/>
              <a:gd name="connsiteY3" fmla="*/ 0 h 876300"/>
              <a:gd name="connsiteX4" fmla="*/ 1328357 w 1952625"/>
              <a:gd name="connsiteY4" fmla="*/ 0 h 876300"/>
              <a:gd name="connsiteX5" fmla="*/ 1454753 w 1952625"/>
              <a:gd name="connsiteY5" fmla="*/ 61817 h 876300"/>
              <a:gd name="connsiteX6" fmla="*/ 1619250 w 1952625"/>
              <a:gd name="connsiteY6" fmla="*/ 285750 h 876300"/>
              <a:gd name="connsiteX7" fmla="*/ 1952625 w 1952625"/>
              <a:gd name="connsiteY7" fmla="*/ 595503 h 876300"/>
            </a:gdLst>
            <a:ahLst/>
            <a:cxnLst/>
            <a:rect l="l" t="t" r="r" b="b"/>
            <a:pathLst>
              <a:path w="1952625" h="876300">
                <a:moveTo>
                  <a:pt x="1952625" y="595503"/>
                </a:moveTo>
                <a:lnTo>
                  <a:pt x="0" y="876300"/>
                </a:lnTo>
                <a:lnTo>
                  <a:pt x="0" y="160211"/>
                </a:lnTo>
                <a:cubicBezTo>
                  <a:pt x="0" y="71729"/>
                  <a:pt x="71729" y="0"/>
                  <a:pt x="160211" y="0"/>
                </a:cubicBezTo>
                <a:lnTo>
                  <a:pt x="1328357" y="0"/>
                </a:lnTo>
                <a:cubicBezTo>
                  <a:pt x="1377763" y="12"/>
                  <a:pt x="1424407" y="22823"/>
                  <a:pt x="1454753" y="61817"/>
                </a:cubicBezTo>
                <a:lnTo>
                  <a:pt x="1619250" y="285750"/>
                </a:lnTo>
                <a:cubicBezTo>
                  <a:pt x="1701165" y="391001"/>
                  <a:pt x="1781175" y="561975"/>
                  <a:pt x="1952625" y="595503"/>
                </a:cubicBezTo>
                <a:close/>
              </a:path>
            </a:pathLst>
          </a:custGeom>
          <a:gradFill>
            <a:gsLst>
              <a:gs pos="0">
                <a:schemeClr val="accent1">
                  <a:lumMod val="40000"/>
                  <a:lumOff val="60000"/>
                  <a:alpha val="100000"/>
                </a:schemeClr>
              </a:gs>
              <a:gs pos="90000">
                <a:schemeClr val="accent1">
                  <a:alpha val="100000"/>
                </a:schemeClr>
              </a:gs>
            </a:gsLst>
            <a:lin ang="0" scaled="0"/>
          </a:gradFill>
          <a:ln w="9525" cap="flat">
            <a:noFill/>
            <a:miter/>
          </a:ln>
        </p:spPr>
        <p:txBody>
          <a:bodyPr vert="horz" wrap="square" lIns="91440" tIns="45720" rIns="91440" bIns="45720" rtlCol="0" anchor="ctr"/>
          <a:lstStyle/>
          <a:p>
            <a:pPr algn="l"/>
            <a:endParaRPr kumimoji="1" lang="zh-CN" altLang="en-US"/>
          </a:p>
        </p:txBody>
      </p:sp>
      <p:sp>
        <p:nvSpPr>
          <p:cNvPr id="9" name="标题 1"/>
          <p:cNvSpPr txBox="1"/>
          <p:nvPr/>
        </p:nvSpPr>
        <p:spPr>
          <a:xfrm>
            <a:off x="8278900" y="2351318"/>
            <a:ext cx="3240000" cy="3240000"/>
          </a:xfrm>
          <a:prstGeom prst="roundRect">
            <a:avLst>
              <a:gd name="adj" fmla="val 6740"/>
            </a:avLst>
          </a:prstGeom>
          <a:solidFill>
            <a:schemeClr val="bg1"/>
          </a:solidFill>
          <a:ln w="12700" cap="sq">
            <a:noFill/>
            <a:miter/>
          </a:ln>
          <a:effectLst>
            <a:outerShdw blurRad="317500" dir="5400000" algn="ctr" rotWithShape="0">
              <a:schemeClr val="accent1">
                <a:alpha val="10000"/>
              </a:schemeClr>
            </a:outerShdw>
          </a:effectLst>
        </p:spPr>
        <p:txBody>
          <a:bodyPr vert="horz" wrap="square" lIns="91440" tIns="45720" rIns="91440" bIns="45720" rtlCol="0" anchor="ctr"/>
          <a:lstStyle/>
          <a:p>
            <a:pPr algn="ctr"/>
            <a:endParaRPr kumimoji="1" lang="zh-CN" altLang="en-US"/>
          </a:p>
        </p:txBody>
      </p:sp>
      <p:sp>
        <p:nvSpPr>
          <p:cNvPr id="10" name="标题 1"/>
          <p:cNvSpPr txBox="1"/>
          <p:nvPr/>
        </p:nvSpPr>
        <p:spPr>
          <a:xfrm>
            <a:off x="8638900" y="1862087"/>
            <a:ext cx="864000" cy="360000"/>
          </a:xfrm>
          <a:prstGeom prst="rect">
            <a:avLst/>
          </a:prstGeom>
          <a:noFill/>
          <a:ln>
            <a:noFill/>
          </a:ln>
        </p:spPr>
        <p:txBody>
          <a:bodyPr vert="horz" wrap="square" lIns="0" tIns="0" rIns="0" bIns="0" rtlCol="0" anchor="ctr"/>
          <a:lstStyle/>
          <a:p>
            <a:pPr algn="l"/>
            <a:r>
              <a:rPr kumimoji="1" lang="en-US" altLang="zh-CN" sz="2400">
                <a:ln w="12700">
                  <a:noFill/>
                </a:ln>
                <a:solidFill>
                  <a:srgbClr val="FFFFFF">
                    <a:alpha val="100000"/>
                  </a:srgbClr>
                </a:solidFill>
                <a:latin typeface="poppins-bold"/>
                <a:ea typeface="poppins-bold"/>
                <a:cs typeface="poppins-bold"/>
              </a:rPr>
              <a:t>03.</a:t>
            </a:r>
            <a:endParaRPr kumimoji="1" lang="zh-CN" altLang="en-US"/>
          </a:p>
        </p:txBody>
      </p:sp>
      <p:sp>
        <p:nvSpPr>
          <p:cNvPr id="11" name="标题 1"/>
          <p:cNvSpPr txBox="1"/>
          <p:nvPr/>
        </p:nvSpPr>
        <p:spPr>
          <a:xfrm>
            <a:off x="1027941" y="2783318"/>
            <a:ext cx="2520000" cy="2376000"/>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Poppins"/>
                <a:ea typeface="Poppins"/>
                <a:cs typeface="Poppins"/>
              </a:rPr>
              <a:t>Mengajarkan siswa tentang penerapan matematika dalam budaya dan tradisi mereka.</a:t>
            </a:r>
            <a:endParaRPr kumimoji="1" lang="zh-CN" altLang="en-US"/>
          </a:p>
        </p:txBody>
      </p:sp>
      <p:sp>
        <p:nvSpPr>
          <p:cNvPr id="12" name="标题 1"/>
          <p:cNvSpPr txBox="1"/>
          <p:nvPr/>
        </p:nvSpPr>
        <p:spPr>
          <a:xfrm>
            <a:off x="4833421" y="2783318"/>
            <a:ext cx="2520000" cy="2376000"/>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Poppins"/>
                <a:ea typeface="Poppins"/>
                <a:cs typeface="Poppins"/>
              </a:rPr>
              <a:t>Menggali simbol matematika dalam seni, arsitektur, atau perayaan budaya.</a:t>
            </a:r>
            <a:endParaRPr kumimoji="1" lang="zh-CN" altLang="en-US"/>
          </a:p>
        </p:txBody>
      </p:sp>
      <p:sp>
        <p:nvSpPr>
          <p:cNvPr id="13" name="标题 1"/>
          <p:cNvSpPr txBox="1"/>
          <p:nvPr/>
        </p:nvSpPr>
        <p:spPr>
          <a:xfrm>
            <a:off x="8638900" y="2783318"/>
            <a:ext cx="2520000" cy="2376000"/>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Poppins"/>
                <a:ea typeface="Poppins"/>
                <a:cs typeface="Poppins"/>
              </a:rPr>
              <a:t>Mengembangkan pemahaman dan apresiasi tentang cara matematika terlihat dalam kehidupan sehari- hari dan budaya.</a:t>
            </a:r>
            <a:endParaRPr kumimoji="1" lang="zh-CN" altLang="en-US"/>
          </a:p>
        </p:txBody>
      </p:sp>
      <p:sp>
        <p:nvSpPr>
          <p:cNvPr id="14" name="标题 1"/>
          <p:cNvSpPr txBox="1"/>
          <p:nvPr/>
        </p:nvSpPr>
        <p:spPr>
          <a:xfrm>
            <a:off x="452878" y="334470"/>
            <a:ext cx="8171180" cy="655320"/>
          </a:xfrm>
          <a:prstGeom prst="roundRect">
            <a:avLst>
              <a:gd name="adj" fmla="val 50000"/>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783617" y="467040"/>
            <a:ext cx="10671175" cy="468000"/>
          </a:xfrm>
          <a:prstGeom prst="rect">
            <a:avLst/>
          </a:prstGeom>
          <a:noFill/>
          <a:ln>
            <a:noFill/>
          </a:ln>
        </p:spPr>
        <p:txBody>
          <a:bodyPr vert="horz" wrap="square" lIns="0" tIns="0" rIns="0" bIns="0" rtlCol="0" anchor="ctr"/>
          <a:lstStyle/>
          <a:p>
            <a:pPr algn="l"/>
            <a:r>
              <a:rPr kumimoji="1" lang="en-US" altLang="zh-CN" sz="2498">
                <a:ln w="12700">
                  <a:noFill/>
                </a:ln>
                <a:solidFill>
                  <a:srgbClr val="262626">
                    <a:alpha val="100000"/>
                  </a:srgbClr>
                </a:solidFill>
                <a:latin typeface="poppins-bold"/>
                <a:ea typeface="poppins-bold"/>
                <a:cs typeface="poppins-bold"/>
              </a:rPr>
              <a:t>Menyadari penerapan matematika dalam budaya dan tradisi</a:t>
            </a:r>
            <a:endParaRPr kumimoji="1"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3" name="标题 1"/>
          <p:cNvSpPr txBox="1"/>
          <p:nvPr/>
        </p:nvSpPr>
        <p:spPr>
          <a:xfrm rot="6060910" flipH="1">
            <a:off x="-500651" y="980114"/>
            <a:ext cx="5317790" cy="3650787"/>
          </a:xfrm>
          <a:custGeom>
            <a:avLst/>
            <a:gdLst>
              <a:gd name="connsiteX0" fmla="*/ 5161737 w 5317790"/>
              <a:gd name="connsiteY0" fmla="*/ 3650787 h 3650787"/>
              <a:gd name="connsiteX1" fmla="*/ 5317790 w 5317790"/>
              <a:gd name="connsiteY1" fmla="*/ 2849097 h 3650787"/>
              <a:gd name="connsiteX2" fmla="*/ 4369440 w 5317790"/>
              <a:gd name="connsiteY2" fmla="*/ 0 h 3650787"/>
              <a:gd name="connsiteX3" fmla="*/ 1167200 w 5317790"/>
              <a:gd name="connsiteY3" fmla="*/ 0 h 3650787"/>
              <a:gd name="connsiteX4" fmla="*/ 0 w 5317790"/>
              <a:gd name="connsiteY4" fmla="*/ 3506579 h 3650787"/>
              <a:gd name="connsiteX5" fmla="*/ 740840 w 5317790"/>
              <a:gd name="connsiteY5" fmla="*/ 3650787 h 3650787"/>
            </a:gdLst>
            <a:ahLst/>
            <a:cxnLst/>
            <a:rect l="l" t="t" r="r" b="b"/>
            <a:pathLst>
              <a:path w="5317790" h="3650787">
                <a:moveTo>
                  <a:pt x="5161737" y="3650787"/>
                </a:moveTo>
                <a:lnTo>
                  <a:pt x="5317790" y="2849097"/>
                </a:lnTo>
                <a:lnTo>
                  <a:pt x="4369440" y="0"/>
                </a:lnTo>
                <a:lnTo>
                  <a:pt x="1167200" y="0"/>
                </a:lnTo>
                <a:lnTo>
                  <a:pt x="0" y="3506579"/>
                </a:lnTo>
                <a:lnTo>
                  <a:pt x="740840" y="3650787"/>
                </a:lnTo>
                <a:close/>
              </a:path>
            </a:pathLst>
          </a:custGeom>
          <a:gradFill>
            <a:gsLst>
              <a:gs pos="0">
                <a:schemeClr val="accent2"/>
              </a:gs>
              <a:gs pos="100000">
                <a:schemeClr val="accent2"/>
              </a:gs>
            </a:gsLst>
            <a:lin ang="13500000" scaled="0"/>
          </a:gradFill>
          <a:ln w="9525" cap="flat">
            <a:noFill/>
            <a:miter/>
          </a:ln>
          <a:effectLst/>
        </p:spPr>
        <p:txBody>
          <a:bodyPr vert="horz" wrap="square" lIns="91440" tIns="45720" rIns="91440" bIns="45720" rtlCol="0" anchor="ctr"/>
          <a:lstStyle/>
          <a:p>
            <a:pPr algn="ctr"/>
            <a:endParaRPr kumimoji="1" lang="zh-CN" altLang="en-US"/>
          </a:p>
        </p:txBody>
      </p:sp>
      <p:sp>
        <p:nvSpPr>
          <p:cNvPr id="4" name="标题 1"/>
          <p:cNvSpPr txBox="1"/>
          <p:nvPr/>
        </p:nvSpPr>
        <p:spPr>
          <a:xfrm rot="16860910">
            <a:off x="320835" y="1651183"/>
            <a:ext cx="5632642" cy="3650787"/>
          </a:xfrm>
          <a:prstGeom prst="trapezoid">
            <a:avLst>
              <a:gd name="adj" fmla="val 33286"/>
            </a:avLst>
          </a:prstGeom>
          <a:solidFill>
            <a:schemeClr val="bg1"/>
          </a:solidFill>
          <a:ln w="9525" cap="flat">
            <a:noFill/>
            <a:miter/>
          </a:ln>
          <a:effectLst>
            <a:outerShdw blurRad="63500" algn="ctr" rotWithShape="0">
              <a:schemeClr val="accent1">
                <a:alpha val="40000"/>
              </a:schemeClr>
            </a:outerShdw>
          </a:effectLst>
        </p:spPr>
        <p:txBody>
          <a:bodyPr vert="horz" wrap="square" lIns="91440" tIns="45720" rIns="91440" bIns="45720" rtlCol="0" anchor="ctr"/>
          <a:lstStyle/>
          <a:p>
            <a:pPr algn="ctr"/>
            <a:endParaRPr kumimoji="1" lang="zh-CN" altLang="en-US"/>
          </a:p>
        </p:txBody>
      </p:sp>
      <p:pic>
        <p:nvPicPr>
          <p:cNvPr id="5" name="Picture 4"/>
          <p:cNvPicPr>
            <a:picLocks noChangeAspect="1"/>
          </p:cNvPicPr>
          <p:nvPr/>
        </p:nvPicPr>
        <p:blipFill>
          <a:blip r:embed="rId2">
            <a:alphaModFix/>
          </a:blip>
          <a:srcRect l="31838" r="31838"/>
          <a:stretch>
            <a:fillRect/>
          </a:stretch>
        </p:blipFill>
        <p:spPr>
          <a:xfrm rot="660910" flipH="1">
            <a:off x="1392888" y="785422"/>
            <a:ext cx="3488534" cy="5382309"/>
          </a:xfrm>
          <a:custGeom>
            <a:avLst/>
            <a:gdLst/>
            <a:ahLst/>
            <a:cxnLst/>
            <a:rect l="l" t="t" r="r" b="b"/>
            <a:pathLst>
              <a:path w="3488534" h="5382309">
                <a:moveTo>
                  <a:pt x="0" y="0"/>
                </a:moveTo>
                <a:lnTo>
                  <a:pt x="3488534" y="1161193"/>
                </a:lnTo>
                <a:lnTo>
                  <a:pt x="3488534" y="4221116"/>
                </a:lnTo>
                <a:lnTo>
                  <a:pt x="0" y="5382309"/>
                </a:lnTo>
                <a:close/>
              </a:path>
            </a:pathLst>
          </a:custGeom>
          <a:noFill/>
          <a:ln>
            <a:noFill/>
          </a:ln>
        </p:spPr>
      </p:pic>
      <p:sp>
        <p:nvSpPr>
          <p:cNvPr id="6" name="标题 1"/>
          <p:cNvSpPr txBox="1"/>
          <p:nvPr/>
        </p:nvSpPr>
        <p:spPr>
          <a:xfrm rot="9202463" flipH="1">
            <a:off x="652957" y="5644390"/>
            <a:ext cx="515738" cy="803242"/>
          </a:xfrm>
          <a:custGeom>
            <a:avLst/>
            <a:gdLst>
              <a:gd name="connsiteX0" fmla="*/ 214541 w 275501"/>
              <a:gd name="connsiteY0" fmla="*/ 429083 h 429082"/>
              <a:gd name="connsiteX1" fmla="*/ 0 w 275501"/>
              <a:gd name="connsiteY1" fmla="*/ 214541 h 429082"/>
              <a:gd name="connsiteX2" fmla="*/ 214541 w 275501"/>
              <a:gd name="connsiteY2" fmla="*/ 0 h 429082"/>
              <a:gd name="connsiteX3" fmla="*/ 275501 w 275501"/>
              <a:gd name="connsiteY3" fmla="*/ 60960 h 429082"/>
              <a:gd name="connsiteX4" fmla="*/ 214541 w 275501"/>
              <a:gd name="connsiteY4" fmla="*/ 121920 h 429082"/>
              <a:gd name="connsiteX5" fmla="*/ 121920 w 275501"/>
              <a:gd name="connsiteY5" fmla="*/ 214541 h 429082"/>
              <a:gd name="connsiteX6" fmla="*/ 214541 w 275501"/>
              <a:gd name="connsiteY6" fmla="*/ 307163 h 429082"/>
              <a:gd name="connsiteX7" fmla="*/ 275501 w 275501"/>
              <a:gd name="connsiteY7" fmla="*/ 368123 h 429082"/>
              <a:gd name="connsiteX8" fmla="*/ 214541 w 275501"/>
              <a:gd name="connsiteY8" fmla="*/ 429083 h 429082"/>
            </a:gdLst>
            <a:ahLst/>
            <a:cxnLst/>
            <a:rect l="l" t="t" r="r" b="b"/>
            <a:pathLst>
              <a:path w="275501" h="429082">
                <a:moveTo>
                  <a:pt x="214541" y="429083"/>
                </a:moveTo>
                <a:cubicBezTo>
                  <a:pt x="96054" y="429083"/>
                  <a:pt x="0" y="333029"/>
                  <a:pt x="0" y="214541"/>
                </a:cubicBezTo>
                <a:cubicBezTo>
                  <a:pt x="0" y="96054"/>
                  <a:pt x="96054" y="0"/>
                  <a:pt x="214541" y="0"/>
                </a:cubicBezTo>
                <a:cubicBezTo>
                  <a:pt x="248209" y="0"/>
                  <a:pt x="275501" y="27293"/>
                  <a:pt x="275501" y="60960"/>
                </a:cubicBezTo>
                <a:cubicBezTo>
                  <a:pt x="275501" y="94627"/>
                  <a:pt x="248209" y="121920"/>
                  <a:pt x="214541" y="121920"/>
                </a:cubicBezTo>
                <a:cubicBezTo>
                  <a:pt x="163388" y="121920"/>
                  <a:pt x="121920" y="163388"/>
                  <a:pt x="121920" y="214541"/>
                </a:cubicBezTo>
                <a:cubicBezTo>
                  <a:pt x="121920" y="265694"/>
                  <a:pt x="163388" y="307162"/>
                  <a:pt x="214541" y="307163"/>
                </a:cubicBezTo>
                <a:cubicBezTo>
                  <a:pt x="248209" y="307163"/>
                  <a:pt x="275501" y="334455"/>
                  <a:pt x="275501" y="368123"/>
                </a:cubicBezTo>
                <a:cubicBezTo>
                  <a:pt x="275501" y="401790"/>
                  <a:pt x="248209" y="429083"/>
                  <a:pt x="214541" y="429083"/>
                </a:cubicBezTo>
                <a:close/>
              </a:path>
            </a:pathLst>
          </a:custGeom>
          <a:solidFill>
            <a:schemeClr val="accent2"/>
          </a:solidFill>
          <a:ln w="3810" cap="flat">
            <a:noFill/>
            <a:miter/>
          </a:ln>
        </p:spPr>
        <p:txBody>
          <a:bodyPr vert="horz" wrap="square" lIns="91440" tIns="45720" rIns="91440" bIns="45720" rtlCol="0" anchor="ctr"/>
          <a:lstStyle/>
          <a:p>
            <a:pPr algn="l"/>
            <a:endParaRPr kumimoji="1" lang="zh-CN" altLang="en-US"/>
          </a:p>
        </p:txBody>
      </p:sp>
      <p:sp>
        <p:nvSpPr>
          <p:cNvPr id="7" name="标题 1"/>
          <p:cNvSpPr txBox="1"/>
          <p:nvPr/>
        </p:nvSpPr>
        <p:spPr>
          <a:xfrm>
            <a:off x="11952550" y="4929916"/>
            <a:ext cx="239450" cy="143044"/>
          </a:xfrm>
          <a:custGeom>
            <a:avLst/>
            <a:gdLst>
              <a:gd name="connsiteX0" fmla="*/ 239450 w 239450"/>
              <a:gd name="connsiteY0" fmla="*/ 0 h 143044"/>
              <a:gd name="connsiteX1" fmla="*/ 239450 w 239450"/>
              <a:gd name="connsiteY1" fmla="*/ 33939 h 143044"/>
              <a:gd name="connsiteX2" fmla="*/ 64639 w 239450"/>
              <a:gd name="connsiteY2" fmla="*/ 143044 h 143044"/>
              <a:gd name="connsiteX3" fmla="*/ 0 w 239450"/>
              <a:gd name="connsiteY3" fmla="*/ 102968 h 143044"/>
              <a:gd name="connsiteX4" fmla="*/ 169689 w 239450"/>
              <a:gd name="connsiteY4" fmla="*/ 22049 h 143044"/>
            </a:gdLst>
            <a:ahLst/>
            <a:cxnLst/>
            <a:rect l="l" t="t" r="r" b="b"/>
            <a:pathLst>
              <a:path w="239450" h="143044">
                <a:moveTo>
                  <a:pt x="239450" y="0"/>
                </a:moveTo>
                <a:lnTo>
                  <a:pt x="239450" y="33939"/>
                </a:lnTo>
                <a:lnTo>
                  <a:pt x="64639" y="143044"/>
                </a:lnTo>
                <a:lnTo>
                  <a:pt x="0" y="102968"/>
                </a:lnTo>
                <a:cubicBezTo>
                  <a:pt x="54687" y="72061"/>
                  <a:pt x="111391" y="45033"/>
                  <a:pt x="169689" y="22049"/>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8" name="标题 1"/>
          <p:cNvSpPr txBox="1"/>
          <p:nvPr/>
        </p:nvSpPr>
        <p:spPr>
          <a:xfrm>
            <a:off x="11619444" y="5081813"/>
            <a:ext cx="572556" cy="215767"/>
          </a:xfrm>
          <a:custGeom>
            <a:avLst/>
            <a:gdLst>
              <a:gd name="connsiteX0" fmla="*/ 572556 w 572556"/>
              <a:gd name="connsiteY0" fmla="*/ 0 h 215767"/>
              <a:gd name="connsiteX1" fmla="*/ 572556 w 572556"/>
              <a:gd name="connsiteY1" fmla="*/ 106662 h 215767"/>
              <a:gd name="connsiteX2" fmla="*/ 397745 w 572556"/>
              <a:gd name="connsiteY2" fmla="*/ 215767 h 215767"/>
              <a:gd name="connsiteX3" fmla="*/ 198334 w 572556"/>
              <a:gd name="connsiteY3" fmla="*/ 91443 h 215767"/>
              <a:gd name="connsiteX4" fmla="*/ 0 w 572556"/>
              <a:gd name="connsiteY4" fmla="*/ 215227 h 215767"/>
              <a:gd name="connsiteX5" fmla="*/ 238409 w 572556"/>
              <a:gd name="connsiteY5" fmla="*/ 9781 h 215767"/>
              <a:gd name="connsiteX6" fmla="*/ 397638 w 572556"/>
              <a:gd name="connsiteY6" fmla="*/ 109113 h 215767"/>
            </a:gdLst>
            <a:ahLst/>
            <a:cxnLst/>
            <a:rect l="l" t="t" r="r" b="b"/>
            <a:pathLst>
              <a:path w="572556" h="215767">
                <a:moveTo>
                  <a:pt x="572556" y="0"/>
                </a:moveTo>
                <a:lnTo>
                  <a:pt x="572556" y="106662"/>
                </a:lnTo>
                <a:lnTo>
                  <a:pt x="397745" y="215767"/>
                </a:lnTo>
                <a:lnTo>
                  <a:pt x="198334" y="91443"/>
                </a:lnTo>
                <a:lnTo>
                  <a:pt x="0" y="215227"/>
                </a:lnTo>
                <a:cubicBezTo>
                  <a:pt x="71363" y="137866"/>
                  <a:pt x="151356" y="68935"/>
                  <a:pt x="238409" y="9781"/>
                </a:cubicBezTo>
                <a:lnTo>
                  <a:pt x="397638" y="109113"/>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9" name="标题 1"/>
          <p:cNvSpPr txBox="1"/>
          <p:nvPr/>
        </p:nvSpPr>
        <p:spPr>
          <a:xfrm>
            <a:off x="11498996" y="5290793"/>
            <a:ext cx="693004" cy="231409"/>
          </a:xfrm>
          <a:custGeom>
            <a:avLst/>
            <a:gdLst>
              <a:gd name="connsiteX0" fmla="*/ 318778 w 693004"/>
              <a:gd name="connsiteY0" fmla="*/ 0 h 231409"/>
              <a:gd name="connsiteX1" fmla="*/ 518082 w 693004"/>
              <a:gd name="connsiteY1" fmla="*/ 124325 h 231409"/>
              <a:gd name="connsiteX2" fmla="*/ 693004 w 693004"/>
              <a:gd name="connsiteY2" fmla="*/ 15210 h 231409"/>
              <a:gd name="connsiteX3" fmla="*/ 693004 w 693004"/>
              <a:gd name="connsiteY3" fmla="*/ 122302 h 231409"/>
              <a:gd name="connsiteX4" fmla="*/ 518190 w 693004"/>
              <a:gd name="connsiteY4" fmla="*/ 231409 h 231409"/>
              <a:gd name="connsiteX5" fmla="*/ 318778 w 693004"/>
              <a:gd name="connsiteY5" fmla="*/ 107085 h 231409"/>
              <a:gd name="connsiteX6" fmla="*/ 119475 w 693004"/>
              <a:gd name="connsiteY6" fmla="*/ 231409 h 231409"/>
              <a:gd name="connsiteX7" fmla="*/ 0 w 693004"/>
              <a:gd name="connsiteY7" fmla="*/ 156859 h 231409"/>
              <a:gd name="connsiteX8" fmla="*/ 53866 w 693004"/>
              <a:gd name="connsiteY8" fmla="*/ 83924 h 231409"/>
              <a:gd name="connsiteX9" fmla="*/ 119260 w 693004"/>
              <a:gd name="connsiteY9" fmla="*/ 124754 h 231409"/>
            </a:gdLst>
            <a:ahLst/>
            <a:cxnLst/>
            <a:rect l="l" t="t" r="r" b="b"/>
            <a:pathLst>
              <a:path w="693004" h="231409">
                <a:moveTo>
                  <a:pt x="318778" y="0"/>
                </a:moveTo>
                <a:lnTo>
                  <a:pt x="518082" y="124325"/>
                </a:lnTo>
                <a:lnTo>
                  <a:pt x="693004" y="15210"/>
                </a:lnTo>
                <a:lnTo>
                  <a:pt x="693004" y="122302"/>
                </a:lnTo>
                <a:lnTo>
                  <a:pt x="518190" y="231409"/>
                </a:lnTo>
                <a:lnTo>
                  <a:pt x="318778" y="107085"/>
                </a:lnTo>
                <a:lnTo>
                  <a:pt x="119475" y="231409"/>
                </a:lnTo>
                <a:lnTo>
                  <a:pt x="0" y="156859"/>
                </a:lnTo>
                <a:cubicBezTo>
                  <a:pt x="17130" y="131863"/>
                  <a:pt x="35229" y="107625"/>
                  <a:pt x="53866" y="83924"/>
                </a:cubicBezTo>
                <a:lnTo>
                  <a:pt x="119260" y="12475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a:off x="11386851" y="5515734"/>
            <a:ext cx="805149" cy="231191"/>
          </a:xfrm>
          <a:custGeom>
            <a:avLst/>
            <a:gdLst>
              <a:gd name="connsiteX0" fmla="*/ 430819 w 805149"/>
              <a:gd name="connsiteY0" fmla="*/ 0 h 231191"/>
              <a:gd name="connsiteX1" fmla="*/ 630123 w 805149"/>
              <a:gd name="connsiteY1" fmla="*/ 124214 h 231191"/>
              <a:gd name="connsiteX2" fmla="*/ 805149 w 805149"/>
              <a:gd name="connsiteY2" fmla="*/ 15473 h 231191"/>
              <a:gd name="connsiteX3" fmla="*/ 805149 w 805149"/>
              <a:gd name="connsiteY3" fmla="*/ 122089 h 231191"/>
              <a:gd name="connsiteX4" fmla="*/ 630338 w 805149"/>
              <a:gd name="connsiteY4" fmla="*/ 231191 h 231191"/>
              <a:gd name="connsiteX5" fmla="*/ 430927 w 805149"/>
              <a:gd name="connsiteY5" fmla="*/ 106870 h 231191"/>
              <a:gd name="connsiteX6" fmla="*/ 231623 w 805149"/>
              <a:gd name="connsiteY6" fmla="*/ 231191 h 231191"/>
              <a:gd name="connsiteX7" fmla="*/ 32320 w 805149"/>
              <a:gd name="connsiteY7" fmla="*/ 106870 h 231191"/>
              <a:gd name="connsiteX8" fmla="*/ 0 w 805149"/>
              <a:gd name="connsiteY8" fmla="*/ 127016 h 231191"/>
              <a:gd name="connsiteX9" fmla="*/ 58175 w 805149"/>
              <a:gd name="connsiteY9" fmla="*/ 16482 h 231191"/>
              <a:gd name="connsiteX10" fmla="*/ 231516 w 805149"/>
              <a:gd name="connsiteY10" fmla="*/ 124214 h 231191"/>
            </a:gdLst>
            <a:ahLst/>
            <a:cxnLst/>
            <a:rect l="l" t="t" r="r" b="b"/>
            <a:pathLst>
              <a:path w="805149" h="231191">
                <a:moveTo>
                  <a:pt x="430819" y="0"/>
                </a:moveTo>
                <a:lnTo>
                  <a:pt x="630123" y="124214"/>
                </a:lnTo>
                <a:lnTo>
                  <a:pt x="805149" y="15473"/>
                </a:lnTo>
                <a:lnTo>
                  <a:pt x="805149" y="122089"/>
                </a:lnTo>
                <a:lnTo>
                  <a:pt x="630338" y="231191"/>
                </a:lnTo>
                <a:lnTo>
                  <a:pt x="430927" y="106870"/>
                </a:lnTo>
                <a:lnTo>
                  <a:pt x="231623" y="231191"/>
                </a:lnTo>
                <a:lnTo>
                  <a:pt x="32320" y="106870"/>
                </a:lnTo>
                <a:lnTo>
                  <a:pt x="0" y="127016"/>
                </a:lnTo>
                <a:cubicBezTo>
                  <a:pt x="17667" y="89310"/>
                  <a:pt x="37169" y="52359"/>
                  <a:pt x="58175" y="16482"/>
                </a:cubicBezTo>
                <a:lnTo>
                  <a:pt x="231516" y="12421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1" name="标题 1"/>
          <p:cNvSpPr txBox="1"/>
          <p:nvPr/>
        </p:nvSpPr>
        <p:spPr>
          <a:xfrm>
            <a:off x="11289892" y="5740679"/>
            <a:ext cx="902108" cy="230868"/>
          </a:xfrm>
          <a:custGeom>
            <a:avLst/>
            <a:gdLst>
              <a:gd name="connsiteX0" fmla="*/ 128956 w 902108"/>
              <a:gd name="connsiteY0" fmla="*/ 0 h 230868"/>
              <a:gd name="connsiteX1" fmla="*/ 328260 w 902108"/>
              <a:gd name="connsiteY1" fmla="*/ 124214 h 230868"/>
              <a:gd name="connsiteX2" fmla="*/ 527563 w 902108"/>
              <a:gd name="connsiteY2" fmla="*/ 0 h 230868"/>
              <a:gd name="connsiteX3" fmla="*/ 726867 w 902108"/>
              <a:gd name="connsiteY3" fmla="*/ 124214 h 230868"/>
              <a:gd name="connsiteX4" fmla="*/ 902108 w 902108"/>
              <a:gd name="connsiteY4" fmla="*/ 15173 h 230868"/>
              <a:gd name="connsiteX5" fmla="*/ 902108 w 902108"/>
              <a:gd name="connsiteY5" fmla="*/ 121766 h 230868"/>
              <a:gd name="connsiteX6" fmla="*/ 727297 w 902108"/>
              <a:gd name="connsiteY6" fmla="*/ 230868 h 230868"/>
              <a:gd name="connsiteX7" fmla="*/ 527886 w 902108"/>
              <a:gd name="connsiteY7" fmla="*/ 106547 h 230868"/>
              <a:gd name="connsiteX8" fmla="*/ 328582 w 902108"/>
              <a:gd name="connsiteY8" fmla="*/ 230868 h 230868"/>
              <a:gd name="connsiteX9" fmla="*/ 129278 w 902108"/>
              <a:gd name="connsiteY9" fmla="*/ 106547 h 230868"/>
              <a:gd name="connsiteX10" fmla="*/ 0 w 902108"/>
              <a:gd name="connsiteY10" fmla="*/ 187131 h 230868"/>
              <a:gd name="connsiteX11" fmla="*/ 34904 w 902108"/>
              <a:gd name="connsiteY11" fmla="*/ 58713 h 230868"/>
            </a:gdLst>
            <a:ahLst/>
            <a:cxnLst/>
            <a:rect l="l" t="t" r="r" b="b"/>
            <a:pathLst>
              <a:path w="902108" h="230868">
                <a:moveTo>
                  <a:pt x="128956" y="0"/>
                </a:moveTo>
                <a:lnTo>
                  <a:pt x="328260" y="124214"/>
                </a:lnTo>
                <a:lnTo>
                  <a:pt x="527563" y="0"/>
                </a:lnTo>
                <a:lnTo>
                  <a:pt x="726867" y="124214"/>
                </a:lnTo>
                <a:lnTo>
                  <a:pt x="902108" y="15173"/>
                </a:lnTo>
                <a:lnTo>
                  <a:pt x="902108" y="121766"/>
                </a:lnTo>
                <a:lnTo>
                  <a:pt x="727297" y="230868"/>
                </a:lnTo>
                <a:lnTo>
                  <a:pt x="527886" y="106547"/>
                </a:lnTo>
                <a:lnTo>
                  <a:pt x="328582" y="230868"/>
                </a:lnTo>
                <a:lnTo>
                  <a:pt x="129278" y="106547"/>
                </a:lnTo>
                <a:lnTo>
                  <a:pt x="0" y="187131"/>
                </a:lnTo>
                <a:cubicBezTo>
                  <a:pt x="9625" y="143461"/>
                  <a:pt x="21258" y="100657"/>
                  <a:pt x="34904" y="58713"/>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2" name="标题 1"/>
          <p:cNvSpPr txBox="1"/>
          <p:nvPr/>
        </p:nvSpPr>
        <p:spPr>
          <a:xfrm>
            <a:off x="11259402" y="5965301"/>
            <a:ext cx="932598" cy="230439"/>
          </a:xfrm>
          <a:custGeom>
            <a:avLst/>
            <a:gdLst>
              <a:gd name="connsiteX0" fmla="*/ 159550 w 932598"/>
              <a:gd name="connsiteY0" fmla="*/ 0 h 230439"/>
              <a:gd name="connsiteX1" fmla="*/ 358854 w 932598"/>
              <a:gd name="connsiteY1" fmla="*/ 124214 h 230439"/>
              <a:gd name="connsiteX2" fmla="*/ 558158 w 932598"/>
              <a:gd name="connsiteY2" fmla="*/ 0 h 230439"/>
              <a:gd name="connsiteX3" fmla="*/ 757462 w 932598"/>
              <a:gd name="connsiteY3" fmla="*/ 124214 h 230439"/>
              <a:gd name="connsiteX4" fmla="*/ 932598 w 932598"/>
              <a:gd name="connsiteY4" fmla="*/ 15180 h 230439"/>
              <a:gd name="connsiteX5" fmla="*/ 932598 w 932598"/>
              <a:gd name="connsiteY5" fmla="*/ 121766 h 230439"/>
              <a:gd name="connsiteX6" fmla="*/ 757247 w 932598"/>
              <a:gd name="connsiteY6" fmla="*/ 230439 h 230439"/>
              <a:gd name="connsiteX7" fmla="*/ 558373 w 932598"/>
              <a:gd name="connsiteY7" fmla="*/ 106655 h 230439"/>
              <a:gd name="connsiteX8" fmla="*/ 358639 w 932598"/>
              <a:gd name="connsiteY8" fmla="*/ 230439 h 230439"/>
              <a:gd name="connsiteX9" fmla="*/ 159765 w 932598"/>
              <a:gd name="connsiteY9" fmla="*/ 106655 h 230439"/>
              <a:gd name="connsiteX10" fmla="*/ 0 w 932598"/>
              <a:gd name="connsiteY10" fmla="*/ 206198 h 230439"/>
              <a:gd name="connsiteX11" fmla="*/ 8726 w 932598"/>
              <a:gd name="connsiteY11" fmla="*/ 94267 h 230439"/>
            </a:gdLst>
            <a:ahLst/>
            <a:cxnLst/>
            <a:rect l="l" t="t" r="r" b="b"/>
            <a:pathLst>
              <a:path w="932598" h="230439">
                <a:moveTo>
                  <a:pt x="159550" y="0"/>
                </a:moveTo>
                <a:lnTo>
                  <a:pt x="358854" y="124214"/>
                </a:lnTo>
                <a:lnTo>
                  <a:pt x="558158" y="0"/>
                </a:lnTo>
                <a:lnTo>
                  <a:pt x="757462" y="124214"/>
                </a:lnTo>
                <a:lnTo>
                  <a:pt x="932598" y="15180"/>
                </a:lnTo>
                <a:lnTo>
                  <a:pt x="932598" y="121766"/>
                </a:lnTo>
                <a:lnTo>
                  <a:pt x="757247" y="230439"/>
                </a:lnTo>
                <a:lnTo>
                  <a:pt x="558373" y="106655"/>
                </a:lnTo>
                <a:lnTo>
                  <a:pt x="358639" y="230439"/>
                </a:lnTo>
                <a:lnTo>
                  <a:pt x="159765" y="106655"/>
                </a:lnTo>
                <a:lnTo>
                  <a:pt x="0" y="206198"/>
                </a:lnTo>
                <a:cubicBezTo>
                  <a:pt x="1400" y="168492"/>
                  <a:pt x="4309" y="130786"/>
                  <a:pt x="8726" y="94267"/>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3" name="标题 1"/>
          <p:cNvSpPr txBox="1"/>
          <p:nvPr/>
        </p:nvSpPr>
        <p:spPr>
          <a:xfrm>
            <a:off x="11260264" y="6190029"/>
            <a:ext cx="931736" cy="230871"/>
          </a:xfrm>
          <a:custGeom>
            <a:avLst/>
            <a:gdLst>
              <a:gd name="connsiteX0" fmla="*/ 158906 w 931736"/>
              <a:gd name="connsiteY0" fmla="*/ 0 h 230871"/>
              <a:gd name="connsiteX1" fmla="*/ 358209 w 931736"/>
              <a:gd name="connsiteY1" fmla="*/ 124324 h 230871"/>
              <a:gd name="connsiteX2" fmla="*/ 557513 w 931736"/>
              <a:gd name="connsiteY2" fmla="*/ 0 h 230871"/>
              <a:gd name="connsiteX3" fmla="*/ 756817 w 931736"/>
              <a:gd name="connsiteY3" fmla="*/ 124324 h 230871"/>
              <a:gd name="connsiteX4" fmla="*/ 931736 w 931736"/>
              <a:gd name="connsiteY4" fmla="*/ 15211 h 230871"/>
              <a:gd name="connsiteX5" fmla="*/ 931736 w 931736"/>
              <a:gd name="connsiteY5" fmla="*/ 121860 h 230871"/>
              <a:gd name="connsiteX6" fmla="*/ 756924 w 931736"/>
              <a:gd name="connsiteY6" fmla="*/ 230871 h 230871"/>
              <a:gd name="connsiteX7" fmla="*/ 557513 w 931736"/>
              <a:gd name="connsiteY7" fmla="*/ 106654 h 230871"/>
              <a:gd name="connsiteX8" fmla="*/ 358209 w 931736"/>
              <a:gd name="connsiteY8" fmla="*/ 230871 h 230871"/>
              <a:gd name="connsiteX9" fmla="*/ 158906 w 931736"/>
              <a:gd name="connsiteY9" fmla="*/ 106654 h 230871"/>
              <a:gd name="connsiteX10" fmla="*/ 8726 w 931736"/>
              <a:gd name="connsiteY10" fmla="*/ 200381 h 230871"/>
              <a:gd name="connsiteX11" fmla="*/ 0 w 931736"/>
              <a:gd name="connsiteY11" fmla="*/ 99113 h 230871"/>
            </a:gdLst>
            <a:ahLst/>
            <a:cxnLst/>
            <a:rect l="l" t="t" r="r" b="b"/>
            <a:pathLst>
              <a:path w="931736" h="230871">
                <a:moveTo>
                  <a:pt x="158906" y="0"/>
                </a:moveTo>
                <a:lnTo>
                  <a:pt x="358209" y="124324"/>
                </a:lnTo>
                <a:lnTo>
                  <a:pt x="557513" y="0"/>
                </a:lnTo>
                <a:lnTo>
                  <a:pt x="756817" y="124324"/>
                </a:lnTo>
                <a:lnTo>
                  <a:pt x="931736" y="15211"/>
                </a:lnTo>
                <a:lnTo>
                  <a:pt x="931736" y="121860"/>
                </a:lnTo>
                <a:lnTo>
                  <a:pt x="756924" y="230871"/>
                </a:lnTo>
                <a:lnTo>
                  <a:pt x="557513" y="106654"/>
                </a:lnTo>
                <a:lnTo>
                  <a:pt x="358209" y="230871"/>
                </a:lnTo>
                <a:lnTo>
                  <a:pt x="158906" y="106654"/>
                </a:lnTo>
                <a:lnTo>
                  <a:pt x="8726" y="200381"/>
                </a:lnTo>
                <a:cubicBezTo>
                  <a:pt x="4524" y="167092"/>
                  <a:pt x="1617" y="133265"/>
                  <a:pt x="0" y="99113"/>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a:off x="11286442" y="6414647"/>
            <a:ext cx="905558" cy="230871"/>
          </a:xfrm>
          <a:custGeom>
            <a:avLst/>
            <a:gdLst>
              <a:gd name="connsiteX0" fmla="*/ 132725 w 905558"/>
              <a:gd name="connsiteY0" fmla="*/ 0 h 230871"/>
              <a:gd name="connsiteX1" fmla="*/ 332029 w 905558"/>
              <a:gd name="connsiteY1" fmla="*/ 124324 h 230871"/>
              <a:gd name="connsiteX2" fmla="*/ 531332 w 905558"/>
              <a:gd name="connsiteY2" fmla="*/ 0 h 230871"/>
              <a:gd name="connsiteX3" fmla="*/ 730636 w 905558"/>
              <a:gd name="connsiteY3" fmla="*/ 124324 h 230871"/>
              <a:gd name="connsiteX4" fmla="*/ 905558 w 905558"/>
              <a:gd name="connsiteY4" fmla="*/ 15209 h 230871"/>
              <a:gd name="connsiteX5" fmla="*/ 905558 w 905558"/>
              <a:gd name="connsiteY5" fmla="*/ 121859 h 230871"/>
              <a:gd name="connsiteX6" fmla="*/ 730744 w 905558"/>
              <a:gd name="connsiteY6" fmla="*/ 230871 h 230871"/>
              <a:gd name="connsiteX7" fmla="*/ 531332 w 905558"/>
              <a:gd name="connsiteY7" fmla="*/ 106655 h 230871"/>
              <a:gd name="connsiteX8" fmla="*/ 332029 w 905558"/>
              <a:gd name="connsiteY8" fmla="*/ 230871 h 230871"/>
              <a:gd name="connsiteX9" fmla="*/ 132725 w 905558"/>
              <a:gd name="connsiteY9" fmla="*/ 106655 h 230871"/>
              <a:gd name="connsiteX10" fmla="*/ 22516 w 905558"/>
              <a:gd name="connsiteY10" fmla="*/ 175388 h 230871"/>
              <a:gd name="connsiteX11" fmla="*/ 0 w 905558"/>
              <a:gd name="connsiteY11" fmla="*/ 82846 h 230871"/>
            </a:gdLst>
            <a:ahLst/>
            <a:cxnLst/>
            <a:rect l="l" t="t" r="r" b="b"/>
            <a:pathLst>
              <a:path w="905558" h="230871">
                <a:moveTo>
                  <a:pt x="132725" y="0"/>
                </a:moveTo>
                <a:lnTo>
                  <a:pt x="332029" y="124324"/>
                </a:lnTo>
                <a:lnTo>
                  <a:pt x="531332" y="0"/>
                </a:lnTo>
                <a:lnTo>
                  <a:pt x="730636" y="124324"/>
                </a:lnTo>
                <a:lnTo>
                  <a:pt x="905558" y="15209"/>
                </a:lnTo>
                <a:lnTo>
                  <a:pt x="905558" y="121859"/>
                </a:lnTo>
                <a:lnTo>
                  <a:pt x="730744" y="230871"/>
                </a:lnTo>
                <a:lnTo>
                  <a:pt x="531332" y="106655"/>
                </a:lnTo>
                <a:lnTo>
                  <a:pt x="332029" y="230871"/>
                </a:lnTo>
                <a:lnTo>
                  <a:pt x="132725" y="106655"/>
                </a:lnTo>
                <a:lnTo>
                  <a:pt x="22516" y="175388"/>
                </a:lnTo>
                <a:cubicBezTo>
                  <a:pt x="14005" y="144901"/>
                  <a:pt x="6571" y="114088"/>
                  <a:pt x="0" y="82846"/>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a:off x="11340526" y="6639270"/>
            <a:ext cx="851474" cy="218731"/>
          </a:xfrm>
          <a:custGeom>
            <a:avLst/>
            <a:gdLst>
              <a:gd name="connsiteX0" fmla="*/ 78644 w 851474"/>
              <a:gd name="connsiteY0" fmla="*/ 0 h 218731"/>
              <a:gd name="connsiteX1" fmla="*/ 277948 w 851474"/>
              <a:gd name="connsiteY1" fmla="*/ 124321 h 218731"/>
              <a:gd name="connsiteX2" fmla="*/ 477252 w 851474"/>
              <a:gd name="connsiteY2" fmla="*/ 0 h 218731"/>
              <a:gd name="connsiteX3" fmla="*/ 676555 w 851474"/>
              <a:gd name="connsiteY3" fmla="*/ 124321 h 218731"/>
              <a:gd name="connsiteX4" fmla="*/ 851474 w 851474"/>
              <a:gd name="connsiteY4" fmla="*/ 15211 h 218731"/>
              <a:gd name="connsiteX5" fmla="*/ 851474 w 851474"/>
              <a:gd name="connsiteY5" fmla="*/ 121861 h 218731"/>
              <a:gd name="connsiteX6" fmla="*/ 696127 w 851474"/>
              <a:gd name="connsiteY6" fmla="*/ 218731 h 218731"/>
              <a:gd name="connsiteX7" fmla="*/ 657178 w 851474"/>
              <a:gd name="connsiteY7" fmla="*/ 218731 h 218731"/>
              <a:gd name="connsiteX8" fmla="*/ 477252 w 851474"/>
              <a:gd name="connsiteY8" fmla="*/ 106655 h 218731"/>
              <a:gd name="connsiteX9" fmla="*/ 297422 w 851474"/>
              <a:gd name="connsiteY9" fmla="*/ 218731 h 218731"/>
              <a:gd name="connsiteX10" fmla="*/ 258474 w 851474"/>
              <a:gd name="connsiteY10" fmla="*/ 218731 h 218731"/>
              <a:gd name="connsiteX11" fmla="*/ 78644 w 851474"/>
              <a:gd name="connsiteY11" fmla="*/ 106655 h 218731"/>
              <a:gd name="connsiteX12" fmla="*/ 34474 w 851474"/>
              <a:gd name="connsiteY12" fmla="*/ 134232 h 218731"/>
              <a:gd name="connsiteX13" fmla="*/ 0 w 851474"/>
              <a:gd name="connsiteY13" fmla="*/ 49017 h 218731"/>
            </a:gdLst>
            <a:ahLst/>
            <a:cxnLst/>
            <a:rect l="l" t="t" r="r" b="b"/>
            <a:pathLst>
              <a:path w="851474" h="218731">
                <a:moveTo>
                  <a:pt x="78644" y="0"/>
                </a:moveTo>
                <a:lnTo>
                  <a:pt x="277948" y="124321"/>
                </a:lnTo>
                <a:lnTo>
                  <a:pt x="477252" y="0"/>
                </a:lnTo>
                <a:lnTo>
                  <a:pt x="676555" y="124321"/>
                </a:lnTo>
                <a:lnTo>
                  <a:pt x="851474" y="15211"/>
                </a:lnTo>
                <a:lnTo>
                  <a:pt x="851474" y="121861"/>
                </a:lnTo>
                <a:lnTo>
                  <a:pt x="696127" y="218731"/>
                </a:lnTo>
                <a:lnTo>
                  <a:pt x="657178" y="218731"/>
                </a:lnTo>
                <a:lnTo>
                  <a:pt x="477252" y="106655"/>
                </a:lnTo>
                <a:lnTo>
                  <a:pt x="297422" y="218731"/>
                </a:lnTo>
                <a:lnTo>
                  <a:pt x="258474" y="218731"/>
                </a:lnTo>
                <a:lnTo>
                  <a:pt x="78644" y="106655"/>
                </a:lnTo>
                <a:lnTo>
                  <a:pt x="34474" y="134232"/>
                </a:lnTo>
                <a:cubicBezTo>
                  <a:pt x="21976" y="106440"/>
                  <a:pt x="10558" y="77997"/>
                  <a:pt x="0" y="49017"/>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6" name="标题 1"/>
          <p:cNvSpPr txBox="1"/>
          <p:nvPr/>
        </p:nvSpPr>
        <p:spPr>
          <a:xfrm>
            <a:off x="11419170" y="1"/>
            <a:ext cx="772830" cy="662263"/>
          </a:xfrm>
          <a:custGeom>
            <a:avLst/>
            <a:gdLst>
              <a:gd name="connsiteX0" fmla="*/ 48 w 772830"/>
              <a:gd name="connsiteY0" fmla="*/ 0 h 662263"/>
              <a:gd name="connsiteX1" fmla="*/ 293575 w 772830"/>
              <a:gd name="connsiteY1" fmla="*/ 0 h 662263"/>
              <a:gd name="connsiteX2" fmla="*/ 293527 w 772830"/>
              <a:gd name="connsiteY2" fmla="*/ 480 h 662263"/>
              <a:gd name="connsiteX3" fmla="*/ 661783 w 772830"/>
              <a:gd name="connsiteY3" fmla="*/ 368736 h 662263"/>
              <a:gd name="connsiteX4" fmla="*/ 735999 w 772830"/>
              <a:gd name="connsiteY4" fmla="*/ 361254 h 662263"/>
              <a:gd name="connsiteX5" fmla="*/ 772830 w 772830"/>
              <a:gd name="connsiteY5" fmla="*/ 349822 h 662263"/>
              <a:gd name="connsiteX6" fmla="*/ 772830 w 772830"/>
              <a:gd name="connsiteY6" fmla="*/ 651069 h 662263"/>
              <a:gd name="connsiteX7" fmla="*/ 661783 w 772830"/>
              <a:gd name="connsiteY7" fmla="*/ 662263 h 662263"/>
              <a:gd name="connsiteX8" fmla="*/ 0 w 772830"/>
              <a:gd name="connsiteY8" fmla="*/ 480 h 662263"/>
            </a:gdLst>
            <a:ahLst/>
            <a:cxnLst/>
            <a:rect l="l" t="t" r="r" b="b"/>
            <a:pathLst>
              <a:path w="772830" h="662263">
                <a:moveTo>
                  <a:pt x="48" y="0"/>
                </a:moveTo>
                <a:lnTo>
                  <a:pt x="293575" y="0"/>
                </a:lnTo>
                <a:lnTo>
                  <a:pt x="293527" y="480"/>
                </a:lnTo>
                <a:cubicBezTo>
                  <a:pt x="293527" y="203862"/>
                  <a:pt x="458401" y="368736"/>
                  <a:pt x="661783" y="368736"/>
                </a:cubicBezTo>
                <a:cubicBezTo>
                  <a:pt x="687206" y="368736"/>
                  <a:pt x="712027" y="366160"/>
                  <a:pt x="735999" y="361254"/>
                </a:cubicBezTo>
                <a:lnTo>
                  <a:pt x="772830" y="349822"/>
                </a:lnTo>
                <a:lnTo>
                  <a:pt x="772830" y="651069"/>
                </a:lnTo>
                <a:lnTo>
                  <a:pt x="661783" y="662263"/>
                </a:lnTo>
                <a:cubicBezTo>
                  <a:pt x="296290" y="662263"/>
                  <a:pt x="0" y="365973"/>
                  <a:pt x="0" y="480"/>
                </a:cubicBezTo>
                <a:close/>
              </a:path>
            </a:pathLst>
          </a:custGeom>
          <a:solidFill>
            <a:schemeClr val="accent2">
              <a:lumMod val="60000"/>
              <a:lumOff val="40000"/>
            </a:schemeClr>
          </a:solidFill>
          <a:ln w="9525" cap="flat">
            <a:noFill/>
            <a:miter/>
          </a:ln>
          <a:effectLst/>
        </p:spPr>
        <p:txBody>
          <a:bodyPr vert="horz" wrap="square" lIns="91440" tIns="45720" rIns="91440" bIns="45720" rtlCol="0" anchor="ctr"/>
          <a:lstStyle/>
          <a:p>
            <a:pPr algn="ctr"/>
            <a:endParaRPr kumimoji="1" lang="zh-CN" altLang="en-US"/>
          </a:p>
        </p:txBody>
      </p:sp>
      <p:sp>
        <p:nvSpPr>
          <p:cNvPr id="17" name="标题 1"/>
          <p:cNvSpPr txBox="1"/>
          <p:nvPr/>
        </p:nvSpPr>
        <p:spPr>
          <a:xfrm>
            <a:off x="5947680" y="2893536"/>
            <a:ext cx="4924425" cy="3097520"/>
          </a:xfrm>
          <a:prstGeom prst="rect">
            <a:avLst/>
          </a:prstGeom>
          <a:noFill/>
          <a:ln>
            <a:noFill/>
          </a:ln>
        </p:spPr>
        <p:txBody>
          <a:bodyPr vert="horz" wrap="square" lIns="0" tIns="0" rIns="0" bIns="0" rtlCol="0" anchor="t"/>
          <a:lstStyle/>
          <a:p>
            <a:pPr algn="l"/>
            <a:r>
              <a:rPr kumimoji="1" lang="en-US" altLang="zh-CN" sz="2400">
                <a:ln w="12700">
                  <a:solidFill>
                    <a:srgbClr val="FFFFFF">
                      <a:alpha val="100000"/>
                    </a:srgbClr>
                  </a:solidFill>
                </a:ln>
                <a:solidFill>
                  <a:srgbClr val="1D51C5">
                    <a:alpha val="100000"/>
                  </a:srgbClr>
                </a:solidFill>
                <a:latin typeface="poppins-bold"/>
                <a:ea typeface="poppins-bold"/>
                <a:cs typeface="poppins-bold"/>
              </a:rPr>
              <a:t>Kaitan Etnomatematika dengan Matematika Modern</a:t>
            </a:r>
            <a:endParaRPr kumimoji="1"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1066800" y="2011680"/>
            <a:ext cx="3154680" cy="2346960"/>
          </a:xfrm>
          <a:prstGeom prst="wedgeRoundRectCallout">
            <a:avLst>
              <a:gd name="adj1" fmla="val -36775"/>
              <a:gd name="adj2" fmla="val 64448"/>
              <a:gd name="adj3" fmla="val 16667"/>
            </a:avLst>
          </a:prstGeom>
          <a:solidFill>
            <a:schemeClr val="bg1">
              <a:lumMod val="95000"/>
            </a:schemeClr>
          </a:solidFill>
          <a:ln w="12700" cap="sq">
            <a:noFill/>
            <a:miter/>
          </a:ln>
          <a:effectLst/>
        </p:spPr>
        <p:txBody>
          <a:bodyPr vert="horz" wrap="square" lIns="91440" tIns="45720" rIns="91440" bIns="45720" rtlCol="0" anchor="ctr"/>
          <a:lstStyle/>
          <a:p>
            <a:pPr algn="ctr"/>
            <a:endParaRPr kumimoji="1" lang="zh-CN" altLang="en-US"/>
          </a:p>
        </p:txBody>
      </p:sp>
      <p:sp>
        <p:nvSpPr>
          <p:cNvPr id="3" name="标题 1"/>
          <p:cNvSpPr txBox="1"/>
          <p:nvPr/>
        </p:nvSpPr>
        <p:spPr>
          <a:xfrm>
            <a:off x="4488180" y="2011680"/>
            <a:ext cx="3154680" cy="2346960"/>
          </a:xfrm>
          <a:prstGeom prst="wedgeRoundRectCallout">
            <a:avLst>
              <a:gd name="adj1" fmla="val -36775"/>
              <a:gd name="adj2" fmla="val 64448"/>
              <a:gd name="adj3" fmla="val 16667"/>
            </a:avLst>
          </a:prstGeom>
          <a:solidFill>
            <a:schemeClr val="bg1">
              <a:lumMod val="95000"/>
            </a:schemeClr>
          </a:solidFill>
          <a:ln w="12700" cap="sq">
            <a:noFill/>
            <a:miter/>
          </a:ln>
          <a:effectLst/>
        </p:spPr>
        <p:txBody>
          <a:bodyPr vert="horz" wrap="square" lIns="91440" tIns="45720" rIns="91440" bIns="45720" rtlCol="0" anchor="ctr"/>
          <a:lstStyle/>
          <a:p>
            <a:pPr algn="ctr"/>
            <a:endParaRPr kumimoji="1" lang="zh-CN" altLang="en-US"/>
          </a:p>
        </p:txBody>
      </p:sp>
      <p:sp>
        <p:nvSpPr>
          <p:cNvPr id="4" name="标题 1"/>
          <p:cNvSpPr txBox="1"/>
          <p:nvPr/>
        </p:nvSpPr>
        <p:spPr>
          <a:xfrm>
            <a:off x="7909560" y="2011680"/>
            <a:ext cx="3154680" cy="2346960"/>
          </a:xfrm>
          <a:prstGeom prst="wedgeRoundRectCallout">
            <a:avLst>
              <a:gd name="adj1" fmla="val -36775"/>
              <a:gd name="adj2" fmla="val 64448"/>
              <a:gd name="adj3" fmla="val 16667"/>
            </a:avLst>
          </a:prstGeom>
          <a:solidFill>
            <a:schemeClr val="bg1">
              <a:lumMod val="95000"/>
            </a:schemeClr>
          </a:solidFill>
          <a:ln w="12700" cap="sq">
            <a:noFill/>
            <a:miter/>
          </a:ln>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8532301" y="2568516"/>
            <a:ext cx="2253425" cy="1228784"/>
          </a:xfrm>
          <a:prstGeom prst="rect">
            <a:avLst/>
          </a:prstGeom>
          <a:noFill/>
          <a:ln>
            <a:noFill/>
          </a:ln>
        </p:spPr>
        <p:txBody>
          <a:bodyPr vert="horz" wrap="square" lIns="0" tIns="0" rIns="0" bIns="0" rtlCol="0" anchor="t"/>
          <a:lstStyle/>
          <a:p>
            <a:pPr algn="just"/>
            <a:r>
              <a:rPr kumimoji="1" lang="en-US" altLang="zh-CN" sz="1159">
                <a:ln w="12700">
                  <a:noFill/>
                </a:ln>
                <a:solidFill>
                  <a:srgbClr val="000000">
                    <a:alpha val="100000"/>
                  </a:srgbClr>
                </a:solidFill>
                <a:latin typeface="Poppins"/>
                <a:ea typeface="Poppins"/>
                <a:cs typeface="Poppins"/>
              </a:rPr>
              <a:t>Menjelaskan bagaimana matematika modern berkembang dan digunakan dalam berbagai bidang.</a:t>
            </a:r>
            <a:endParaRPr kumimoji="1" lang="zh-CN" altLang="en-US"/>
          </a:p>
        </p:txBody>
      </p:sp>
      <p:sp>
        <p:nvSpPr>
          <p:cNvPr id="6" name="标题 1"/>
          <p:cNvSpPr txBox="1"/>
          <p:nvPr/>
        </p:nvSpPr>
        <p:spPr>
          <a:xfrm>
            <a:off x="1714500" y="2568516"/>
            <a:ext cx="2316480" cy="1228784"/>
          </a:xfrm>
          <a:prstGeom prst="rect">
            <a:avLst/>
          </a:prstGeom>
          <a:noFill/>
          <a:ln>
            <a:noFill/>
          </a:ln>
        </p:spPr>
        <p:txBody>
          <a:bodyPr vert="horz" wrap="square" lIns="0" tIns="0" rIns="0" bIns="0" rtlCol="0" anchor="t"/>
          <a:lstStyle/>
          <a:p>
            <a:pPr algn="just"/>
            <a:r>
              <a:rPr kumimoji="1" lang="en-US" altLang="zh-CN" sz="1400">
                <a:ln w="12700">
                  <a:noFill/>
                </a:ln>
                <a:solidFill>
                  <a:srgbClr val="000000">
                    <a:alpha val="100000"/>
                  </a:srgbClr>
                </a:solidFill>
                <a:latin typeface="Poppins"/>
                <a:ea typeface="Poppins"/>
                <a:cs typeface="Poppins"/>
              </a:rPr>
              <a:t>Menggambarkan pengertian secara umum tentang apa itu matematika modern.</a:t>
            </a:r>
            <a:endParaRPr kumimoji="1" lang="zh-CN" altLang="en-US"/>
          </a:p>
        </p:txBody>
      </p:sp>
      <p:sp>
        <p:nvSpPr>
          <p:cNvPr id="7" name="标题 1"/>
          <p:cNvSpPr txBox="1"/>
          <p:nvPr/>
        </p:nvSpPr>
        <p:spPr>
          <a:xfrm>
            <a:off x="5149022" y="2568516"/>
            <a:ext cx="2297870" cy="1228784"/>
          </a:xfrm>
          <a:prstGeom prst="rect">
            <a:avLst/>
          </a:prstGeom>
          <a:noFill/>
          <a:ln>
            <a:noFill/>
          </a:ln>
        </p:spPr>
        <p:txBody>
          <a:bodyPr vert="horz" wrap="square" lIns="0" tIns="0" rIns="0" bIns="0" rtlCol="0" anchor="t"/>
          <a:lstStyle/>
          <a:p>
            <a:pPr algn="just"/>
            <a:r>
              <a:rPr kumimoji="1" lang="en-US" altLang="zh-CN" sz="1400">
                <a:ln w="12700">
                  <a:noFill/>
                </a:ln>
                <a:solidFill>
                  <a:srgbClr val="000000">
                    <a:alpha val="100000"/>
                  </a:srgbClr>
                </a:solidFill>
                <a:latin typeface="Poppins"/>
                <a:ea typeface="Poppins"/>
                <a:cs typeface="Poppins"/>
              </a:rPr>
              <a:t>Memahami perbedaan antara matematika modern dengan matematika tradisional.</a:t>
            </a:r>
            <a:endParaRPr kumimoji="1" lang="zh-CN" altLang="en-US"/>
          </a:p>
        </p:txBody>
      </p:sp>
      <p:sp>
        <p:nvSpPr>
          <p:cNvPr id="8" name="标题 1"/>
          <p:cNvSpPr txBox="1"/>
          <p:nvPr/>
        </p:nvSpPr>
        <p:spPr>
          <a:xfrm>
            <a:off x="8067481" y="4808220"/>
            <a:ext cx="611074" cy="611074"/>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ahLst/>
            <a:cxn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gradFill>
            <a:gsLst>
              <a:gs pos="0">
                <a:schemeClr val="accent1"/>
              </a:gs>
              <a:gs pos="100000">
                <a:schemeClr val="accent1">
                  <a:lumMod val="75000"/>
                </a:schemeClr>
              </a:gs>
            </a:gsLst>
            <a:lin ang="6600000" scaled="0"/>
          </a:gradFill>
          <a:ln cap="sq">
            <a:noFill/>
          </a:ln>
          <a:effectLst>
            <a:outerShdw blurRad="508000" dist="431800" dir="21540000" sx="54000" sy="54000" algn="bl" rotWithShape="0">
              <a:schemeClr val="accent1">
                <a:lumMod val="50000"/>
                <a:alpha val="40000"/>
              </a:schemeClr>
            </a:outerShdw>
          </a:effectLst>
        </p:spPr>
        <p:txBody>
          <a:bodyPr vert="horz" wrap="square" lIns="91440" tIns="45720" rIns="91440" bIns="45720" rtlCol="0" anchor="t"/>
          <a:lstStyle/>
          <a:p>
            <a:pPr algn="l"/>
            <a:endParaRPr kumimoji="1" lang="zh-CN" altLang="en-US"/>
          </a:p>
        </p:txBody>
      </p:sp>
      <p:sp>
        <p:nvSpPr>
          <p:cNvPr id="9" name="标题 1"/>
          <p:cNvSpPr txBox="1"/>
          <p:nvPr/>
        </p:nvSpPr>
        <p:spPr>
          <a:xfrm>
            <a:off x="4608001" y="4818078"/>
            <a:ext cx="611074" cy="591359"/>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ahLst/>
            <a:cxn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gradFill>
            <a:gsLst>
              <a:gs pos="0">
                <a:schemeClr val="accent2">
                  <a:lumMod val="60000"/>
                  <a:lumOff val="40000"/>
                </a:schemeClr>
              </a:gs>
              <a:gs pos="100000">
                <a:schemeClr val="accent2"/>
              </a:gs>
            </a:gsLst>
            <a:lin ang="6600000" scaled="0"/>
          </a:gradFill>
          <a:ln cap="sq">
            <a:noFill/>
          </a:ln>
          <a:effectLst>
            <a:outerShdw blurRad="508000" dist="431800" dir="21540000" sx="54000" sy="54000" algn="bl" rotWithShape="0">
              <a:schemeClr val="accent1">
                <a:lumMod val="50000"/>
                <a:alpha val="40000"/>
              </a:schemeClr>
            </a:outerShdw>
          </a:effectLst>
        </p:spPr>
        <p:txBody>
          <a:bodyPr vert="horz" wrap="square" lIns="91440" tIns="45720" rIns="91440" bIns="45720" rtlCol="0" anchor="t"/>
          <a:lstStyle/>
          <a:p>
            <a:pPr algn="l"/>
            <a:endParaRPr kumimoji="1" lang="zh-CN" altLang="en-US"/>
          </a:p>
        </p:txBody>
      </p:sp>
      <p:sp>
        <p:nvSpPr>
          <p:cNvPr id="10" name="标题 1"/>
          <p:cNvSpPr txBox="1"/>
          <p:nvPr/>
        </p:nvSpPr>
        <p:spPr>
          <a:xfrm>
            <a:off x="1028700" y="4808220"/>
            <a:ext cx="611074" cy="611074"/>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gradFill>
            <a:gsLst>
              <a:gs pos="0">
                <a:schemeClr val="accent1"/>
              </a:gs>
              <a:gs pos="100000">
                <a:schemeClr val="accent1">
                  <a:lumMod val="75000"/>
                </a:schemeClr>
              </a:gs>
            </a:gsLst>
            <a:lin ang="6600000" scaled="0"/>
          </a:gradFill>
          <a:ln cap="sq">
            <a:noFill/>
          </a:ln>
          <a:effectLst>
            <a:outerShdw blurRad="508000" dist="431800" dir="21540000" sx="54000" sy="54000" algn="bl" rotWithShape="0">
              <a:schemeClr val="accent1">
                <a:lumMod val="50000"/>
                <a:alpha val="40000"/>
              </a:schemeClr>
            </a:outerShdw>
          </a:effectLst>
        </p:spPr>
        <p:txBody>
          <a:bodyPr vert="horz" wrap="square" lIns="91440" tIns="45720" rIns="91440" bIns="45720" rtlCol="0" anchor="t"/>
          <a:lstStyle/>
          <a:p>
            <a:pPr algn="l"/>
            <a:endParaRPr kumimoji="1" lang="zh-CN" altLang="en-US"/>
          </a:p>
        </p:txBody>
      </p:sp>
      <p:sp>
        <p:nvSpPr>
          <p:cNvPr id="11" name="标题 1"/>
          <p:cNvSpPr txBox="1"/>
          <p:nvPr/>
        </p:nvSpPr>
        <p:spPr>
          <a:xfrm>
            <a:off x="1150620" y="2191360"/>
            <a:ext cx="459638" cy="367513"/>
          </a:xfrm>
          <a:custGeom>
            <a:avLst/>
            <a:gdLst/>
            <a:ahLst/>
            <a:cxnLst/>
            <a:rect l="l" t="t" r="r" b="b"/>
            <a:pathLst>
              <a:path w="565708" h="452323">
                <a:moveTo>
                  <a:pt x="565708" y="0"/>
                </a:moveTo>
                <a:lnTo>
                  <a:pt x="565708" y="107290"/>
                </a:lnTo>
                <a:cubicBezTo>
                  <a:pt x="526694" y="111354"/>
                  <a:pt x="496620" y="122326"/>
                  <a:pt x="475488" y="140208"/>
                </a:cubicBezTo>
                <a:cubicBezTo>
                  <a:pt x="456793" y="159715"/>
                  <a:pt x="447446" y="183693"/>
                  <a:pt x="447446" y="212141"/>
                </a:cubicBezTo>
                <a:lnTo>
                  <a:pt x="565708" y="212141"/>
                </a:lnTo>
                <a:lnTo>
                  <a:pt x="565708" y="452323"/>
                </a:lnTo>
                <a:lnTo>
                  <a:pt x="306019" y="452323"/>
                </a:lnTo>
                <a:lnTo>
                  <a:pt x="306019" y="247498"/>
                </a:lnTo>
                <a:cubicBezTo>
                  <a:pt x="307644" y="93879"/>
                  <a:pt x="394208" y="11379"/>
                  <a:pt x="565708" y="0"/>
                </a:cubicBezTo>
                <a:close/>
                <a:moveTo>
                  <a:pt x="258470" y="0"/>
                </a:moveTo>
                <a:lnTo>
                  <a:pt x="258470" y="107290"/>
                </a:lnTo>
                <a:cubicBezTo>
                  <a:pt x="219456" y="111354"/>
                  <a:pt x="189382" y="122326"/>
                  <a:pt x="168249" y="140208"/>
                </a:cubicBezTo>
                <a:cubicBezTo>
                  <a:pt x="149555" y="159715"/>
                  <a:pt x="140208" y="183693"/>
                  <a:pt x="140208" y="212141"/>
                </a:cubicBezTo>
                <a:lnTo>
                  <a:pt x="258470" y="212141"/>
                </a:lnTo>
                <a:lnTo>
                  <a:pt x="258470" y="452323"/>
                </a:lnTo>
                <a:lnTo>
                  <a:pt x="0" y="452323"/>
                </a:lnTo>
                <a:lnTo>
                  <a:pt x="0" y="247498"/>
                </a:lnTo>
                <a:cubicBezTo>
                  <a:pt x="812" y="93879"/>
                  <a:pt x="86969" y="11379"/>
                  <a:pt x="258470" y="0"/>
                </a:cubicBezTo>
                <a:close/>
              </a:path>
            </a:pathLst>
          </a:custGeom>
          <a:solidFill>
            <a:schemeClr val="accent1"/>
          </a:solidFill>
          <a:ln cap="sq">
            <a:noFill/>
          </a:ln>
          <a:effectLst/>
        </p:spPr>
        <p:txBody>
          <a:bodyPr vert="horz" wrap="square" lIns="91440" tIns="45720" rIns="91440" bIns="45720" rtlCol="0" anchor="t"/>
          <a:lstStyle/>
          <a:p>
            <a:pPr algn="l"/>
            <a:endParaRPr kumimoji="1" lang="zh-CN" altLang="en-US"/>
          </a:p>
        </p:txBody>
      </p:sp>
      <p:sp>
        <p:nvSpPr>
          <p:cNvPr id="12" name="标题 1"/>
          <p:cNvSpPr txBox="1"/>
          <p:nvPr/>
        </p:nvSpPr>
        <p:spPr>
          <a:xfrm>
            <a:off x="4617720" y="2191360"/>
            <a:ext cx="459638" cy="367513"/>
          </a:xfrm>
          <a:custGeom>
            <a:avLst/>
            <a:gdLst/>
            <a:ahLst/>
            <a:cxnLst/>
            <a:rect l="l" t="t" r="r" b="b"/>
            <a:pathLst>
              <a:path w="565708" h="452323">
                <a:moveTo>
                  <a:pt x="565708" y="0"/>
                </a:moveTo>
                <a:lnTo>
                  <a:pt x="565708" y="107290"/>
                </a:lnTo>
                <a:cubicBezTo>
                  <a:pt x="526694" y="111354"/>
                  <a:pt x="496620" y="122326"/>
                  <a:pt x="475488" y="140208"/>
                </a:cubicBezTo>
                <a:cubicBezTo>
                  <a:pt x="456793" y="159715"/>
                  <a:pt x="447446" y="183693"/>
                  <a:pt x="447446" y="212141"/>
                </a:cubicBezTo>
                <a:lnTo>
                  <a:pt x="565708" y="212141"/>
                </a:lnTo>
                <a:lnTo>
                  <a:pt x="565708" y="452323"/>
                </a:lnTo>
                <a:lnTo>
                  <a:pt x="306019" y="452323"/>
                </a:lnTo>
                <a:lnTo>
                  <a:pt x="306019" y="247498"/>
                </a:lnTo>
                <a:cubicBezTo>
                  <a:pt x="307644" y="93879"/>
                  <a:pt x="394208" y="11379"/>
                  <a:pt x="565708" y="0"/>
                </a:cubicBezTo>
                <a:close/>
                <a:moveTo>
                  <a:pt x="258470" y="0"/>
                </a:moveTo>
                <a:lnTo>
                  <a:pt x="258470" y="107290"/>
                </a:lnTo>
                <a:cubicBezTo>
                  <a:pt x="219456" y="111354"/>
                  <a:pt x="189382" y="122326"/>
                  <a:pt x="168249" y="140208"/>
                </a:cubicBezTo>
                <a:cubicBezTo>
                  <a:pt x="149555" y="159715"/>
                  <a:pt x="140208" y="183693"/>
                  <a:pt x="140208" y="212141"/>
                </a:cubicBezTo>
                <a:lnTo>
                  <a:pt x="258470" y="212141"/>
                </a:lnTo>
                <a:lnTo>
                  <a:pt x="258470" y="452323"/>
                </a:lnTo>
                <a:lnTo>
                  <a:pt x="0" y="452323"/>
                </a:lnTo>
                <a:lnTo>
                  <a:pt x="0" y="247498"/>
                </a:lnTo>
                <a:cubicBezTo>
                  <a:pt x="812" y="93879"/>
                  <a:pt x="86969" y="11379"/>
                  <a:pt x="258470" y="0"/>
                </a:cubicBezTo>
                <a:close/>
              </a:path>
            </a:pathLst>
          </a:custGeom>
          <a:solidFill>
            <a:schemeClr val="accent2"/>
          </a:solidFill>
          <a:ln cap="sq">
            <a:noFill/>
          </a:ln>
          <a:effectLst/>
        </p:spPr>
        <p:txBody>
          <a:bodyPr vert="horz" wrap="square" lIns="91440" tIns="45720" rIns="91440" bIns="45720" rtlCol="0" anchor="t"/>
          <a:lstStyle/>
          <a:p>
            <a:pPr algn="l"/>
            <a:endParaRPr kumimoji="1" lang="zh-CN" altLang="en-US"/>
          </a:p>
        </p:txBody>
      </p:sp>
      <p:sp>
        <p:nvSpPr>
          <p:cNvPr id="13" name="标题 1"/>
          <p:cNvSpPr txBox="1"/>
          <p:nvPr/>
        </p:nvSpPr>
        <p:spPr>
          <a:xfrm>
            <a:off x="8008620" y="2191360"/>
            <a:ext cx="459638" cy="367513"/>
          </a:xfrm>
          <a:custGeom>
            <a:avLst/>
            <a:gdLst/>
            <a:ahLst/>
            <a:cxnLst/>
            <a:rect l="l" t="t" r="r" b="b"/>
            <a:pathLst>
              <a:path w="565708" h="452323">
                <a:moveTo>
                  <a:pt x="565708" y="0"/>
                </a:moveTo>
                <a:lnTo>
                  <a:pt x="565708" y="107290"/>
                </a:lnTo>
                <a:cubicBezTo>
                  <a:pt x="526694" y="111354"/>
                  <a:pt x="496620" y="122326"/>
                  <a:pt x="475488" y="140208"/>
                </a:cubicBezTo>
                <a:cubicBezTo>
                  <a:pt x="456793" y="159715"/>
                  <a:pt x="447446" y="183693"/>
                  <a:pt x="447446" y="212141"/>
                </a:cubicBezTo>
                <a:lnTo>
                  <a:pt x="565708" y="212141"/>
                </a:lnTo>
                <a:lnTo>
                  <a:pt x="565708" y="452323"/>
                </a:lnTo>
                <a:lnTo>
                  <a:pt x="306019" y="452323"/>
                </a:lnTo>
                <a:lnTo>
                  <a:pt x="306019" y="247498"/>
                </a:lnTo>
                <a:cubicBezTo>
                  <a:pt x="307644" y="93879"/>
                  <a:pt x="394208" y="11379"/>
                  <a:pt x="565708" y="0"/>
                </a:cubicBezTo>
                <a:close/>
                <a:moveTo>
                  <a:pt x="258470" y="0"/>
                </a:moveTo>
                <a:lnTo>
                  <a:pt x="258470" y="107290"/>
                </a:lnTo>
                <a:cubicBezTo>
                  <a:pt x="219456" y="111354"/>
                  <a:pt x="189382" y="122326"/>
                  <a:pt x="168249" y="140208"/>
                </a:cubicBezTo>
                <a:cubicBezTo>
                  <a:pt x="149555" y="159715"/>
                  <a:pt x="140208" y="183693"/>
                  <a:pt x="140208" y="212141"/>
                </a:cubicBezTo>
                <a:lnTo>
                  <a:pt x="258470" y="212141"/>
                </a:lnTo>
                <a:lnTo>
                  <a:pt x="258470" y="452323"/>
                </a:lnTo>
                <a:lnTo>
                  <a:pt x="0" y="452323"/>
                </a:lnTo>
                <a:lnTo>
                  <a:pt x="0" y="247498"/>
                </a:lnTo>
                <a:cubicBezTo>
                  <a:pt x="812" y="93879"/>
                  <a:pt x="86969" y="11379"/>
                  <a:pt x="258470" y="0"/>
                </a:cubicBezTo>
                <a:close/>
              </a:path>
            </a:pathLst>
          </a:custGeom>
          <a:solidFill>
            <a:schemeClr val="accent1"/>
          </a:solidFill>
          <a:ln cap="sq">
            <a:noFill/>
          </a:ln>
          <a:effectLst/>
        </p:spPr>
        <p:txBody>
          <a:bodyPr vert="horz" wrap="square" lIns="91440" tIns="45720" rIns="91440" bIns="45720" rtlCol="0" anchor="t"/>
          <a:lstStyle/>
          <a:p>
            <a:pPr algn="l"/>
            <a:endParaRPr kumimoji="1" lang="zh-CN" altLang="en-US"/>
          </a:p>
        </p:txBody>
      </p:sp>
      <p:sp>
        <p:nvSpPr>
          <p:cNvPr id="14" name="标题 1"/>
          <p:cNvSpPr txBox="1"/>
          <p:nvPr/>
        </p:nvSpPr>
        <p:spPr>
          <a:xfrm>
            <a:off x="452878" y="334470"/>
            <a:ext cx="8171180" cy="655320"/>
          </a:xfrm>
          <a:prstGeom prst="roundRect">
            <a:avLst>
              <a:gd name="adj" fmla="val 50000"/>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783617" y="4670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poppins-bold"/>
                <a:ea typeface="poppins-bold"/>
                <a:cs typeface="poppins-bold"/>
              </a:rPr>
              <a:t>Pengertian matematika modern</a:t>
            </a:r>
            <a:endParaRPr kumimoji="1"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660400" y="4818420"/>
            <a:ext cx="504002" cy="504000"/>
          </a:xfrm>
          <a:prstGeom prst="ellipse">
            <a:avLst/>
          </a:prstGeom>
          <a:gradFill>
            <a:gsLst>
              <a:gs pos="0">
                <a:schemeClr val="accent1">
                  <a:lumMod val="60000"/>
                  <a:lumOff val="40000"/>
                </a:schemeClr>
              </a:gs>
              <a:gs pos="60000">
                <a:schemeClr val="accent1"/>
              </a:gs>
            </a:gsLst>
            <a:lin ang="2700000" scaled="0"/>
          </a:gradFill>
          <a:ln w="57150" cap="rnd">
            <a:noFill/>
            <a:round/>
          </a:ln>
          <a:effectLst>
            <a:outerShdw blurRad="50800" dist="50800" dir="5400000" algn="ctr" rotWithShape="0">
              <a:schemeClr val="accent1">
                <a:alpha val="20000"/>
              </a:schemeClr>
            </a:outerShdw>
          </a:effectLst>
        </p:spPr>
        <p:txBody>
          <a:bodyPr vert="horz" wrap="square" lIns="91440" tIns="45720" rIns="91440" bIns="45720" rtlCol="0" anchor="ctr"/>
          <a:lstStyle/>
          <a:p>
            <a:pPr algn="ctr"/>
            <a:endParaRPr kumimoji="1" lang="zh-CN" altLang="en-US"/>
          </a:p>
        </p:txBody>
      </p:sp>
      <p:sp>
        <p:nvSpPr>
          <p:cNvPr id="3" name="标题 1"/>
          <p:cNvSpPr txBox="1"/>
          <p:nvPr/>
        </p:nvSpPr>
        <p:spPr>
          <a:xfrm>
            <a:off x="804401" y="4962420"/>
            <a:ext cx="216000" cy="216000"/>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ahLst/>
            <a:cxn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12700" cap="rnd">
            <a:noFill/>
            <a:round/>
            <a:headEnd/>
            <a:tailEnd/>
          </a:ln>
          <a:effectLst/>
        </p:spPr>
        <p:txBody>
          <a:bodyPr vert="horz" wrap="square" lIns="91440" tIns="45720" rIns="91440" bIns="45720" rtlCol="0" anchor="ctr"/>
          <a:lstStyle/>
          <a:p>
            <a:pPr algn="ctr"/>
            <a:endParaRPr kumimoji="1" lang="zh-CN" altLang="en-US"/>
          </a:p>
        </p:txBody>
      </p:sp>
      <p:sp>
        <p:nvSpPr>
          <p:cNvPr id="4" name="标题 1"/>
          <p:cNvSpPr txBox="1"/>
          <p:nvPr/>
        </p:nvSpPr>
        <p:spPr>
          <a:xfrm>
            <a:off x="1262233" y="4556086"/>
            <a:ext cx="4754365" cy="615533"/>
          </a:xfrm>
          <a:prstGeom prst="rect">
            <a:avLst/>
          </a:prstGeom>
          <a:noFill/>
          <a:ln cap="sq">
            <a:noFill/>
          </a:ln>
          <a:effectLst/>
        </p:spPr>
        <p:txBody>
          <a:bodyPr vert="horz" wrap="square" lIns="0" tIns="0" rIns="0" bIns="0" rtlCol="0" anchor="b"/>
          <a:lstStyle/>
          <a:p>
            <a:pPr algn="l"/>
            <a:r>
              <a:rPr kumimoji="1" lang="en-US" altLang="zh-CN" sz="1800">
                <a:ln w="12700">
                  <a:noFill/>
                </a:ln>
                <a:solidFill>
                  <a:srgbClr val="000000">
                    <a:alpha val="100000"/>
                  </a:srgbClr>
                </a:solidFill>
                <a:latin typeface="poppins-bold"/>
                <a:ea typeface="poppins-bold"/>
                <a:cs typeface="poppins-bold"/>
              </a:rPr>
              <a:t>03</a:t>
            </a:r>
            <a:endParaRPr kumimoji="1" lang="zh-CN" altLang="en-US"/>
          </a:p>
        </p:txBody>
      </p:sp>
      <p:sp>
        <p:nvSpPr>
          <p:cNvPr id="5" name="标题 1"/>
          <p:cNvSpPr txBox="1"/>
          <p:nvPr/>
        </p:nvSpPr>
        <p:spPr>
          <a:xfrm>
            <a:off x="1254211" y="5319802"/>
            <a:ext cx="4754365" cy="953998"/>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Menjelaskan bagaimana etnomatematika dan matematika modern dapat saling melengkapi dan meningkatkan pemahaman matematika.</a:t>
            </a:r>
            <a:endParaRPr kumimoji="1" lang="zh-CN" altLang="en-US"/>
          </a:p>
        </p:txBody>
      </p:sp>
      <p:sp>
        <p:nvSpPr>
          <p:cNvPr id="6" name="标题 1"/>
          <p:cNvSpPr txBox="1"/>
          <p:nvPr/>
        </p:nvSpPr>
        <p:spPr>
          <a:xfrm>
            <a:off x="660400" y="3107266"/>
            <a:ext cx="504002" cy="504000"/>
          </a:xfrm>
          <a:prstGeom prst="ellipse">
            <a:avLst/>
          </a:prstGeom>
          <a:gradFill>
            <a:gsLst>
              <a:gs pos="0">
                <a:schemeClr val="accent2">
                  <a:lumMod val="60000"/>
                  <a:lumOff val="40000"/>
                </a:schemeClr>
              </a:gs>
              <a:gs pos="60000">
                <a:schemeClr val="accent2"/>
              </a:gs>
            </a:gsLst>
            <a:lin ang="2700000" scaled="0"/>
          </a:gradFill>
          <a:ln w="57150" cap="rnd">
            <a:noFill/>
            <a:round/>
          </a:ln>
          <a:effectLst>
            <a:outerShdw blurRad="50800" dist="50800" dir="5400000" algn="ctr" rotWithShape="0">
              <a:schemeClr val="accent2">
                <a:alpha val="20000"/>
              </a:schemeClr>
            </a:outerShdw>
          </a:effectLst>
        </p:spPr>
        <p:txBody>
          <a:bodyPr vert="horz" wrap="square" lIns="91440" tIns="45720" rIns="91440" bIns="45720" rtlCol="0" anchor="ctr"/>
          <a:lstStyle/>
          <a:p>
            <a:pPr algn="ctr"/>
            <a:endParaRPr kumimoji="1" lang="zh-CN" altLang="en-US"/>
          </a:p>
        </p:txBody>
      </p:sp>
      <p:sp>
        <p:nvSpPr>
          <p:cNvPr id="7" name="标题 1"/>
          <p:cNvSpPr txBox="1"/>
          <p:nvPr/>
        </p:nvSpPr>
        <p:spPr>
          <a:xfrm>
            <a:off x="786401" y="3234446"/>
            <a:ext cx="252000" cy="220621"/>
          </a:xfrm>
          <a:custGeom>
            <a:avLst/>
            <a:gdLst>
              <a:gd name="connsiteX0" fmla="*/ 411293 w 822401"/>
              <a:gd name="connsiteY0" fmla="*/ 234366 h 720000"/>
              <a:gd name="connsiteX1" fmla="*/ 536928 w 822401"/>
              <a:gd name="connsiteY1" fmla="*/ 360000 h 720000"/>
              <a:gd name="connsiteX2" fmla="*/ 411293 w 822401"/>
              <a:gd name="connsiteY2" fmla="*/ 485635 h 720000"/>
              <a:gd name="connsiteX3" fmla="*/ 285659 w 822401"/>
              <a:gd name="connsiteY3" fmla="*/ 360000 h 720000"/>
              <a:gd name="connsiteX4" fmla="*/ 411293 w 822401"/>
              <a:gd name="connsiteY4" fmla="*/ 234366 h 720000"/>
              <a:gd name="connsiteX5" fmla="*/ 411293 w 822401"/>
              <a:gd name="connsiteY5" fmla="*/ 178938 h 720000"/>
              <a:gd name="connsiteX6" fmla="*/ 230231 w 822401"/>
              <a:gd name="connsiteY6" fmla="*/ 360000 h 720000"/>
              <a:gd name="connsiteX7" fmla="*/ 411293 w 822401"/>
              <a:gd name="connsiteY7" fmla="*/ 541063 h 720000"/>
              <a:gd name="connsiteX8" fmla="*/ 592355 w 822401"/>
              <a:gd name="connsiteY8" fmla="*/ 360000 h 720000"/>
              <a:gd name="connsiteX9" fmla="*/ 411293 w 822401"/>
              <a:gd name="connsiteY9" fmla="*/ 178938 h 720000"/>
              <a:gd name="connsiteX10" fmla="*/ 219884 w 822401"/>
              <a:gd name="connsiteY10" fmla="*/ 0 h 720000"/>
              <a:gd name="connsiteX11" fmla="*/ 602517 w 822401"/>
              <a:gd name="connsiteY11" fmla="*/ 0 h 720000"/>
              <a:gd name="connsiteX12" fmla="*/ 627275 w 822401"/>
              <a:gd name="connsiteY12" fmla="*/ 14319 h 720000"/>
              <a:gd name="connsiteX13" fmla="*/ 818591 w 822401"/>
              <a:gd name="connsiteY13" fmla="*/ 345682 h 720000"/>
              <a:gd name="connsiteX14" fmla="*/ 818591 w 822401"/>
              <a:gd name="connsiteY14" fmla="*/ 374319 h 720000"/>
              <a:gd name="connsiteX15" fmla="*/ 627367 w 822401"/>
              <a:gd name="connsiteY15" fmla="*/ 705682 h 720000"/>
              <a:gd name="connsiteX16" fmla="*/ 602609 w 822401"/>
              <a:gd name="connsiteY16" fmla="*/ 720000 h 720000"/>
              <a:gd name="connsiteX17" fmla="*/ 219977 w 822401"/>
              <a:gd name="connsiteY17" fmla="*/ 720000 h 720000"/>
              <a:gd name="connsiteX18" fmla="*/ 195219 w 822401"/>
              <a:gd name="connsiteY18" fmla="*/ 705682 h 720000"/>
              <a:gd name="connsiteX19" fmla="*/ 3811 w 822401"/>
              <a:gd name="connsiteY19" fmla="*/ 374319 h 720000"/>
              <a:gd name="connsiteX20" fmla="*/ 3811 w 822401"/>
              <a:gd name="connsiteY20" fmla="*/ 345682 h 720000"/>
              <a:gd name="connsiteX21" fmla="*/ 195127 w 822401"/>
              <a:gd name="connsiteY21" fmla="*/ 14319 h 720000"/>
              <a:gd name="connsiteX22" fmla="*/ 219884 w 822401"/>
              <a:gd name="connsiteY22" fmla="*/ 0 h 720000"/>
            </a:gdLst>
            <a:ahLst/>
            <a:cxnLst/>
            <a:rect l="l" t="t" r="r" b="b"/>
            <a:pathLst>
              <a:path w="822401" h="720000">
                <a:moveTo>
                  <a:pt x="411293" y="234366"/>
                </a:moveTo>
                <a:cubicBezTo>
                  <a:pt x="480577" y="234366"/>
                  <a:pt x="536928" y="290716"/>
                  <a:pt x="536928" y="360000"/>
                </a:cubicBezTo>
                <a:cubicBezTo>
                  <a:pt x="536928" y="429284"/>
                  <a:pt x="480577" y="485635"/>
                  <a:pt x="411293" y="485635"/>
                </a:cubicBezTo>
                <a:cubicBezTo>
                  <a:pt x="342009" y="485635"/>
                  <a:pt x="285659" y="429284"/>
                  <a:pt x="285659" y="360000"/>
                </a:cubicBezTo>
                <a:cubicBezTo>
                  <a:pt x="285659" y="290716"/>
                  <a:pt x="342009" y="234366"/>
                  <a:pt x="411293" y="234366"/>
                </a:cubicBezTo>
                <a:close/>
                <a:moveTo>
                  <a:pt x="411293" y="178938"/>
                </a:moveTo>
                <a:cubicBezTo>
                  <a:pt x="311432" y="178938"/>
                  <a:pt x="230231" y="260139"/>
                  <a:pt x="230231" y="360000"/>
                </a:cubicBezTo>
                <a:cubicBezTo>
                  <a:pt x="230231" y="459862"/>
                  <a:pt x="311432" y="541063"/>
                  <a:pt x="411293" y="541063"/>
                </a:cubicBezTo>
                <a:cubicBezTo>
                  <a:pt x="511154" y="541063"/>
                  <a:pt x="592355" y="459862"/>
                  <a:pt x="592355" y="360000"/>
                </a:cubicBezTo>
                <a:cubicBezTo>
                  <a:pt x="592355" y="260139"/>
                  <a:pt x="511154" y="178938"/>
                  <a:pt x="411293" y="178938"/>
                </a:cubicBezTo>
                <a:close/>
                <a:moveTo>
                  <a:pt x="219884" y="0"/>
                </a:moveTo>
                <a:lnTo>
                  <a:pt x="602517" y="0"/>
                </a:lnTo>
                <a:cubicBezTo>
                  <a:pt x="612679" y="0"/>
                  <a:pt x="622194" y="5451"/>
                  <a:pt x="627275" y="14319"/>
                </a:cubicBezTo>
                <a:lnTo>
                  <a:pt x="818591" y="345682"/>
                </a:lnTo>
                <a:cubicBezTo>
                  <a:pt x="823672" y="354550"/>
                  <a:pt x="823672" y="365451"/>
                  <a:pt x="818591" y="374319"/>
                </a:cubicBezTo>
                <a:lnTo>
                  <a:pt x="627367" y="705682"/>
                </a:lnTo>
                <a:cubicBezTo>
                  <a:pt x="622286" y="714550"/>
                  <a:pt x="612771" y="720000"/>
                  <a:pt x="602609" y="720000"/>
                </a:cubicBezTo>
                <a:lnTo>
                  <a:pt x="219977" y="720000"/>
                </a:lnTo>
                <a:cubicBezTo>
                  <a:pt x="209815" y="720000"/>
                  <a:pt x="200300" y="714550"/>
                  <a:pt x="195219" y="705682"/>
                </a:cubicBezTo>
                <a:lnTo>
                  <a:pt x="3811" y="374319"/>
                </a:lnTo>
                <a:cubicBezTo>
                  <a:pt x="-1270" y="365543"/>
                  <a:pt x="-1270" y="354550"/>
                  <a:pt x="3811" y="345682"/>
                </a:cubicBezTo>
                <a:lnTo>
                  <a:pt x="195127" y="14319"/>
                </a:lnTo>
                <a:cubicBezTo>
                  <a:pt x="200208" y="5451"/>
                  <a:pt x="209723" y="0"/>
                  <a:pt x="219884" y="0"/>
                </a:cubicBezTo>
                <a:close/>
              </a:path>
            </a:pathLst>
          </a:custGeom>
          <a:solidFill>
            <a:schemeClr val="bg1"/>
          </a:solidFill>
          <a:ln w="12700" cap="rnd">
            <a:noFill/>
            <a:round/>
            <a:headEnd/>
            <a:tailEnd/>
          </a:ln>
          <a:effectLst/>
        </p:spPr>
        <p:txBody>
          <a:bodyPr vert="horz" wrap="square" lIns="91440" tIns="45720" rIns="91440" bIns="45720" rtlCol="0" anchor="ctr"/>
          <a:lstStyle/>
          <a:p>
            <a:pPr algn="ctr"/>
            <a:endParaRPr kumimoji="1" lang="zh-CN" altLang="en-US"/>
          </a:p>
        </p:txBody>
      </p:sp>
      <p:sp>
        <p:nvSpPr>
          <p:cNvPr id="8" name="标题 1"/>
          <p:cNvSpPr txBox="1"/>
          <p:nvPr/>
        </p:nvSpPr>
        <p:spPr>
          <a:xfrm>
            <a:off x="1262233" y="2844932"/>
            <a:ext cx="4754365" cy="615533"/>
          </a:xfrm>
          <a:prstGeom prst="rect">
            <a:avLst/>
          </a:prstGeom>
          <a:noFill/>
          <a:ln cap="sq">
            <a:noFill/>
          </a:ln>
          <a:effectLst/>
        </p:spPr>
        <p:txBody>
          <a:bodyPr vert="horz" wrap="square" lIns="0" tIns="0" rIns="0" bIns="0" rtlCol="0" anchor="b"/>
          <a:lstStyle/>
          <a:p>
            <a:pPr algn="l"/>
            <a:r>
              <a:rPr kumimoji="1" lang="en-US" altLang="zh-CN" sz="1800">
                <a:ln w="12700">
                  <a:noFill/>
                </a:ln>
                <a:solidFill>
                  <a:srgbClr val="000000">
                    <a:alpha val="100000"/>
                  </a:srgbClr>
                </a:solidFill>
                <a:latin typeface="poppins-bold"/>
                <a:ea typeface="poppins-bold"/>
                <a:cs typeface="poppins-bold"/>
              </a:rPr>
              <a:t>02</a:t>
            </a:r>
            <a:endParaRPr kumimoji="1" lang="zh-CN" altLang="en-US"/>
          </a:p>
        </p:txBody>
      </p:sp>
      <p:sp>
        <p:nvSpPr>
          <p:cNvPr id="9" name="标题 1"/>
          <p:cNvSpPr txBox="1"/>
          <p:nvPr/>
        </p:nvSpPr>
        <p:spPr>
          <a:xfrm>
            <a:off x="1262232" y="3605170"/>
            <a:ext cx="4754365" cy="953998"/>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Menjelaskan persamaan dan perbedaan dalam konteks penggunaan, aplikasi, dan tujuan keduanya.</a:t>
            </a:r>
            <a:endParaRPr kumimoji="1" lang="zh-CN" altLang="en-US"/>
          </a:p>
        </p:txBody>
      </p:sp>
      <p:sp>
        <p:nvSpPr>
          <p:cNvPr id="10" name="标题 1"/>
          <p:cNvSpPr txBox="1"/>
          <p:nvPr/>
        </p:nvSpPr>
        <p:spPr>
          <a:xfrm>
            <a:off x="660400" y="1392634"/>
            <a:ext cx="504002" cy="504000"/>
          </a:xfrm>
          <a:prstGeom prst="ellipse">
            <a:avLst/>
          </a:prstGeom>
          <a:gradFill>
            <a:gsLst>
              <a:gs pos="0">
                <a:schemeClr val="accent1">
                  <a:lumMod val="60000"/>
                  <a:lumOff val="40000"/>
                </a:schemeClr>
              </a:gs>
              <a:gs pos="60000">
                <a:schemeClr val="accent1"/>
              </a:gs>
            </a:gsLst>
            <a:lin ang="2700000" scaled="0"/>
          </a:gradFill>
          <a:ln w="57150" cap="rnd">
            <a:noFill/>
            <a:round/>
          </a:ln>
          <a:effectLst>
            <a:outerShdw blurRad="50800" dist="50800" dir="5400000" algn="ctr" rotWithShape="0">
              <a:schemeClr val="accent1">
                <a:alpha val="20000"/>
              </a:schemeClr>
            </a:outerShdw>
          </a:effectLst>
        </p:spPr>
        <p:txBody>
          <a:bodyPr vert="horz" wrap="square" lIns="91440" tIns="45720" rIns="91440" bIns="45720" rtlCol="0" anchor="ctr"/>
          <a:lstStyle/>
          <a:p>
            <a:pPr algn="ctr"/>
            <a:endParaRPr kumimoji="1" lang="zh-CN" altLang="en-US"/>
          </a:p>
        </p:txBody>
      </p:sp>
      <p:sp>
        <p:nvSpPr>
          <p:cNvPr id="11" name="标题 1"/>
          <p:cNvSpPr txBox="1"/>
          <p:nvPr/>
        </p:nvSpPr>
        <p:spPr>
          <a:xfrm>
            <a:off x="804401" y="1536634"/>
            <a:ext cx="216000" cy="216000"/>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ahLst/>
            <a:cxn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12700" cap="rnd">
            <a:noFill/>
            <a:round/>
            <a:headEnd/>
            <a:tailEnd/>
          </a:ln>
          <a:effectLst/>
        </p:spPr>
        <p:txBody>
          <a:bodyPr vert="horz" wrap="square" lIns="91440" tIns="45720" rIns="91440" bIns="45720" rtlCol="0" anchor="ctr"/>
          <a:lstStyle/>
          <a:p>
            <a:pPr algn="ctr"/>
            <a:endParaRPr kumimoji="1" lang="zh-CN" altLang="en-US"/>
          </a:p>
        </p:txBody>
      </p:sp>
      <p:sp>
        <p:nvSpPr>
          <p:cNvPr id="12" name="标题 1"/>
          <p:cNvSpPr txBox="1"/>
          <p:nvPr/>
        </p:nvSpPr>
        <p:spPr>
          <a:xfrm>
            <a:off x="1262233" y="1130300"/>
            <a:ext cx="4754365" cy="615533"/>
          </a:xfrm>
          <a:prstGeom prst="rect">
            <a:avLst/>
          </a:prstGeom>
          <a:noFill/>
          <a:ln cap="sq">
            <a:noFill/>
          </a:ln>
          <a:effectLst/>
        </p:spPr>
        <p:txBody>
          <a:bodyPr vert="horz" wrap="square" lIns="0" tIns="0" rIns="0" bIns="0" rtlCol="0" anchor="b"/>
          <a:lstStyle/>
          <a:p>
            <a:pPr algn="l"/>
            <a:r>
              <a:rPr kumimoji="1" lang="en-US" altLang="zh-CN" sz="1800">
                <a:ln w="12700">
                  <a:noFill/>
                </a:ln>
                <a:solidFill>
                  <a:srgbClr val="000000">
                    <a:alpha val="100000"/>
                  </a:srgbClr>
                </a:solidFill>
                <a:latin typeface="poppins-bold"/>
                <a:ea typeface="poppins-bold"/>
                <a:cs typeface="poppins-bold"/>
              </a:rPr>
              <a:t>01</a:t>
            </a:r>
            <a:endParaRPr kumimoji="1" lang="zh-CN" altLang="en-US"/>
          </a:p>
        </p:txBody>
      </p:sp>
      <p:sp>
        <p:nvSpPr>
          <p:cNvPr id="13" name="标题 1"/>
          <p:cNvSpPr txBox="1"/>
          <p:nvPr/>
        </p:nvSpPr>
        <p:spPr>
          <a:xfrm>
            <a:off x="1254211" y="1894016"/>
            <a:ext cx="4754365" cy="953998"/>
          </a:xfrm>
          <a:prstGeom prst="rect">
            <a:avLst/>
          </a:prstGeom>
          <a:noFill/>
          <a:ln>
            <a:noFill/>
          </a:ln>
        </p:spPr>
        <p:txBody>
          <a:bodyPr vert="horz" wrap="square" lIns="0" tIns="0" rIns="0" bIns="0" rtlCol="0" anchor="t"/>
          <a:lstStyle/>
          <a:p>
            <a:pPr algn="l"/>
            <a:r>
              <a:rPr kumimoji="1" lang="en-US" altLang="zh-CN" sz="1400">
                <a:ln w="12700">
                  <a:noFill/>
                </a:ln>
                <a:solidFill>
                  <a:srgbClr val="000000">
                    <a:alpha val="100000"/>
                  </a:srgbClr>
                </a:solidFill>
                <a:latin typeface="Poppins"/>
                <a:ea typeface="Poppins"/>
                <a:cs typeface="Poppins"/>
              </a:rPr>
              <a:t>Membandingkan pendekatan etnomatematika dengan pendekatan matematika modern.</a:t>
            </a:r>
            <a:endParaRPr kumimoji="1" lang="zh-CN" altLang="en-US"/>
          </a:p>
        </p:txBody>
      </p:sp>
      <p:pic>
        <p:nvPicPr>
          <p:cNvPr id="14" name="Picture 13"/>
          <p:cNvPicPr>
            <a:picLocks noChangeAspect="1"/>
          </p:cNvPicPr>
          <p:nvPr/>
        </p:nvPicPr>
        <p:blipFill>
          <a:blip r:embed="rId2">
            <a:alphaModFix/>
          </a:blip>
          <a:srcRect/>
          <a:stretch>
            <a:fillRect/>
          </a:stretch>
        </p:blipFill>
        <p:spPr>
          <a:xfrm>
            <a:off x="6348657" y="12700"/>
            <a:ext cx="5847407" cy="6845300"/>
          </a:xfrm>
          <a:prstGeom prst="rect">
            <a:avLst/>
          </a:prstGeom>
        </p:spPr>
      </p:pic>
      <p:sp>
        <p:nvSpPr>
          <p:cNvPr id="15" name="标题 1"/>
          <p:cNvSpPr txBox="1"/>
          <p:nvPr/>
        </p:nvSpPr>
        <p:spPr>
          <a:xfrm>
            <a:off x="452878" y="334470"/>
            <a:ext cx="8171180" cy="655320"/>
          </a:xfrm>
          <a:prstGeom prst="roundRect">
            <a:avLst>
              <a:gd name="adj" fmla="val 50000"/>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6" name="标题 1"/>
          <p:cNvSpPr txBox="1"/>
          <p:nvPr/>
        </p:nvSpPr>
        <p:spPr>
          <a:xfrm>
            <a:off x="783617" y="467040"/>
            <a:ext cx="10671175" cy="468000"/>
          </a:xfrm>
          <a:prstGeom prst="rect">
            <a:avLst/>
          </a:prstGeom>
          <a:noFill/>
          <a:ln>
            <a:noFill/>
          </a:ln>
        </p:spPr>
        <p:txBody>
          <a:bodyPr vert="horz" wrap="square" lIns="0" tIns="0" rIns="0" bIns="0" rtlCol="0" anchor="ctr"/>
          <a:lstStyle/>
          <a:p>
            <a:pPr algn="l"/>
            <a:r>
              <a:rPr kumimoji="1" lang="en-US" altLang="zh-CN" sz="2391">
                <a:ln w="12700">
                  <a:noFill/>
                </a:ln>
                <a:solidFill>
                  <a:srgbClr val="262626">
                    <a:alpha val="100000"/>
                  </a:srgbClr>
                </a:solidFill>
                <a:latin typeface="poppins-bold"/>
                <a:ea typeface="poppins-bold"/>
                <a:cs typeface="poppins-bold"/>
              </a:rPr>
              <a:t>Perbandingan antara etnomatematika dan matematika modern</a:t>
            </a:r>
            <a:endParaRPr kumimoji="1"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3" name="标题 1"/>
          <p:cNvSpPr txBox="1"/>
          <p:nvPr/>
        </p:nvSpPr>
        <p:spPr>
          <a:xfrm rot="6060910" flipH="1">
            <a:off x="-500651" y="980114"/>
            <a:ext cx="5317790" cy="3650787"/>
          </a:xfrm>
          <a:custGeom>
            <a:avLst/>
            <a:gdLst>
              <a:gd name="connsiteX0" fmla="*/ 5161737 w 5317790"/>
              <a:gd name="connsiteY0" fmla="*/ 3650787 h 3650787"/>
              <a:gd name="connsiteX1" fmla="*/ 5317790 w 5317790"/>
              <a:gd name="connsiteY1" fmla="*/ 2849097 h 3650787"/>
              <a:gd name="connsiteX2" fmla="*/ 4369440 w 5317790"/>
              <a:gd name="connsiteY2" fmla="*/ 0 h 3650787"/>
              <a:gd name="connsiteX3" fmla="*/ 1167200 w 5317790"/>
              <a:gd name="connsiteY3" fmla="*/ 0 h 3650787"/>
              <a:gd name="connsiteX4" fmla="*/ 0 w 5317790"/>
              <a:gd name="connsiteY4" fmla="*/ 3506579 h 3650787"/>
              <a:gd name="connsiteX5" fmla="*/ 740840 w 5317790"/>
              <a:gd name="connsiteY5" fmla="*/ 3650787 h 3650787"/>
            </a:gdLst>
            <a:ahLst/>
            <a:cxnLst/>
            <a:rect l="l" t="t" r="r" b="b"/>
            <a:pathLst>
              <a:path w="5317790" h="3650787">
                <a:moveTo>
                  <a:pt x="5161737" y="3650787"/>
                </a:moveTo>
                <a:lnTo>
                  <a:pt x="5317790" y="2849097"/>
                </a:lnTo>
                <a:lnTo>
                  <a:pt x="4369440" y="0"/>
                </a:lnTo>
                <a:lnTo>
                  <a:pt x="1167200" y="0"/>
                </a:lnTo>
                <a:lnTo>
                  <a:pt x="0" y="3506579"/>
                </a:lnTo>
                <a:lnTo>
                  <a:pt x="740840" y="3650787"/>
                </a:lnTo>
                <a:close/>
              </a:path>
            </a:pathLst>
          </a:custGeom>
          <a:gradFill>
            <a:gsLst>
              <a:gs pos="0">
                <a:schemeClr val="accent2"/>
              </a:gs>
              <a:gs pos="100000">
                <a:schemeClr val="accent2"/>
              </a:gs>
            </a:gsLst>
            <a:lin ang="13500000" scaled="0"/>
          </a:gradFill>
          <a:ln w="9525" cap="flat">
            <a:noFill/>
            <a:miter/>
          </a:ln>
          <a:effectLst/>
        </p:spPr>
        <p:txBody>
          <a:bodyPr vert="horz" wrap="square" lIns="91440" tIns="45720" rIns="91440" bIns="45720" rtlCol="0" anchor="ctr"/>
          <a:lstStyle/>
          <a:p>
            <a:pPr algn="ctr"/>
            <a:endParaRPr kumimoji="1" lang="zh-CN" altLang="en-US"/>
          </a:p>
        </p:txBody>
      </p:sp>
      <p:sp>
        <p:nvSpPr>
          <p:cNvPr id="4" name="标题 1"/>
          <p:cNvSpPr txBox="1"/>
          <p:nvPr/>
        </p:nvSpPr>
        <p:spPr>
          <a:xfrm rot="16860910">
            <a:off x="320835" y="1651183"/>
            <a:ext cx="5632642" cy="3650787"/>
          </a:xfrm>
          <a:prstGeom prst="trapezoid">
            <a:avLst>
              <a:gd name="adj" fmla="val 33286"/>
            </a:avLst>
          </a:prstGeom>
          <a:solidFill>
            <a:schemeClr val="bg1"/>
          </a:solidFill>
          <a:ln w="9525" cap="flat">
            <a:noFill/>
            <a:miter/>
          </a:ln>
          <a:effectLst>
            <a:outerShdw blurRad="63500" algn="ctr" rotWithShape="0">
              <a:schemeClr val="accent1">
                <a:alpha val="40000"/>
              </a:schemeClr>
            </a:outerShdw>
          </a:effectLst>
        </p:spPr>
        <p:txBody>
          <a:bodyPr vert="horz" wrap="square" lIns="91440" tIns="45720" rIns="91440" bIns="45720" rtlCol="0" anchor="ctr"/>
          <a:lstStyle/>
          <a:p>
            <a:pPr algn="ctr"/>
            <a:endParaRPr kumimoji="1" lang="zh-CN" altLang="en-US"/>
          </a:p>
        </p:txBody>
      </p:sp>
      <p:pic>
        <p:nvPicPr>
          <p:cNvPr id="5" name="Picture 4"/>
          <p:cNvPicPr>
            <a:picLocks noChangeAspect="1"/>
          </p:cNvPicPr>
          <p:nvPr/>
        </p:nvPicPr>
        <p:blipFill>
          <a:blip r:embed="rId2">
            <a:alphaModFix/>
          </a:blip>
          <a:srcRect l="31838" r="31838"/>
          <a:stretch>
            <a:fillRect/>
          </a:stretch>
        </p:blipFill>
        <p:spPr>
          <a:xfrm rot="660910" flipH="1">
            <a:off x="1392888" y="785422"/>
            <a:ext cx="3488534" cy="5382309"/>
          </a:xfrm>
          <a:custGeom>
            <a:avLst/>
            <a:gdLst/>
            <a:ahLst/>
            <a:cxnLst/>
            <a:rect l="l" t="t" r="r" b="b"/>
            <a:pathLst>
              <a:path w="3488534" h="5382309">
                <a:moveTo>
                  <a:pt x="0" y="0"/>
                </a:moveTo>
                <a:lnTo>
                  <a:pt x="3488534" y="1161193"/>
                </a:lnTo>
                <a:lnTo>
                  <a:pt x="3488534" y="4221116"/>
                </a:lnTo>
                <a:lnTo>
                  <a:pt x="0" y="5382309"/>
                </a:lnTo>
                <a:close/>
              </a:path>
            </a:pathLst>
          </a:custGeom>
          <a:noFill/>
          <a:ln>
            <a:noFill/>
          </a:ln>
        </p:spPr>
      </p:pic>
      <p:sp>
        <p:nvSpPr>
          <p:cNvPr id="6" name="标题 1"/>
          <p:cNvSpPr txBox="1"/>
          <p:nvPr/>
        </p:nvSpPr>
        <p:spPr>
          <a:xfrm rot="9202463" flipH="1">
            <a:off x="652957" y="5644390"/>
            <a:ext cx="515738" cy="803242"/>
          </a:xfrm>
          <a:custGeom>
            <a:avLst/>
            <a:gdLst>
              <a:gd name="connsiteX0" fmla="*/ 214541 w 275501"/>
              <a:gd name="connsiteY0" fmla="*/ 429083 h 429082"/>
              <a:gd name="connsiteX1" fmla="*/ 0 w 275501"/>
              <a:gd name="connsiteY1" fmla="*/ 214541 h 429082"/>
              <a:gd name="connsiteX2" fmla="*/ 214541 w 275501"/>
              <a:gd name="connsiteY2" fmla="*/ 0 h 429082"/>
              <a:gd name="connsiteX3" fmla="*/ 275501 w 275501"/>
              <a:gd name="connsiteY3" fmla="*/ 60960 h 429082"/>
              <a:gd name="connsiteX4" fmla="*/ 214541 w 275501"/>
              <a:gd name="connsiteY4" fmla="*/ 121920 h 429082"/>
              <a:gd name="connsiteX5" fmla="*/ 121920 w 275501"/>
              <a:gd name="connsiteY5" fmla="*/ 214541 h 429082"/>
              <a:gd name="connsiteX6" fmla="*/ 214541 w 275501"/>
              <a:gd name="connsiteY6" fmla="*/ 307163 h 429082"/>
              <a:gd name="connsiteX7" fmla="*/ 275501 w 275501"/>
              <a:gd name="connsiteY7" fmla="*/ 368123 h 429082"/>
              <a:gd name="connsiteX8" fmla="*/ 214541 w 275501"/>
              <a:gd name="connsiteY8" fmla="*/ 429083 h 429082"/>
            </a:gdLst>
            <a:ahLst/>
            <a:cxnLst/>
            <a:rect l="l" t="t" r="r" b="b"/>
            <a:pathLst>
              <a:path w="275501" h="429082">
                <a:moveTo>
                  <a:pt x="214541" y="429083"/>
                </a:moveTo>
                <a:cubicBezTo>
                  <a:pt x="96054" y="429083"/>
                  <a:pt x="0" y="333029"/>
                  <a:pt x="0" y="214541"/>
                </a:cubicBezTo>
                <a:cubicBezTo>
                  <a:pt x="0" y="96054"/>
                  <a:pt x="96054" y="0"/>
                  <a:pt x="214541" y="0"/>
                </a:cubicBezTo>
                <a:cubicBezTo>
                  <a:pt x="248209" y="0"/>
                  <a:pt x="275501" y="27293"/>
                  <a:pt x="275501" y="60960"/>
                </a:cubicBezTo>
                <a:cubicBezTo>
                  <a:pt x="275501" y="94627"/>
                  <a:pt x="248209" y="121920"/>
                  <a:pt x="214541" y="121920"/>
                </a:cubicBezTo>
                <a:cubicBezTo>
                  <a:pt x="163388" y="121920"/>
                  <a:pt x="121920" y="163388"/>
                  <a:pt x="121920" y="214541"/>
                </a:cubicBezTo>
                <a:cubicBezTo>
                  <a:pt x="121920" y="265694"/>
                  <a:pt x="163388" y="307162"/>
                  <a:pt x="214541" y="307163"/>
                </a:cubicBezTo>
                <a:cubicBezTo>
                  <a:pt x="248209" y="307163"/>
                  <a:pt x="275501" y="334455"/>
                  <a:pt x="275501" y="368123"/>
                </a:cubicBezTo>
                <a:cubicBezTo>
                  <a:pt x="275501" y="401790"/>
                  <a:pt x="248209" y="429083"/>
                  <a:pt x="214541" y="429083"/>
                </a:cubicBezTo>
                <a:close/>
              </a:path>
            </a:pathLst>
          </a:custGeom>
          <a:solidFill>
            <a:schemeClr val="accent2"/>
          </a:solidFill>
          <a:ln w="3810" cap="flat">
            <a:noFill/>
            <a:miter/>
          </a:ln>
        </p:spPr>
        <p:txBody>
          <a:bodyPr vert="horz" wrap="square" lIns="91440" tIns="45720" rIns="91440" bIns="45720" rtlCol="0" anchor="ctr"/>
          <a:lstStyle/>
          <a:p>
            <a:pPr algn="l"/>
            <a:endParaRPr kumimoji="1" lang="zh-CN" altLang="en-US"/>
          </a:p>
        </p:txBody>
      </p:sp>
      <p:sp>
        <p:nvSpPr>
          <p:cNvPr id="7" name="标题 1"/>
          <p:cNvSpPr txBox="1"/>
          <p:nvPr/>
        </p:nvSpPr>
        <p:spPr>
          <a:xfrm>
            <a:off x="11952550" y="4929916"/>
            <a:ext cx="239450" cy="143044"/>
          </a:xfrm>
          <a:custGeom>
            <a:avLst/>
            <a:gdLst>
              <a:gd name="connsiteX0" fmla="*/ 239450 w 239450"/>
              <a:gd name="connsiteY0" fmla="*/ 0 h 143044"/>
              <a:gd name="connsiteX1" fmla="*/ 239450 w 239450"/>
              <a:gd name="connsiteY1" fmla="*/ 33939 h 143044"/>
              <a:gd name="connsiteX2" fmla="*/ 64639 w 239450"/>
              <a:gd name="connsiteY2" fmla="*/ 143044 h 143044"/>
              <a:gd name="connsiteX3" fmla="*/ 0 w 239450"/>
              <a:gd name="connsiteY3" fmla="*/ 102968 h 143044"/>
              <a:gd name="connsiteX4" fmla="*/ 169689 w 239450"/>
              <a:gd name="connsiteY4" fmla="*/ 22049 h 143044"/>
            </a:gdLst>
            <a:ahLst/>
            <a:cxnLst/>
            <a:rect l="l" t="t" r="r" b="b"/>
            <a:pathLst>
              <a:path w="239450" h="143044">
                <a:moveTo>
                  <a:pt x="239450" y="0"/>
                </a:moveTo>
                <a:lnTo>
                  <a:pt x="239450" y="33939"/>
                </a:lnTo>
                <a:lnTo>
                  <a:pt x="64639" y="143044"/>
                </a:lnTo>
                <a:lnTo>
                  <a:pt x="0" y="102968"/>
                </a:lnTo>
                <a:cubicBezTo>
                  <a:pt x="54687" y="72061"/>
                  <a:pt x="111391" y="45033"/>
                  <a:pt x="169689" y="22049"/>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8" name="标题 1"/>
          <p:cNvSpPr txBox="1"/>
          <p:nvPr/>
        </p:nvSpPr>
        <p:spPr>
          <a:xfrm>
            <a:off x="11619444" y="5081813"/>
            <a:ext cx="572556" cy="215767"/>
          </a:xfrm>
          <a:custGeom>
            <a:avLst/>
            <a:gdLst>
              <a:gd name="connsiteX0" fmla="*/ 572556 w 572556"/>
              <a:gd name="connsiteY0" fmla="*/ 0 h 215767"/>
              <a:gd name="connsiteX1" fmla="*/ 572556 w 572556"/>
              <a:gd name="connsiteY1" fmla="*/ 106662 h 215767"/>
              <a:gd name="connsiteX2" fmla="*/ 397745 w 572556"/>
              <a:gd name="connsiteY2" fmla="*/ 215767 h 215767"/>
              <a:gd name="connsiteX3" fmla="*/ 198334 w 572556"/>
              <a:gd name="connsiteY3" fmla="*/ 91443 h 215767"/>
              <a:gd name="connsiteX4" fmla="*/ 0 w 572556"/>
              <a:gd name="connsiteY4" fmla="*/ 215227 h 215767"/>
              <a:gd name="connsiteX5" fmla="*/ 238409 w 572556"/>
              <a:gd name="connsiteY5" fmla="*/ 9781 h 215767"/>
              <a:gd name="connsiteX6" fmla="*/ 397638 w 572556"/>
              <a:gd name="connsiteY6" fmla="*/ 109113 h 215767"/>
            </a:gdLst>
            <a:ahLst/>
            <a:cxnLst/>
            <a:rect l="l" t="t" r="r" b="b"/>
            <a:pathLst>
              <a:path w="572556" h="215767">
                <a:moveTo>
                  <a:pt x="572556" y="0"/>
                </a:moveTo>
                <a:lnTo>
                  <a:pt x="572556" y="106662"/>
                </a:lnTo>
                <a:lnTo>
                  <a:pt x="397745" y="215767"/>
                </a:lnTo>
                <a:lnTo>
                  <a:pt x="198334" y="91443"/>
                </a:lnTo>
                <a:lnTo>
                  <a:pt x="0" y="215227"/>
                </a:lnTo>
                <a:cubicBezTo>
                  <a:pt x="71363" y="137866"/>
                  <a:pt x="151356" y="68935"/>
                  <a:pt x="238409" y="9781"/>
                </a:cubicBezTo>
                <a:lnTo>
                  <a:pt x="397638" y="109113"/>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9" name="标题 1"/>
          <p:cNvSpPr txBox="1"/>
          <p:nvPr/>
        </p:nvSpPr>
        <p:spPr>
          <a:xfrm>
            <a:off x="11498996" y="5290793"/>
            <a:ext cx="693004" cy="231409"/>
          </a:xfrm>
          <a:custGeom>
            <a:avLst/>
            <a:gdLst>
              <a:gd name="connsiteX0" fmla="*/ 318778 w 693004"/>
              <a:gd name="connsiteY0" fmla="*/ 0 h 231409"/>
              <a:gd name="connsiteX1" fmla="*/ 518082 w 693004"/>
              <a:gd name="connsiteY1" fmla="*/ 124325 h 231409"/>
              <a:gd name="connsiteX2" fmla="*/ 693004 w 693004"/>
              <a:gd name="connsiteY2" fmla="*/ 15210 h 231409"/>
              <a:gd name="connsiteX3" fmla="*/ 693004 w 693004"/>
              <a:gd name="connsiteY3" fmla="*/ 122302 h 231409"/>
              <a:gd name="connsiteX4" fmla="*/ 518190 w 693004"/>
              <a:gd name="connsiteY4" fmla="*/ 231409 h 231409"/>
              <a:gd name="connsiteX5" fmla="*/ 318778 w 693004"/>
              <a:gd name="connsiteY5" fmla="*/ 107085 h 231409"/>
              <a:gd name="connsiteX6" fmla="*/ 119475 w 693004"/>
              <a:gd name="connsiteY6" fmla="*/ 231409 h 231409"/>
              <a:gd name="connsiteX7" fmla="*/ 0 w 693004"/>
              <a:gd name="connsiteY7" fmla="*/ 156859 h 231409"/>
              <a:gd name="connsiteX8" fmla="*/ 53866 w 693004"/>
              <a:gd name="connsiteY8" fmla="*/ 83924 h 231409"/>
              <a:gd name="connsiteX9" fmla="*/ 119260 w 693004"/>
              <a:gd name="connsiteY9" fmla="*/ 124754 h 231409"/>
            </a:gdLst>
            <a:ahLst/>
            <a:cxnLst/>
            <a:rect l="l" t="t" r="r" b="b"/>
            <a:pathLst>
              <a:path w="693004" h="231409">
                <a:moveTo>
                  <a:pt x="318778" y="0"/>
                </a:moveTo>
                <a:lnTo>
                  <a:pt x="518082" y="124325"/>
                </a:lnTo>
                <a:lnTo>
                  <a:pt x="693004" y="15210"/>
                </a:lnTo>
                <a:lnTo>
                  <a:pt x="693004" y="122302"/>
                </a:lnTo>
                <a:lnTo>
                  <a:pt x="518190" y="231409"/>
                </a:lnTo>
                <a:lnTo>
                  <a:pt x="318778" y="107085"/>
                </a:lnTo>
                <a:lnTo>
                  <a:pt x="119475" y="231409"/>
                </a:lnTo>
                <a:lnTo>
                  <a:pt x="0" y="156859"/>
                </a:lnTo>
                <a:cubicBezTo>
                  <a:pt x="17130" y="131863"/>
                  <a:pt x="35229" y="107625"/>
                  <a:pt x="53866" y="83924"/>
                </a:cubicBezTo>
                <a:lnTo>
                  <a:pt x="119260" y="12475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a:off x="11386851" y="5515734"/>
            <a:ext cx="805149" cy="231191"/>
          </a:xfrm>
          <a:custGeom>
            <a:avLst/>
            <a:gdLst>
              <a:gd name="connsiteX0" fmla="*/ 430819 w 805149"/>
              <a:gd name="connsiteY0" fmla="*/ 0 h 231191"/>
              <a:gd name="connsiteX1" fmla="*/ 630123 w 805149"/>
              <a:gd name="connsiteY1" fmla="*/ 124214 h 231191"/>
              <a:gd name="connsiteX2" fmla="*/ 805149 w 805149"/>
              <a:gd name="connsiteY2" fmla="*/ 15473 h 231191"/>
              <a:gd name="connsiteX3" fmla="*/ 805149 w 805149"/>
              <a:gd name="connsiteY3" fmla="*/ 122089 h 231191"/>
              <a:gd name="connsiteX4" fmla="*/ 630338 w 805149"/>
              <a:gd name="connsiteY4" fmla="*/ 231191 h 231191"/>
              <a:gd name="connsiteX5" fmla="*/ 430927 w 805149"/>
              <a:gd name="connsiteY5" fmla="*/ 106870 h 231191"/>
              <a:gd name="connsiteX6" fmla="*/ 231623 w 805149"/>
              <a:gd name="connsiteY6" fmla="*/ 231191 h 231191"/>
              <a:gd name="connsiteX7" fmla="*/ 32320 w 805149"/>
              <a:gd name="connsiteY7" fmla="*/ 106870 h 231191"/>
              <a:gd name="connsiteX8" fmla="*/ 0 w 805149"/>
              <a:gd name="connsiteY8" fmla="*/ 127016 h 231191"/>
              <a:gd name="connsiteX9" fmla="*/ 58175 w 805149"/>
              <a:gd name="connsiteY9" fmla="*/ 16482 h 231191"/>
              <a:gd name="connsiteX10" fmla="*/ 231516 w 805149"/>
              <a:gd name="connsiteY10" fmla="*/ 124214 h 231191"/>
            </a:gdLst>
            <a:ahLst/>
            <a:cxnLst/>
            <a:rect l="l" t="t" r="r" b="b"/>
            <a:pathLst>
              <a:path w="805149" h="231191">
                <a:moveTo>
                  <a:pt x="430819" y="0"/>
                </a:moveTo>
                <a:lnTo>
                  <a:pt x="630123" y="124214"/>
                </a:lnTo>
                <a:lnTo>
                  <a:pt x="805149" y="15473"/>
                </a:lnTo>
                <a:lnTo>
                  <a:pt x="805149" y="122089"/>
                </a:lnTo>
                <a:lnTo>
                  <a:pt x="630338" y="231191"/>
                </a:lnTo>
                <a:lnTo>
                  <a:pt x="430927" y="106870"/>
                </a:lnTo>
                <a:lnTo>
                  <a:pt x="231623" y="231191"/>
                </a:lnTo>
                <a:lnTo>
                  <a:pt x="32320" y="106870"/>
                </a:lnTo>
                <a:lnTo>
                  <a:pt x="0" y="127016"/>
                </a:lnTo>
                <a:cubicBezTo>
                  <a:pt x="17667" y="89310"/>
                  <a:pt x="37169" y="52359"/>
                  <a:pt x="58175" y="16482"/>
                </a:cubicBezTo>
                <a:lnTo>
                  <a:pt x="231516" y="12421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1" name="标题 1"/>
          <p:cNvSpPr txBox="1"/>
          <p:nvPr/>
        </p:nvSpPr>
        <p:spPr>
          <a:xfrm>
            <a:off x="11289892" y="5740679"/>
            <a:ext cx="902108" cy="230868"/>
          </a:xfrm>
          <a:custGeom>
            <a:avLst/>
            <a:gdLst>
              <a:gd name="connsiteX0" fmla="*/ 128956 w 902108"/>
              <a:gd name="connsiteY0" fmla="*/ 0 h 230868"/>
              <a:gd name="connsiteX1" fmla="*/ 328260 w 902108"/>
              <a:gd name="connsiteY1" fmla="*/ 124214 h 230868"/>
              <a:gd name="connsiteX2" fmla="*/ 527563 w 902108"/>
              <a:gd name="connsiteY2" fmla="*/ 0 h 230868"/>
              <a:gd name="connsiteX3" fmla="*/ 726867 w 902108"/>
              <a:gd name="connsiteY3" fmla="*/ 124214 h 230868"/>
              <a:gd name="connsiteX4" fmla="*/ 902108 w 902108"/>
              <a:gd name="connsiteY4" fmla="*/ 15173 h 230868"/>
              <a:gd name="connsiteX5" fmla="*/ 902108 w 902108"/>
              <a:gd name="connsiteY5" fmla="*/ 121766 h 230868"/>
              <a:gd name="connsiteX6" fmla="*/ 727297 w 902108"/>
              <a:gd name="connsiteY6" fmla="*/ 230868 h 230868"/>
              <a:gd name="connsiteX7" fmla="*/ 527886 w 902108"/>
              <a:gd name="connsiteY7" fmla="*/ 106547 h 230868"/>
              <a:gd name="connsiteX8" fmla="*/ 328582 w 902108"/>
              <a:gd name="connsiteY8" fmla="*/ 230868 h 230868"/>
              <a:gd name="connsiteX9" fmla="*/ 129278 w 902108"/>
              <a:gd name="connsiteY9" fmla="*/ 106547 h 230868"/>
              <a:gd name="connsiteX10" fmla="*/ 0 w 902108"/>
              <a:gd name="connsiteY10" fmla="*/ 187131 h 230868"/>
              <a:gd name="connsiteX11" fmla="*/ 34904 w 902108"/>
              <a:gd name="connsiteY11" fmla="*/ 58713 h 230868"/>
            </a:gdLst>
            <a:ahLst/>
            <a:cxnLst/>
            <a:rect l="l" t="t" r="r" b="b"/>
            <a:pathLst>
              <a:path w="902108" h="230868">
                <a:moveTo>
                  <a:pt x="128956" y="0"/>
                </a:moveTo>
                <a:lnTo>
                  <a:pt x="328260" y="124214"/>
                </a:lnTo>
                <a:lnTo>
                  <a:pt x="527563" y="0"/>
                </a:lnTo>
                <a:lnTo>
                  <a:pt x="726867" y="124214"/>
                </a:lnTo>
                <a:lnTo>
                  <a:pt x="902108" y="15173"/>
                </a:lnTo>
                <a:lnTo>
                  <a:pt x="902108" y="121766"/>
                </a:lnTo>
                <a:lnTo>
                  <a:pt x="727297" y="230868"/>
                </a:lnTo>
                <a:lnTo>
                  <a:pt x="527886" y="106547"/>
                </a:lnTo>
                <a:lnTo>
                  <a:pt x="328582" y="230868"/>
                </a:lnTo>
                <a:lnTo>
                  <a:pt x="129278" y="106547"/>
                </a:lnTo>
                <a:lnTo>
                  <a:pt x="0" y="187131"/>
                </a:lnTo>
                <a:cubicBezTo>
                  <a:pt x="9625" y="143461"/>
                  <a:pt x="21258" y="100657"/>
                  <a:pt x="34904" y="58713"/>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2" name="标题 1"/>
          <p:cNvSpPr txBox="1"/>
          <p:nvPr/>
        </p:nvSpPr>
        <p:spPr>
          <a:xfrm>
            <a:off x="11259402" y="5965301"/>
            <a:ext cx="932598" cy="230439"/>
          </a:xfrm>
          <a:custGeom>
            <a:avLst/>
            <a:gdLst>
              <a:gd name="connsiteX0" fmla="*/ 159550 w 932598"/>
              <a:gd name="connsiteY0" fmla="*/ 0 h 230439"/>
              <a:gd name="connsiteX1" fmla="*/ 358854 w 932598"/>
              <a:gd name="connsiteY1" fmla="*/ 124214 h 230439"/>
              <a:gd name="connsiteX2" fmla="*/ 558158 w 932598"/>
              <a:gd name="connsiteY2" fmla="*/ 0 h 230439"/>
              <a:gd name="connsiteX3" fmla="*/ 757462 w 932598"/>
              <a:gd name="connsiteY3" fmla="*/ 124214 h 230439"/>
              <a:gd name="connsiteX4" fmla="*/ 932598 w 932598"/>
              <a:gd name="connsiteY4" fmla="*/ 15180 h 230439"/>
              <a:gd name="connsiteX5" fmla="*/ 932598 w 932598"/>
              <a:gd name="connsiteY5" fmla="*/ 121766 h 230439"/>
              <a:gd name="connsiteX6" fmla="*/ 757247 w 932598"/>
              <a:gd name="connsiteY6" fmla="*/ 230439 h 230439"/>
              <a:gd name="connsiteX7" fmla="*/ 558373 w 932598"/>
              <a:gd name="connsiteY7" fmla="*/ 106655 h 230439"/>
              <a:gd name="connsiteX8" fmla="*/ 358639 w 932598"/>
              <a:gd name="connsiteY8" fmla="*/ 230439 h 230439"/>
              <a:gd name="connsiteX9" fmla="*/ 159765 w 932598"/>
              <a:gd name="connsiteY9" fmla="*/ 106655 h 230439"/>
              <a:gd name="connsiteX10" fmla="*/ 0 w 932598"/>
              <a:gd name="connsiteY10" fmla="*/ 206198 h 230439"/>
              <a:gd name="connsiteX11" fmla="*/ 8726 w 932598"/>
              <a:gd name="connsiteY11" fmla="*/ 94267 h 230439"/>
            </a:gdLst>
            <a:ahLst/>
            <a:cxnLst/>
            <a:rect l="l" t="t" r="r" b="b"/>
            <a:pathLst>
              <a:path w="932598" h="230439">
                <a:moveTo>
                  <a:pt x="159550" y="0"/>
                </a:moveTo>
                <a:lnTo>
                  <a:pt x="358854" y="124214"/>
                </a:lnTo>
                <a:lnTo>
                  <a:pt x="558158" y="0"/>
                </a:lnTo>
                <a:lnTo>
                  <a:pt x="757462" y="124214"/>
                </a:lnTo>
                <a:lnTo>
                  <a:pt x="932598" y="15180"/>
                </a:lnTo>
                <a:lnTo>
                  <a:pt x="932598" y="121766"/>
                </a:lnTo>
                <a:lnTo>
                  <a:pt x="757247" y="230439"/>
                </a:lnTo>
                <a:lnTo>
                  <a:pt x="558373" y="106655"/>
                </a:lnTo>
                <a:lnTo>
                  <a:pt x="358639" y="230439"/>
                </a:lnTo>
                <a:lnTo>
                  <a:pt x="159765" y="106655"/>
                </a:lnTo>
                <a:lnTo>
                  <a:pt x="0" y="206198"/>
                </a:lnTo>
                <a:cubicBezTo>
                  <a:pt x="1400" y="168492"/>
                  <a:pt x="4309" y="130786"/>
                  <a:pt x="8726" y="94267"/>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3" name="标题 1"/>
          <p:cNvSpPr txBox="1"/>
          <p:nvPr/>
        </p:nvSpPr>
        <p:spPr>
          <a:xfrm>
            <a:off x="11260264" y="6190029"/>
            <a:ext cx="931736" cy="230871"/>
          </a:xfrm>
          <a:custGeom>
            <a:avLst/>
            <a:gdLst>
              <a:gd name="connsiteX0" fmla="*/ 158906 w 931736"/>
              <a:gd name="connsiteY0" fmla="*/ 0 h 230871"/>
              <a:gd name="connsiteX1" fmla="*/ 358209 w 931736"/>
              <a:gd name="connsiteY1" fmla="*/ 124324 h 230871"/>
              <a:gd name="connsiteX2" fmla="*/ 557513 w 931736"/>
              <a:gd name="connsiteY2" fmla="*/ 0 h 230871"/>
              <a:gd name="connsiteX3" fmla="*/ 756817 w 931736"/>
              <a:gd name="connsiteY3" fmla="*/ 124324 h 230871"/>
              <a:gd name="connsiteX4" fmla="*/ 931736 w 931736"/>
              <a:gd name="connsiteY4" fmla="*/ 15211 h 230871"/>
              <a:gd name="connsiteX5" fmla="*/ 931736 w 931736"/>
              <a:gd name="connsiteY5" fmla="*/ 121860 h 230871"/>
              <a:gd name="connsiteX6" fmla="*/ 756924 w 931736"/>
              <a:gd name="connsiteY6" fmla="*/ 230871 h 230871"/>
              <a:gd name="connsiteX7" fmla="*/ 557513 w 931736"/>
              <a:gd name="connsiteY7" fmla="*/ 106654 h 230871"/>
              <a:gd name="connsiteX8" fmla="*/ 358209 w 931736"/>
              <a:gd name="connsiteY8" fmla="*/ 230871 h 230871"/>
              <a:gd name="connsiteX9" fmla="*/ 158906 w 931736"/>
              <a:gd name="connsiteY9" fmla="*/ 106654 h 230871"/>
              <a:gd name="connsiteX10" fmla="*/ 8726 w 931736"/>
              <a:gd name="connsiteY10" fmla="*/ 200381 h 230871"/>
              <a:gd name="connsiteX11" fmla="*/ 0 w 931736"/>
              <a:gd name="connsiteY11" fmla="*/ 99113 h 230871"/>
            </a:gdLst>
            <a:ahLst/>
            <a:cxnLst/>
            <a:rect l="l" t="t" r="r" b="b"/>
            <a:pathLst>
              <a:path w="931736" h="230871">
                <a:moveTo>
                  <a:pt x="158906" y="0"/>
                </a:moveTo>
                <a:lnTo>
                  <a:pt x="358209" y="124324"/>
                </a:lnTo>
                <a:lnTo>
                  <a:pt x="557513" y="0"/>
                </a:lnTo>
                <a:lnTo>
                  <a:pt x="756817" y="124324"/>
                </a:lnTo>
                <a:lnTo>
                  <a:pt x="931736" y="15211"/>
                </a:lnTo>
                <a:lnTo>
                  <a:pt x="931736" y="121860"/>
                </a:lnTo>
                <a:lnTo>
                  <a:pt x="756924" y="230871"/>
                </a:lnTo>
                <a:lnTo>
                  <a:pt x="557513" y="106654"/>
                </a:lnTo>
                <a:lnTo>
                  <a:pt x="358209" y="230871"/>
                </a:lnTo>
                <a:lnTo>
                  <a:pt x="158906" y="106654"/>
                </a:lnTo>
                <a:lnTo>
                  <a:pt x="8726" y="200381"/>
                </a:lnTo>
                <a:cubicBezTo>
                  <a:pt x="4524" y="167092"/>
                  <a:pt x="1617" y="133265"/>
                  <a:pt x="0" y="99113"/>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a:off x="11286442" y="6414647"/>
            <a:ext cx="905558" cy="230871"/>
          </a:xfrm>
          <a:custGeom>
            <a:avLst/>
            <a:gdLst>
              <a:gd name="connsiteX0" fmla="*/ 132725 w 905558"/>
              <a:gd name="connsiteY0" fmla="*/ 0 h 230871"/>
              <a:gd name="connsiteX1" fmla="*/ 332029 w 905558"/>
              <a:gd name="connsiteY1" fmla="*/ 124324 h 230871"/>
              <a:gd name="connsiteX2" fmla="*/ 531332 w 905558"/>
              <a:gd name="connsiteY2" fmla="*/ 0 h 230871"/>
              <a:gd name="connsiteX3" fmla="*/ 730636 w 905558"/>
              <a:gd name="connsiteY3" fmla="*/ 124324 h 230871"/>
              <a:gd name="connsiteX4" fmla="*/ 905558 w 905558"/>
              <a:gd name="connsiteY4" fmla="*/ 15209 h 230871"/>
              <a:gd name="connsiteX5" fmla="*/ 905558 w 905558"/>
              <a:gd name="connsiteY5" fmla="*/ 121859 h 230871"/>
              <a:gd name="connsiteX6" fmla="*/ 730744 w 905558"/>
              <a:gd name="connsiteY6" fmla="*/ 230871 h 230871"/>
              <a:gd name="connsiteX7" fmla="*/ 531332 w 905558"/>
              <a:gd name="connsiteY7" fmla="*/ 106655 h 230871"/>
              <a:gd name="connsiteX8" fmla="*/ 332029 w 905558"/>
              <a:gd name="connsiteY8" fmla="*/ 230871 h 230871"/>
              <a:gd name="connsiteX9" fmla="*/ 132725 w 905558"/>
              <a:gd name="connsiteY9" fmla="*/ 106655 h 230871"/>
              <a:gd name="connsiteX10" fmla="*/ 22516 w 905558"/>
              <a:gd name="connsiteY10" fmla="*/ 175388 h 230871"/>
              <a:gd name="connsiteX11" fmla="*/ 0 w 905558"/>
              <a:gd name="connsiteY11" fmla="*/ 82846 h 230871"/>
            </a:gdLst>
            <a:ahLst/>
            <a:cxnLst/>
            <a:rect l="l" t="t" r="r" b="b"/>
            <a:pathLst>
              <a:path w="905558" h="230871">
                <a:moveTo>
                  <a:pt x="132725" y="0"/>
                </a:moveTo>
                <a:lnTo>
                  <a:pt x="332029" y="124324"/>
                </a:lnTo>
                <a:lnTo>
                  <a:pt x="531332" y="0"/>
                </a:lnTo>
                <a:lnTo>
                  <a:pt x="730636" y="124324"/>
                </a:lnTo>
                <a:lnTo>
                  <a:pt x="905558" y="15209"/>
                </a:lnTo>
                <a:lnTo>
                  <a:pt x="905558" y="121859"/>
                </a:lnTo>
                <a:lnTo>
                  <a:pt x="730744" y="230871"/>
                </a:lnTo>
                <a:lnTo>
                  <a:pt x="531332" y="106655"/>
                </a:lnTo>
                <a:lnTo>
                  <a:pt x="332029" y="230871"/>
                </a:lnTo>
                <a:lnTo>
                  <a:pt x="132725" y="106655"/>
                </a:lnTo>
                <a:lnTo>
                  <a:pt x="22516" y="175388"/>
                </a:lnTo>
                <a:cubicBezTo>
                  <a:pt x="14005" y="144901"/>
                  <a:pt x="6571" y="114088"/>
                  <a:pt x="0" y="82846"/>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a:off x="11340526" y="6639270"/>
            <a:ext cx="851474" cy="218731"/>
          </a:xfrm>
          <a:custGeom>
            <a:avLst/>
            <a:gdLst>
              <a:gd name="connsiteX0" fmla="*/ 78644 w 851474"/>
              <a:gd name="connsiteY0" fmla="*/ 0 h 218731"/>
              <a:gd name="connsiteX1" fmla="*/ 277948 w 851474"/>
              <a:gd name="connsiteY1" fmla="*/ 124321 h 218731"/>
              <a:gd name="connsiteX2" fmla="*/ 477252 w 851474"/>
              <a:gd name="connsiteY2" fmla="*/ 0 h 218731"/>
              <a:gd name="connsiteX3" fmla="*/ 676555 w 851474"/>
              <a:gd name="connsiteY3" fmla="*/ 124321 h 218731"/>
              <a:gd name="connsiteX4" fmla="*/ 851474 w 851474"/>
              <a:gd name="connsiteY4" fmla="*/ 15211 h 218731"/>
              <a:gd name="connsiteX5" fmla="*/ 851474 w 851474"/>
              <a:gd name="connsiteY5" fmla="*/ 121861 h 218731"/>
              <a:gd name="connsiteX6" fmla="*/ 696127 w 851474"/>
              <a:gd name="connsiteY6" fmla="*/ 218731 h 218731"/>
              <a:gd name="connsiteX7" fmla="*/ 657178 w 851474"/>
              <a:gd name="connsiteY7" fmla="*/ 218731 h 218731"/>
              <a:gd name="connsiteX8" fmla="*/ 477252 w 851474"/>
              <a:gd name="connsiteY8" fmla="*/ 106655 h 218731"/>
              <a:gd name="connsiteX9" fmla="*/ 297422 w 851474"/>
              <a:gd name="connsiteY9" fmla="*/ 218731 h 218731"/>
              <a:gd name="connsiteX10" fmla="*/ 258474 w 851474"/>
              <a:gd name="connsiteY10" fmla="*/ 218731 h 218731"/>
              <a:gd name="connsiteX11" fmla="*/ 78644 w 851474"/>
              <a:gd name="connsiteY11" fmla="*/ 106655 h 218731"/>
              <a:gd name="connsiteX12" fmla="*/ 34474 w 851474"/>
              <a:gd name="connsiteY12" fmla="*/ 134232 h 218731"/>
              <a:gd name="connsiteX13" fmla="*/ 0 w 851474"/>
              <a:gd name="connsiteY13" fmla="*/ 49017 h 218731"/>
            </a:gdLst>
            <a:ahLst/>
            <a:cxnLst/>
            <a:rect l="l" t="t" r="r" b="b"/>
            <a:pathLst>
              <a:path w="851474" h="218731">
                <a:moveTo>
                  <a:pt x="78644" y="0"/>
                </a:moveTo>
                <a:lnTo>
                  <a:pt x="277948" y="124321"/>
                </a:lnTo>
                <a:lnTo>
                  <a:pt x="477252" y="0"/>
                </a:lnTo>
                <a:lnTo>
                  <a:pt x="676555" y="124321"/>
                </a:lnTo>
                <a:lnTo>
                  <a:pt x="851474" y="15211"/>
                </a:lnTo>
                <a:lnTo>
                  <a:pt x="851474" y="121861"/>
                </a:lnTo>
                <a:lnTo>
                  <a:pt x="696127" y="218731"/>
                </a:lnTo>
                <a:lnTo>
                  <a:pt x="657178" y="218731"/>
                </a:lnTo>
                <a:lnTo>
                  <a:pt x="477252" y="106655"/>
                </a:lnTo>
                <a:lnTo>
                  <a:pt x="297422" y="218731"/>
                </a:lnTo>
                <a:lnTo>
                  <a:pt x="258474" y="218731"/>
                </a:lnTo>
                <a:lnTo>
                  <a:pt x="78644" y="106655"/>
                </a:lnTo>
                <a:lnTo>
                  <a:pt x="34474" y="134232"/>
                </a:lnTo>
                <a:cubicBezTo>
                  <a:pt x="21976" y="106440"/>
                  <a:pt x="10558" y="77997"/>
                  <a:pt x="0" y="49017"/>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6" name="标题 1"/>
          <p:cNvSpPr txBox="1"/>
          <p:nvPr/>
        </p:nvSpPr>
        <p:spPr>
          <a:xfrm>
            <a:off x="11419170" y="1"/>
            <a:ext cx="772830" cy="662263"/>
          </a:xfrm>
          <a:custGeom>
            <a:avLst/>
            <a:gdLst>
              <a:gd name="connsiteX0" fmla="*/ 48 w 772830"/>
              <a:gd name="connsiteY0" fmla="*/ 0 h 662263"/>
              <a:gd name="connsiteX1" fmla="*/ 293575 w 772830"/>
              <a:gd name="connsiteY1" fmla="*/ 0 h 662263"/>
              <a:gd name="connsiteX2" fmla="*/ 293527 w 772830"/>
              <a:gd name="connsiteY2" fmla="*/ 480 h 662263"/>
              <a:gd name="connsiteX3" fmla="*/ 661783 w 772830"/>
              <a:gd name="connsiteY3" fmla="*/ 368736 h 662263"/>
              <a:gd name="connsiteX4" fmla="*/ 735999 w 772830"/>
              <a:gd name="connsiteY4" fmla="*/ 361254 h 662263"/>
              <a:gd name="connsiteX5" fmla="*/ 772830 w 772830"/>
              <a:gd name="connsiteY5" fmla="*/ 349822 h 662263"/>
              <a:gd name="connsiteX6" fmla="*/ 772830 w 772830"/>
              <a:gd name="connsiteY6" fmla="*/ 651069 h 662263"/>
              <a:gd name="connsiteX7" fmla="*/ 661783 w 772830"/>
              <a:gd name="connsiteY7" fmla="*/ 662263 h 662263"/>
              <a:gd name="connsiteX8" fmla="*/ 0 w 772830"/>
              <a:gd name="connsiteY8" fmla="*/ 480 h 662263"/>
            </a:gdLst>
            <a:ahLst/>
            <a:cxnLst/>
            <a:rect l="l" t="t" r="r" b="b"/>
            <a:pathLst>
              <a:path w="772830" h="662263">
                <a:moveTo>
                  <a:pt x="48" y="0"/>
                </a:moveTo>
                <a:lnTo>
                  <a:pt x="293575" y="0"/>
                </a:lnTo>
                <a:lnTo>
                  <a:pt x="293527" y="480"/>
                </a:lnTo>
                <a:cubicBezTo>
                  <a:pt x="293527" y="203862"/>
                  <a:pt x="458401" y="368736"/>
                  <a:pt x="661783" y="368736"/>
                </a:cubicBezTo>
                <a:cubicBezTo>
                  <a:pt x="687206" y="368736"/>
                  <a:pt x="712027" y="366160"/>
                  <a:pt x="735999" y="361254"/>
                </a:cubicBezTo>
                <a:lnTo>
                  <a:pt x="772830" y="349822"/>
                </a:lnTo>
                <a:lnTo>
                  <a:pt x="772830" y="651069"/>
                </a:lnTo>
                <a:lnTo>
                  <a:pt x="661783" y="662263"/>
                </a:lnTo>
                <a:cubicBezTo>
                  <a:pt x="296290" y="662263"/>
                  <a:pt x="0" y="365973"/>
                  <a:pt x="0" y="480"/>
                </a:cubicBezTo>
                <a:close/>
              </a:path>
            </a:pathLst>
          </a:custGeom>
          <a:solidFill>
            <a:schemeClr val="accent2">
              <a:lumMod val="60000"/>
              <a:lumOff val="40000"/>
            </a:schemeClr>
          </a:solidFill>
          <a:ln w="9525" cap="flat">
            <a:noFill/>
            <a:miter/>
          </a:ln>
          <a:effectLst/>
        </p:spPr>
        <p:txBody>
          <a:bodyPr vert="horz" wrap="square" lIns="91440" tIns="45720" rIns="91440" bIns="45720" rtlCol="0" anchor="ctr"/>
          <a:lstStyle/>
          <a:p>
            <a:pPr algn="ctr"/>
            <a:endParaRPr kumimoji="1" lang="zh-CN" altLang="en-US"/>
          </a:p>
        </p:txBody>
      </p:sp>
      <p:sp>
        <p:nvSpPr>
          <p:cNvPr id="17" name="标题 1"/>
          <p:cNvSpPr txBox="1"/>
          <p:nvPr/>
        </p:nvSpPr>
        <p:spPr>
          <a:xfrm>
            <a:off x="5947680" y="2893536"/>
            <a:ext cx="4924425" cy="3097520"/>
          </a:xfrm>
          <a:prstGeom prst="rect">
            <a:avLst/>
          </a:prstGeom>
          <a:noFill/>
          <a:ln>
            <a:noFill/>
          </a:ln>
        </p:spPr>
        <p:txBody>
          <a:bodyPr vert="horz" wrap="square" lIns="0" tIns="0" rIns="0" bIns="0" rtlCol="0" anchor="t"/>
          <a:lstStyle/>
          <a:p>
            <a:pPr algn="l"/>
            <a:r>
              <a:rPr kumimoji="1" lang="en-US" altLang="zh-CN" sz="2400">
                <a:ln w="12700">
                  <a:solidFill>
                    <a:srgbClr val="FFFFFF">
                      <a:alpha val="100000"/>
                    </a:srgbClr>
                  </a:solidFill>
                </a:ln>
                <a:solidFill>
                  <a:srgbClr val="1D51C5">
                    <a:alpha val="100000"/>
                  </a:srgbClr>
                </a:solidFill>
                <a:latin typeface="poppins-bold"/>
                <a:ea typeface="poppins-bold"/>
                <a:cs typeface="poppins-bold"/>
              </a:rPr>
              <a:t>Pengaruh Etnomatematika dalam Pengembangan Matematika Modern</a:t>
            </a:r>
            <a:endParaRPr kumimoji="1"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746882">
            <a:off x="1030456" y="1738697"/>
            <a:ext cx="3295647" cy="3295645"/>
          </a:xfrm>
          <a:prstGeom prst="ellipse">
            <a:avLst/>
          </a:prstGeom>
          <a:solidFill>
            <a:schemeClr val="accent1">
              <a:lumMod val="20000"/>
              <a:lumOff val="80000"/>
              <a:alpha val="24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746882">
            <a:off x="1300910" y="2009153"/>
            <a:ext cx="2754741" cy="2754739"/>
          </a:xfrm>
          <a:prstGeom prst="ellipse">
            <a:avLst/>
          </a:prstGeom>
          <a:solidFill>
            <a:schemeClr val="accent1">
              <a:lumMod val="20000"/>
              <a:lumOff val="80000"/>
              <a:alpha val="51000"/>
            </a:schemeClr>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rot="746882">
            <a:off x="1808332" y="2461596"/>
            <a:ext cx="1849850" cy="1849850"/>
          </a:xfrm>
          <a:prstGeom prst="ellipse">
            <a:avLst/>
          </a:prstGeom>
          <a:gradFill>
            <a:gsLst>
              <a:gs pos="0">
                <a:schemeClr val="accent1"/>
              </a:gs>
              <a:gs pos="100000">
                <a:schemeClr val="accent1">
                  <a:lumMod val="60000"/>
                  <a:lumOff val="40000"/>
                </a:schemeClr>
              </a:gs>
            </a:gsLst>
            <a:lin ang="2700000" scaled="0"/>
          </a:gra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3446882">
            <a:off x="1663245" y="2316509"/>
            <a:ext cx="2140023" cy="2140023"/>
          </a:xfrm>
          <a:prstGeom prst="arc">
            <a:avLst>
              <a:gd name="adj1" fmla="val 18228952"/>
              <a:gd name="adj2" fmla="val 4388189"/>
            </a:avLst>
          </a:prstGeom>
          <a:noFill/>
          <a:ln w="19050" cap="sq">
            <a:solidFill>
              <a:schemeClr val="accent1"/>
            </a:solidFill>
            <a:miter/>
          </a:ln>
        </p:spPr>
        <p:txBody>
          <a:bodyPr vert="horz" wrap="square" lIns="91440" tIns="45720" rIns="91440" bIns="45720" rtlCol="0" anchor="ctr"/>
          <a:lstStyle/>
          <a:p>
            <a:pPr algn="ctr"/>
            <a:endParaRPr kumimoji="1" lang="zh-CN" altLang="en-US"/>
          </a:p>
        </p:txBody>
      </p:sp>
      <p:sp>
        <p:nvSpPr>
          <p:cNvPr id="6" name="标题 1"/>
          <p:cNvSpPr txBox="1"/>
          <p:nvPr/>
        </p:nvSpPr>
        <p:spPr>
          <a:xfrm rot="6146882">
            <a:off x="1663245" y="2316509"/>
            <a:ext cx="2140023" cy="2140023"/>
          </a:xfrm>
          <a:prstGeom prst="arc">
            <a:avLst>
              <a:gd name="adj1" fmla="val 4030654"/>
              <a:gd name="adj2" fmla="val 12159657"/>
            </a:avLst>
          </a:prstGeom>
          <a:noFill/>
          <a:ln w="19050" cap="sq">
            <a:solidFill>
              <a:schemeClr val="accent1"/>
            </a:solidFill>
            <a:miter/>
          </a:ln>
        </p:spPr>
        <p:txBody>
          <a:bodyPr vert="horz" wrap="square" lIns="91440" tIns="45720" rIns="91440" bIns="45720" rtlCol="0" anchor="ctr"/>
          <a:lstStyle/>
          <a:p>
            <a:pPr algn="ctr"/>
            <a:endParaRPr kumimoji="1" lang="zh-CN" altLang="en-US"/>
          </a:p>
        </p:txBody>
      </p:sp>
      <p:sp>
        <p:nvSpPr>
          <p:cNvPr id="7" name="标题 1"/>
          <p:cNvSpPr txBox="1"/>
          <p:nvPr/>
        </p:nvSpPr>
        <p:spPr>
          <a:xfrm rot="746882">
            <a:off x="3283658" y="2475794"/>
            <a:ext cx="94307" cy="94307"/>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rot="746882">
            <a:off x="1995612" y="4160139"/>
            <a:ext cx="94307" cy="94307"/>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4598746" y="2509203"/>
            <a:ext cx="6503529" cy="1257506"/>
          </a:xfrm>
          <a:prstGeom prst="rect">
            <a:avLst/>
          </a:prstGeom>
          <a:noFill/>
          <a:ln>
            <a:noFill/>
          </a:ln>
        </p:spPr>
        <p:txBody>
          <a:bodyPr vert="horz" wrap="square" lIns="0" tIns="0" rIns="0" bIns="0" rtlCol="0" anchor="t"/>
          <a:lstStyle/>
          <a:p>
            <a:pPr algn="l"/>
            <a:r>
              <a:rPr kumimoji="1" lang="en-US" altLang="zh-CN" sz="1143">
                <a:ln w="12700">
                  <a:noFill/>
                </a:ln>
                <a:solidFill>
                  <a:srgbClr val="262626">
                    <a:alpha val="100000"/>
                  </a:srgbClr>
                </a:solidFill>
                <a:latin typeface="Poppins"/>
                <a:ea typeface="Poppins"/>
                <a:cs typeface="Poppins"/>
              </a:rPr>
              <a:t>Penggunaan pola adalah salah satu konsep dasar dalam matematika tradisional.
Pola dapat membantu dalam penemuan dan generalisasi konsep matematika.
Pola juga digunakan sebagai alat untuk menganalisis dan memecahkan masalah matematika.</a:t>
            </a:r>
            <a:endParaRPr kumimoji="1" lang="zh-CN" altLang="en-US"/>
          </a:p>
        </p:txBody>
      </p:sp>
      <p:cxnSp>
        <p:nvCxnSpPr>
          <p:cNvPr id="10" name="标题 1"/>
          <p:cNvCxnSpPr/>
          <p:nvPr/>
        </p:nvCxnSpPr>
        <p:spPr>
          <a:xfrm>
            <a:off x="3981861" y="2392089"/>
            <a:ext cx="7166983" cy="0"/>
          </a:xfrm>
          <a:prstGeom prst="line">
            <a:avLst/>
          </a:prstGeom>
          <a:noFill/>
          <a:ln w="19050" cap="sq">
            <a:solidFill>
              <a:schemeClr val="accent1"/>
            </a:solidFill>
            <a:miter/>
          </a:ln>
        </p:spPr>
      </p:cxnSp>
      <p:sp>
        <p:nvSpPr>
          <p:cNvPr id="11" name="标题 1"/>
          <p:cNvSpPr txBox="1"/>
          <p:nvPr/>
        </p:nvSpPr>
        <p:spPr>
          <a:xfrm>
            <a:off x="3930463" y="2317472"/>
            <a:ext cx="118442" cy="118442"/>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2" name="标题 1"/>
          <p:cNvSpPr txBox="1"/>
          <p:nvPr/>
        </p:nvSpPr>
        <p:spPr>
          <a:xfrm>
            <a:off x="4598746" y="4268197"/>
            <a:ext cx="6503529" cy="1257506"/>
          </a:xfrm>
          <a:prstGeom prst="rect">
            <a:avLst/>
          </a:prstGeom>
          <a:noFill/>
          <a:ln>
            <a:noFill/>
          </a:ln>
        </p:spPr>
        <p:txBody>
          <a:bodyPr vert="horz" wrap="square" lIns="0" tIns="0" rIns="0" bIns="0" rtlCol="0" anchor="t"/>
          <a:lstStyle/>
          <a:p>
            <a:pPr algn="l"/>
            <a:r>
              <a:rPr kumimoji="1" lang="en-US" altLang="zh-CN" sz="1143">
                <a:ln w="12700">
                  <a:noFill/>
                </a:ln>
                <a:solidFill>
                  <a:srgbClr val="262626">
                    <a:alpha val="100000"/>
                  </a:srgbClr>
                </a:solidFill>
                <a:latin typeface="Poppins"/>
                <a:ea typeface="Poppins"/>
                <a:cs typeface="Poppins"/>
              </a:rPr>
              <a:t>Sistem matematika tradisional memberikan dasar bagi pengembangan matematika modern.
Konsep- konsep seperti angka, operasi matematika, dan geometri adalah bagian dari sistem matematika tradisional.
Penerapan sistem matematika tradisional dalam matematika modern telah memungkinkan pengembangan teknologi dan perkembangan ilmu pengetahuan.</a:t>
            </a:r>
            <a:endParaRPr kumimoji="1" lang="zh-CN" altLang="en-US"/>
          </a:p>
        </p:txBody>
      </p:sp>
      <p:cxnSp>
        <p:nvCxnSpPr>
          <p:cNvPr id="13" name="标题 1"/>
          <p:cNvCxnSpPr/>
          <p:nvPr/>
        </p:nvCxnSpPr>
        <p:spPr>
          <a:xfrm>
            <a:off x="3981861" y="4151083"/>
            <a:ext cx="7166983" cy="0"/>
          </a:xfrm>
          <a:prstGeom prst="line">
            <a:avLst/>
          </a:prstGeom>
          <a:noFill/>
          <a:ln w="19050" cap="sq">
            <a:solidFill>
              <a:schemeClr val="accent1"/>
            </a:solidFill>
            <a:miter/>
          </a:ln>
        </p:spPr>
      </p:cxnSp>
      <p:sp>
        <p:nvSpPr>
          <p:cNvPr id="14" name="标题 1"/>
          <p:cNvSpPr txBox="1"/>
          <p:nvPr/>
        </p:nvSpPr>
        <p:spPr>
          <a:xfrm>
            <a:off x="3930463" y="4076466"/>
            <a:ext cx="118442" cy="118442"/>
          </a:xfrm>
          <a:prstGeom prst="ellipse">
            <a:avLst/>
          </a:prstGeom>
          <a:solidFill>
            <a:schemeClr val="bg1"/>
          </a:solid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4598746" y="1919596"/>
            <a:ext cx="6501054" cy="377527"/>
          </a:xfrm>
          <a:prstGeom prst="rect">
            <a:avLst/>
          </a:prstGeom>
          <a:noFill/>
          <a:ln>
            <a:noFill/>
          </a:ln>
        </p:spPr>
        <p:txBody>
          <a:bodyPr vert="horz" wrap="square" lIns="0" tIns="0" rIns="0" bIns="0" rtlCol="0" anchor="b"/>
          <a:lstStyle/>
          <a:p>
            <a:pPr algn="l"/>
            <a:r>
              <a:rPr kumimoji="1" lang="en-US" altLang="zh-CN" sz="1600">
                <a:ln w="12700">
                  <a:noFill/>
                </a:ln>
                <a:solidFill>
                  <a:srgbClr val="262626">
                    <a:alpha val="100000"/>
                  </a:srgbClr>
                </a:solidFill>
                <a:latin typeface="poppins-bold"/>
                <a:ea typeface="poppins-bold"/>
                <a:cs typeface="poppins-bold"/>
              </a:rPr>
              <a:t>Penggunaan pola dalam matematika tradisional</a:t>
            </a:r>
            <a:endParaRPr kumimoji="1" lang="zh-CN" altLang="en-US"/>
          </a:p>
        </p:txBody>
      </p:sp>
      <p:sp>
        <p:nvSpPr>
          <p:cNvPr id="16" name="标题 1"/>
          <p:cNvSpPr txBox="1"/>
          <p:nvPr/>
        </p:nvSpPr>
        <p:spPr>
          <a:xfrm>
            <a:off x="4598746" y="3664442"/>
            <a:ext cx="6501054" cy="377527"/>
          </a:xfrm>
          <a:prstGeom prst="rect">
            <a:avLst/>
          </a:prstGeom>
          <a:noFill/>
          <a:ln>
            <a:noFill/>
          </a:ln>
        </p:spPr>
        <p:txBody>
          <a:bodyPr vert="horz" wrap="square" lIns="0" tIns="0" rIns="0" bIns="0" rtlCol="0" anchor="b"/>
          <a:lstStyle/>
          <a:p>
            <a:pPr algn="l"/>
            <a:r>
              <a:rPr kumimoji="1" lang="en-US" altLang="zh-CN" sz="1332">
                <a:ln w="12700">
                  <a:noFill/>
                </a:ln>
                <a:solidFill>
                  <a:srgbClr val="262626">
                    <a:alpha val="100000"/>
                  </a:srgbClr>
                </a:solidFill>
                <a:latin typeface="poppins-bold"/>
                <a:ea typeface="poppins-bold"/>
                <a:cs typeface="poppins-bold"/>
              </a:rPr>
              <a:t>Penerapan sistem matematika tradisional dalam matematika modern</a:t>
            </a:r>
            <a:endParaRPr kumimoji="1" lang="zh-CN" altLang="en-US"/>
          </a:p>
        </p:txBody>
      </p:sp>
      <p:sp>
        <p:nvSpPr>
          <p:cNvPr id="17" name="标题 1"/>
          <p:cNvSpPr txBox="1"/>
          <p:nvPr/>
        </p:nvSpPr>
        <p:spPr>
          <a:xfrm>
            <a:off x="2320964" y="2983867"/>
            <a:ext cx="816230" cy="805305"/>
          </a:xfrm>
          <a:custGeom>
            <a:avLst/>
            <a:gdLst>
              <a:gd name="connsiteX0" fmla="*/ 1371696 w 1870330"/>
              <a:gd name="connsiteY0" fmla="*/ 1296270 h 1845296"/>
              <a:gd name="connsiteX1" fmla="*/ 1371696 w 1870330"/>
              <a:gd name="connsiteY1" fmla="*/ 1371136 h 1845296"/>
              <a:gd name="connsiteX2" fmla="*/ 1671448 w 1870330"/>
              <a:gd name="connsiteY2" fmla="*/ 1371136 h 1845296"/>
              <a:gd name="connsiteX3" fmla="*/ 1671448 w 1870330"/>
              <a:gd name="connsiteY3" fmla="*/ 1296270 h 1845296"/>
              <a:gd name="connsiteX4" fmla="*/ 1371696 w 1870330"/>
              <a:gd name="connsiteY4" fmla="*/ 996899 h 1845296"/>
              <a:gd name="connsiteX5" fmla="*/ 1371696 w 1870330"/>
              <a:gd name="connsiteY5" fmla="*/ 1071765 h 1845296"/>
              <a:gd name="connsiteX6" fmla="*/ 1671448 w 1870330"/>
              <a:gd name="connsiteY6" fmla="*/ 1071765 h 1845296"/>
              <a:gd name="connsiteX7" fmla="*/ 1671448 w 1870330"/>
              <a:gd name="connsiteY7" fmla="*/ 996899 h 1845296"/>
              <a:gd name="connsiteX8" fmla="*/ 1371696 w 1870330"/>
              <a:gd name="connsiteY8" fmla="*/ 747820 h 1845296"/>
              <a:gd name="connsiteX9" fmla="*/ 1371696 w 1870330"/>
              <a:gd name="connsiteY9" fmla="*/ 822401 h 1845296"/>
              <a:gd name="connsiteX10" fmla="*/ 1671448 w 1870330"/>
              <a:gd name="connsiteY10" fmla="*/ 822401 h 1845296"/>
              <a:gd name="connsiteX11" fmla="*/ 1671448 w 1870330"/>
              <a:gd name="connsiteY11" fmla="*/ 747820 h 1845296"/>
              <a:gd name="connsiteX12" fmla="*/ 1371696 w 1870330"/>
              <a:gd name="connsiteY12" fmla="*/ 473405 h 1845296"/>
              <a:gd name="connsiteX13" fmla="*/ 1371696 w 1870330"/>
              <a:gd name="connsiteY13" fmla="*/ 547986 h 1845296"/>
              <a:gd name="connsiteX14" fmla="*/ 1671448 w 1870330"/>
              <a:gd name="connsiteY14" fmla="*/ 547986 h 1845296"/>
              <a:gd name="connsiteX15" fmla="*/ 1671448 w 1870330"/>
              <a:gd name="connsiteY15" fmla="*/ 473405 h 1845296"/>
              <a:gd name="connsiteX16" fmla="*/ 1221963 w 1870330"/>
              <a:gd name="connsiteY16" fmla="*/ 224040 h 1845296"/>
              <a:gd name="connsiteX17" fmla="*/ 1794130 w 1870330"/>
              <a:gd name="connsiteY17" fmla="*/ 224040 h 1845296"/>
              <a:gd name="connsiteX18" fmla="*/ 1870330 w 1870330"/>
              <a:gd name="connsiteY18" fmla="*/ 298811 h 1845296"/>
              <a:gd name="connsiteX19" fmla="*/ 1870330 w 1870330"/>
              <a:gd name="connsiteY19" fmla="*/ 1570971 h 1845296"/>
              <a:gd name="connsiteX20" fmla="*/ 1794130 w 1870330"/>
              <a:gd name="connsiteY20" fmla="*/ 1645742 h 1845296"/>
              <a:gd name="connsiteX21" fmla="*/ 1221963 w 1870330"/>
              <a:gd name="connsiteY21" fmla="*/ 1645742 h 1845296"/>
              <a:gd name="connsiteX22" fmla="*/ 1221963 w 1870330"/>
              <a:gd name="connsiteY22" fmla="*/ 1383804 h 1845296"/>
              <a:gd name="connsiteX23" fmla="*/ 1298163 w 1870330"/>
              <a:gd name="connsiteY23" fmla="*/ 1383804 h 1845296"/>
              <a:gd name="connsiteX24" fmla="*/ 1298163 w 1870330"/>
              <a:gd name="connsiteY24" fmla="*/ 1309033 h 1845296"/>
              <a:gd name="connsiteX25" fmla="*/ 1221963 w 1870330"/>
              <a:gd name="connsiteY25" fmla="*/ 1309033 h 1845296"/>
              <a:gd name="connsiteX26" fmla="*/ 1221963 w 1870330"/>
              <a:gd name="connsiteY26" fmla="*/ 1084434 h 1845296"/>
              <a:gd name="connsiteX27" fmla="*/ 1298163 w 1870330"/>
              <a:gd name="connsiteY27" fmla="*/ 1084434 h 1845296"/>
              <a:gd name="connsiteX28" fmla="*/ 1298163 w 1870330"/>
              <a:gd name="connsiteY28" fmla="*/ 1009662 h 1845296"/>
              <a:gd name="connsiteX29" fmla="*/ 1221963 w 1870330"/>
              <a:gd name="connsiteY29" fmla="*/ 1009662 h 1845296"/>
              <a:gd name="connsiteX30" fmla="*/ 1221963 w 1870330"/>
              <a:gd name="connsiteY30" fmla="*/ 822496 h 1845296"/>
              <a:gd name="connsiteX31" fmla="*/ 1298163 w 1870330"/>
              <a:gd name="connsiteY31" fmla="*/ 822496 h 1845296"/>
              <a:gd name="connsiteX32" fmla="*/ 1298163 w 1870330"/>
              <a:gd name="connsiteY32" fmla="*/ 747725 h 1845296"/>
              <a:gd name="connsiteX33" fmla="*/ 1221963 w 1870330"/>
              <a:gd name="connsiteY33" fmla="*/ 747725 h 1845296"/>
              <a:gd name="connsiteX34" fmla="*/ 1221963 w 1870330"/>
              <a:gd name="connsiteY34" fmla="*/ 560654 h 1845296"/>
              <a:gd name="connsiteX35" fmla="*/ 1298163 w 1870330"/>
              <a:gd name="connsiteY35" fmla="*/ 560654 h 1845296"/>
              <a:gd name="connsiteX36" fmla="*/ 1298163 w 1870330"/>
              <a:gd name="connsiteY36" fmla="*/ 485883 h 1845296"/>
              <a:gd name="connsiteX37" fmla="*/ 1221963 w 1870330"/>
              <a:gd name="connsiteY37" fmla="*/ 485883 h 1845296"/>
              <a:gd name="connsiteX38" fmla="*/ 1054227 w 1870330"/>
              <a:gd name="connsiteY38" fmla="*/ 393 h 1845296"/>
              <a:gd name="connsiteX39" fmla="*/ 1054132 w 1870330"/>
              <a:gd name="connsiteY39" fmla="*/ 869 h 1845296"/>
              <a:gd name="connsiteX40" fmla="*/ 1083754 w 1870330"/>
              <a:gd name="connsiteY40" fmla="*/ 7727 h 1845296"/>
              <a:gd name="connsiteX41" fmla="*/ 1097470 w 1870330"/>
              <a:gd name="connsiteY41" fmla="*/ 36302 h 1845296"/>
              <a:gd name="connsiteX42" fmla="*/ 1097470 w 1870330"/>
              <a:gd name="connsiteY42" fmla="*/ 1808714 h 1845296"/>
              <a:gd name="connsiteX43" fmla="*/ 1083754 w 1870330"/>
              <a:gd name="connsiteY43" fmla="*/ 1837289 h 1845296"/>
              <a:gd name="connsiteX44" fmla="*/ 1060895 w 1870330"/>
              <a:gd name="connsiteY44" fmla="*/ 1845290 h 1845296"/>
              <a:gd name="connsiteX45" fmla="*/ 1053941 w 1870330"/>
              <a:gd name="connsiteY45" fmla="*/ 1844148 h 1845296"/>
              <a:gd name="connsiteX46" fmla="*/ 29623 w 1870330"/>
              <a:gd name="connsiteY46" fmla="*/ 1647932 h 1845296"/>
              <a:gd name="connsiteX47" fmla="*/ 0 w 1870330"/>
              <a:gd name="connsiteY47" fmla="*/ 1611071 h 1845296"/>
              <a:gd name="connsiteX48" fmla="*/ 0 w 1870330"/>
              <a:gd name="connsiteY48" fmla="*/ 233375 h 1845296"/>
              <a:gd name="connsiteX49" fmla="*/ 29813 w 1870330"/>
              <a:gd name="connsiteY49" fmla="*/ 196513 h 1845296"/>
            </a:gdLst>
            <a:ahLst/>
            <a:cxnLst/>
            <a:rect l="l" t="t" r="r" b="b"/>
            <a:pathLst>
              <a:path w="1870330" h="1845296">
                <a:moveTo>
                  <a:pt x="1371696" y="1296270"/>
                </a:moveTo>
                <a:lnTo>
                  <a:pt x="1371696" y="1371136"/>
                </a:lnTo>
                <a:lnTo>
                  <a:pt x="1671448" y="1371136"/>
                </a:lnTo>
                <a:lnTo>
                  <a:pt x="1671448" y="1296270"/>
                </a:lnTo>
                <a:close/>
                <a:moveTo>
                  <a:pt x="1371696" y="996899"/>
                </a:moveTo>
                <a:lnTo>
                  <a:pt x="1371696" y="1071765"/>
                </a:lnTo>
                <a:lnTo>
                  <a:pt x="1671448" y="1071765"/>
                </a:lnTo>
                <a:lnTo>
                  <a:pt x="1671448" y="996899"/>
                </a:lnTo>
                <a:close/>
                <a:moveTo>
                  <a:pt x="1371696" y="747820"/>
                </a:moveTo>
                <a:lnTo>
                  <a:pt x="1371696" y="822401"/>
                </a:lnTo>
                <a:lnTo>
                  <a:pt x="1671448" y="822401"/>
                </a:lnTo>
                <a:lnTo>
                  <a:pt x="1671448" y="747820"/>
                </a:lnTo>
                <a:close/>
                <a:moveTo>
                  <a:pt x="1371696" y="473405"/>
                </a:moveTo>
                <a:lnTo>
                  <a:pt x="1371696" y="547986"/>
                </a:lnTo>
                <a:lnTo>
                  <a:pt x="1671448" y="547986"/>
                </a:lnTo>
                <a:lnTo>
                  <a:pt x="1671448" y="473405"/>
                </a:lnTo>
                <a:close/>
                <a:moveTo>
                  <a:pt x="1221963" y="224040"/>
                </a:moveTo>
                <a:lnTo>
                  <a:pt x="1794130" y="224040"/>
                </a:lnTo>
                <a:cubicBezTo>
                  <a:pt x="1835792" y="223723"/>
                  <a:pt x="1869863" y="257155"/>
                  <a:pt x="1870330" y="298811"/>
                </a:cubicBezTo>
                <a:lnTo>
                  <a:pt x="1870330" y="1570971"/>
                </a:lnTo>
                <a:cubicBezTo>
                  <a:pt x="1869863" y="1612623"/>
                  <a:pt x="1835792" y="1646056"/>
                  <a:pt x="1794130" y="1645742"/>
                </a:cubicBezTo>
                <a:lnTo>
                  <a:pt x="1221963" y="1645742"/>
                </a:lnTo>
                <a:lnTo>
                  <a:pt x="1221963" y="1383804"/>
                </a:lnTo>
                <a:lnTo>
                  <a:pt x="1298163" y="1383804"/>
                </a:lnTo>
                <a:lnTo>
                  <a:pt x="1298163" y="1309033"/>
                </a:lnTo>
                <a:lnTo>
                  <a:pt x="1221963" y="1309033"/>
                </a:lnTo>
                <a:lnTo>
                  <a:pt x="1221963" y="1084434"/>
                </a:lnTo>
                <a:lnTo>
                  <a:pt x="1298163" y="1084434"/>
                </a:lnTo>
                <a:lnTo>
                  <a:pt x="1298163" y="1009662"/>
                </a:lnTo>
                <a:lnTo>
                  <a:pt x="1221963" y="1009662"/>
                </a:lnTo>
                <a:lnTo>
                  <a:pt x="1221963" y="822496"/>
                </a:lnTo>
                <a:lnTo>
                  <a:pt x="1298163" y="822496"/>
                </a:lnTo>
                <a:lnTo>
                  <a:pt x="1298163" y="747725"/>
                </a:lnTo>
                <a:lnTo>
                  <a:pt x="1221963" y="747725"/>
                </a:lnTo>
                <a:lnTo>
                  <a:pt x="1221963" y="560654"/>
                </a:lnTo>
                <a:lnTo>
                  <a:pt x="1298163" y="560654"/>
                </a:lnTo>
                <a:lnTo>
                  <a:pt x="1298163" y="485883"/>
                </a:lnTo>
                <a:lnTo>
                  <a:pt x="1221963" y="485883"/>
                </a:lnTo>
                <a:close/>
                <a:moveTo>
                  <a:pt x="1054227" y="393"/>
                </a:moveTo>
                <a:lnTo>
                  <a:pt x="1054132" y="869"/>
                </a:lnTo>
                <a:cubicBezTo>
                  <a:pt x="1064533" y="-1498"/>
                  <a:pt x="1075449" y="1029"/>
                  <a:pt x="1083754" y="7727"/>
                </a:cubicBezTo>
                <a:cubicBezTo>
                  <a:pt x="1092260" y="14808"/>
                  <a:pt x="1097261" y="25237"/>
                  <a:pt x="1097470" y="36302"/>
                </a:cubicBezTo>
                <a:lnTo>
                  <a:pt x="1097470" y="1808714"/>
                </a:lnTo>
                <a:cubicBezTo>
                  <a:pt x="1097271" y="1819783"/>
                  <a:pt x="1092260" y="1830212"/>
                  <a:pt x="1083754" y="1837289"/>
                </a:cubicBezTo>
                <a:cubicBezTo>
                  <a:pt x="1077344" y="1842614"/>
                  <a:pt x="1069229" y="1845452"/>
                  <a:pt x="1060895" y="1845290"/>
                </a:cubicBezTo>
                <a:cubicBezTo>
                  <a:pt x="1058551" y="1845100"/>
                  <a:pt x="1056227" y="1844719"/>
                  <a:pt x="1053941" y="1844148"/>
                </a:cubicBezTo>
                <a:lnTo>
                  <a:pt x="29623" y="1647932"/>
                </a:lnTo>
                <a:cubicBezTo>
                  <a:pt x="12259" y="1644227"/>
                  <a:pt x="-124" y="1628825"/>
                  <a:pt x="0" y="1611071"/>
                </a:cubicBezTo>
                <a:lnTo>
                  <a:pt x="0" y="233375"/>
                </a:lnTo>
                <a:cubicBezTo>
                  <a:pt x="-105" y="215558"/>
                  <a:pt x="12373" y="200139"/>
                  <a:pt x="29813" y="196513"/>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sp>
        <p:nvSpPr>
          <p:cNvPr id="18" name="标题 1"/>
          <p:cNvSpPr txBox="1"/>
          <p:nvPr/>
        </p:nvSpPr>
        <p:spPr>
          <a:xfrm>
            <a:off x="452878" y="334470"/>
            <a:ext cx="8171180" cy="655320"/>
          </a:xfrm>
          <a:prstGeom prst="roundRect">
            <a:avLst>
              <a:gd name="adj" fmla="val 50000"/>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9" name="标题 1"/>
          <p:cNvSpPr txBox="1"/>
          <p:nvPr/>
        </p:nvSpPr>
        <p:spPr>
          <a:xfrm>
            <a:off x="783617" y="4670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poppins-bold"/>
                <a:ea typeface="poppins-bold"/>
                <a:cs typeface="poppins-bold"/>
              </a:rPr>
              <a:t>Penemuan Pola dan Sistem Matematika Tradisional</a:t>
            </a:r>
            <a:endParaRPr kumimoji="1"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7413852" y="4229630"/>
            <a:ext cx="216000" cy="1738102"/>
          </a:xfrm>
          <a:prstGeom prst="roundRect">
            <a:avLst>
              <a:gd name="adj" fmla="val 50000"/>
            </a:avLst>
          </a:prstGeom>
          <a:gradFill>
            <a:gsLst>
              <a:gs pos="0">
                <a:schemeClr val="accent1"/>
              </a:gs>
              <a:gs pos="100000">
                <a:schemeClr val="bg1"/>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11094508" y="1327171"/>
            <a:ext cx="437092" cy="2520000"/>
          </a:xfrm>
          <a:prstGeom prst="roundRect">
            <a:avLst>
              <a:gd name="adj" fmla="val 50000"/>
            </a:avLst>
          </a:prstGeom>
          <a:gradFill>
            <a:gsLst>
              <a:gs pos="0">
                <a:schemeClr val="accent1"/>
              </a:gs>
              <a:gs pos="100000">
                <a:schemeClr val="bg1"/>
              </a:gs>
            </a:gsLst>
            <a:lin ang="16200000" scaled="0"/>
          </a:gra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flipV="1">
            <a:off x="7792835" y="1130300"/>
            <a:ext cx="3024000" cy="5003800"/>
          </a:xfrm>
          <a:prstGeom prst="roundRect">
            <a:avLst>
              <a:gd name="adj" fmla="val 50000"/>
            </a:avLst>
          </a:prstGeom>
          <a:blipFill>
            <a:blip r:embed="rId2"/>
            <a:srcRect/>
            <a:stretch>
              <a:fillRect l="-45238" t="-6250" r="-116666" b="-6250"/>
            </a:stretch>
          </a:blip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1546596" y="2025471"/>
            <a:ext cx="5400000" cy="360000"/>
          </a:xfrm>
          <a:prstGeom prst="rect">
            <a:avLst/>
          </a:prstGeom>
          <a:noFill/>
          <a:ln>
            <a:noFill/>
          </a:ln>
        </p:spPr>
        <p:txBody>
          <a:bodyPr vert="horz" wrap="square" lIns="0" tIns="0" rIns="0" bIns="0" rtlCol="0" anchor="b"/>
          <a:lstStyle/>
          <a:p>
            <a:pPr algn="l"/>
            <a:r>
              <a:rPr kumimoji="1" lang="en-US" altLang="zh-CN" sz="1202">
                <a:ln w="12700">
                  <a:noFill/>
                </a:ln>
                <a:solidFill>
                  <a:srgbClr val="262626">
                    <a:alpha val="100000"/>
                  </a:srgbClr>
                </a:solidFill>
                <a:latin typeface="poppins-bold"/>
                <a:ea typeface="poppins-bold"/>
                <a:cs typeface="poppins-bold"/>
              </a:rPr>
              <a:t>Pengaruh budaya terhadap pengembangan konsep matematika</a:t>
            </a:r>
            <a:endParaRPr kumimoji="1" lang="zh-CN" altLang="en-US"/>
          </a:p>
        </p:txBody>
      </p:sp>
      <p:sp>
        <p:nvSpPr>
          <p:cNvPr id="6" name="标题 1"/>
          <p:cNvSpPr txBox="1"/>
          <p:nvPr/>
        </p:nvSpPr>
        <p:spPr>
          <a:xfrm>
            <a:off x="1546596" y="2477680"/>
            <a:ext cx="5400000" cy="1015813"/>
          </a:xfrm>
          <a:prstGeom prst="rect">
            <a:avLst/>
          </a:prstGeom>
          <a:noFill/>
          <a:ln>
            <a:noFill/>
          </a:ln>
        </p:spPr>
        <p:txBody>
          <a:bodyPr vert="horz" wrap="square" lIns="0" tIns="0" rIns="0" bIns="0" rtlCol="0" anchor="t"/>
          <a:lstStyle/>
          <a:p>
            <a:pPr algn="l"/>
            <a:r>
              <a:rPr kumimoji="1" lang="en-US" altLang="zh-CN" sz="909">
                <a:ln w="12700">
                  <a:noFill/>
                </a:ln>
                <a:solidFill>
                  <a:srgbClr val="262626">
                    <a:alpha val="100000"/>
                  </a:srgbClr>
                </a:solidFill>
                <a:latin typeface="Poppins"/>
                <a:ea typeface="Poppins"/>
                <a:cs typeface="Poppins"/>
              </a:rPr>
              <a:t>Budaya memiliki pengaruh signifikan dalam pengembangan konsep matematika.
Beberapa konsep matematika memiliki akar budaya yang kuat, seperti sistem angka, pengukuran, dan geometri.
Pemahaman konsep matematika dalam konteks budaya dapat meningkatkan minat dan pemahaman matematika pada siswa.</a:t>
            </a:r>
            <a:endParaRPr kumimoji="1" lang="zh-CN" altLang="en-US"/>
          </a:p>
        </p:txBody>
      </p:sp>
      <p:sp>
        <p:nvSpPr>
          <p:cNvPr id="7" name="标题 1"/>
          <p:cNvSpPr txBox="1"/>
          <p:nvPr/>
        </p:nvSpPr>
        <p:spPr>
          <a:xfrm>
            <a:off x="660400" y="1949271"/>
            <a:ext cx="720000" cy="720000"/>
          </a:xfrm>
          <a:prstGeom prst="ellipse">
            <a:avLst/>
          </a:prstGeom>
          <a:gradFill>
            <a:gsLst>
              <a:gs pos="0">
                <a:schemeClr val="accent1">
                  <a:lumMod val="60000"/>
                  <a:lumOff val="40000"/>
                </a:schemeClr>
              </a:gs>
              <a:gs pos="100000">
                <a:schemeClr val="accent1"/>
              </a:gs>
            </a:gsLst>
            <a:lin ang="2700000" scaled="0"/>
          </a:gradFill>
          <a:ln w="12700" cap="sq">
            <a:noFill/>
            <a:miter/>
          </a:ln>
          <a:effectLst/>
        </p:spPr>
        <p:txBody>
          <a:bodyPr vert="horz" wrap="square" lIns="91440" tIns="45720" rIns="91440" bIns="45720" rtlCol="0" anchor="ctr"/>
          <a:lstStyle/>
          <a:p>
            <a:pPr algn="ctr"/>
            <a:endParaRPr kumimoji="1" lang="zh-CN" altLang="en-US"/>
          </a:p>
        </p:txBody>
      </p:sp>
      <p:sp>
        <p:nvSpPr>
          <p:cNvPr id="8" name="标题 1"/>
          <p:cNvSpPr txBox="1"/>
          <p:nvPr/>
        </p:nvSpPr>
        <p:spPr>
          <a:xfrm>
            <a:off x="840400" y="2129270"/>
            <a:ext cx="360001" cy="360000"/>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p:spPr>
        <p:txBody>
          <a:bodyPr vert="horz" wrap="square" lIns="91440" tIns="45720" rIns="91440" bIns="45720" rtlCol="0" anchor="ctr"/>
          <a:lstStyle/>
          <a:p>
            <a:pPr algn="l"/>
            <a:endParaRPr kumimoji="1" lang="zh-CN" altLang="en-US"/>
          </a:p>
        </p:txBody>
      </p:sp>
      <p:sp>
        <p:nvSpPr>
          <p:cNvPr id="9" name="标题 1"/>
          <p:cNvSpPr txBox="1"/>
          <p:nvPr/>
        </p:nvSpPr>
        <p:spPr>
          <a:xfrm>
            <a:off x="1546596" y="3936008"/>
            <a:ext cx="5400000" cy="360000"/>
          </a:xfrm>
          <a:prstGeom prst="rect">
            <a:avLst/>
          </a:prstGeom>
          <a:noFill/>
          <a:ln>
            <a:noFill/>
          </a:ln>
        </p:spPr>
        <p:txBody>
          <a:bodyPr vert="horz" wrap="square" lIns="0" tIns="0" rIns="0" bIns="0" rtlCol="0" anchor="b"/>
          <a:lstStyle/>
          <a:p>
            <a:pPr algn="l"/>
            <a:r>
              <a:rPr kumimoji="1" lang="en-US" altLang="zh-CN" sz="1600">
                <a:ln w="12700">
                  <a:noFill/>
                </a:ln>
                <a:solidFill>
                  <a:srgbClr val="262626">
                    <a:alpha val="100000"/>
                  </a:srgbClr>
                </a:solidFill>
                <a:latin typeface="poppins-bold"/>
                <a:ea typeface="poppins-bold"/>
                <a:cs typeface="poppins-bold"/>
              </a:rPr>
              <a:t>Contoh konsep matematika berbasis budaya</a:t>
            </a:r>
            <a:endParaRPr kumimoji="1" lang="zh-CN" altLang="en-US"/>
          </a:p>
        </p:txBody>
      </p:sp>
      <p:sp>
        <p:nvSpPr>
          <p:cNvPr id="10" name="标题 1"/>
          <p:cNvSpPr txBox="1"/>
          <p:nvPr/>
        </p:nvSpPr>
        <p:spPr>
          <a:xfrm>
            <a:off x="1546596" y="4388216"/>
            <a:ext cx="5400000" cy="1015813"/>
          </a:xfrm>
          <a:prstGeom prst="rect">
            <a:avLst/>
          </a:prstGeom>
          <a:noFill/>
          <a:ln>
            <a:noFill/>
          </a:ln>
        </p:spPr>
        <p:txBody>
          <a:bodyPr vert="horz" wrap="square" lIns="0" tIns="0" rIns="0" bIns="0" rtlCol="0" anchor="t"/>
          <a:lstStyle/>
          <a:p>
            <a:pPr algn="l"/>
            <a:r>
              <a:rPr kumimoji="1" lang="en-US" altLang="zh-CN" sz="909">
                <a:ln w="12700">
                  <a:noFill/>
                </a:ln>
                <a:solidFill>
                  <a:srgbClr val="262626">
                    <a:alpha val="100000"/>
                  </a:srgbClr>
                </a:solidFill>
                <a:latin typeface="Poppins"/>
                <a:ea typeface="Poppins"/>
                <a:cs typeface="Poppins"/>
              </a:rPr>
              <a:t>Sistem angka Maya dan sistem angka Romawi adalah contoh konsep matematika berbasis budaya.
Menggunakan contoh tradisi atau praktik budaya dalam pembelajaran matematika dapat mempermudah siswa memahami konsep- konsep tersebut.
Konsep geometri dalam seni tradisional juga merupakan contoh konsep matematika yang berdasarkan budaya.</a:t>
            </a:r>
            <a:endParaRPr kumimoji="1" lang="zh-CN" altLang="en-US"/>
          </a:p>
        </p:txBody>
      </p:sp>
      <p:sp>
        <p:nvSpPr>
          <p:cNvPr id="11" name="标题 1"/>
          <p:cNvSpPr txBox="1"/>
          <p:nvPr/>
        </p:nvSpPr>
        <p:spPr>
          <a:xfrm>
            <a:off x="660400" y="3859809"/>
            <a:ext cx="720000" cy="720000"/>
          </a:xfrm>
          <a:prstGeom prst="ellipse">
            <a:avLst/>
          </a:prstGeom>
          <a:gradFill>
            <a:gsLst>
              <a:gs pos="0">
                <a:schemeClr val="accent1">
                  <a:lumMod val="60000"/>
                  <a:lumOff val="40000"/>
                </a:schemeClr>
              </a:gs>
              <a:gs pos="100000">
                <a:schemeClr val="accent1"/>
              </a:gs>
            </a:gsLst>
            <a:lin ang="2700000" scaled="0"/>
          </a:gradFill>
          <a:ln w="12700" cap="sq">
            <a:noFill/>
            <a:miter/>
          </a:ln>
          <a:effectLst/>
        </p:spPr>
        <p:txBody>
          <a:bodyPr vert="horz" wrap="square" lIns="91440" tIns="45720" rIns="91440" bIns="45720" rtlCol="0" anchor="ctr"/>
          <a:lstStyle/>
          <a:p>
            <a:pPr algn="ctr"/>
            <a:endParaRPr kumimoji="1" lang="zh-CN" altLang="en-US"/>
          </a:p>
        </p:txBody>
      </p:sp>
      <p:sp>
        <p:nvSpPr>
          <p:cNvPr id="12" name="标题 1"/>
          <p:cNvSpPr txBox="1"/>
          <p:nvPr/>
        </p:nvSpPr>
        <p:spPr>
          <a:xfrm>
            <a:off x="840400" y="4053298"/>
            <a:ext cx="360000" cy="333023"/>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ahLst/>
            <a:cxn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bg1"/>
          </a:solidFill>
          <a:ln w="1860" cap="flat">
            <a:noFill/>
            <a:miter/>
          </a:ln>
        </p:spPr>
        <p:txBody>
          <a:bodyPr vert="horz" wrap="square" lIns="91440" tIns="45720" rIns="91440" bIns="45720" rtlCol="0" anchor="ctr"/>
          <a:lstStyle/>
          <a:p>
            <a:pPr algn="l"/>
            <a:endParaRPr kumimoji="1" lang="zh-CN" altLang="en-US"/>
          </a:p>
        </p:txBody>
      </p:sp>
      <p:sp>
        <p:nvSpPr>
          <p:cNvPr id="13" name="标题 1"/>
          <p:cNvSpPr txBox="1"/>
          <p:nvPr/>
        </p:nvSpPr>
        <p:spPr>
          <a:xfrm>
            <a:off x="452878" y="334470"/>
            <a:ext cx="8171180" cy="655320"/>
          </a:xfrm>
          <a:prstGeom prst="roundRect">
            <a:avLst>
              <a:gd name="adj" fmla="val 50000"/>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4" name="标题 1"/>
          <p:cNvSpPr txBox="1"/>
          <p:nvPr/>
        </p:nvSpPr>
        <p:spPr>
          <a:xfrm>
            <a:off x="783617" y="467040"/>
            <a:ext cx="10671175" cy="468000"/>
          </a:xfrm>
          <a:prstGeom prst="rect">
            <a:avLst/>
          </a:prstGeom>
          <a:noFill/>
          <a:ln>
            <a:noFill/>
          </a:ln>
        </p:spPr>
        <p:txBody>
          <a:bodyPr vert="horz" wrap="square" lIns="0" tIns="0" rIns="0" bIns="0" rtlCol="0" anchor="ctr"/>
          <a:lstStyle/>
          <a:p>
            <a:pPr algn="l"/>
            <a:r>
              <a:rPr kumimoji="1" lang="en-US" altLang="zh-CN" sz="2800">
                <a:ln w="12700">
                  <a:noFill/>
                </a:ln>
                <a:solidFill>
                  <a:srgbClr val="262626">
                    <a:alpha val="100000"/>
                  </a:srgbClr>
                </a:solidFill>
                <a:latin typeface="poppins-bold"/>
                <a:ea typeface="poppins-bold"/>
                <a:cs typeface="poppins-bold"/>
              </a:rPr>
              <a:t>Konsep Matematika Berbasis Budaya</a:t>
            </a:r>
            <a:endParaRPr kumimoji="1"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10800000">
            <a:off x="7488387" y="1315818"/>
            <a:ext cx="2688926" cy="1312762"/>
          </a:xfrm>
          <a:custGeom>
            <a:avLst/>
            <a:gdLst>
              <a:gd name="connsiteX0" fmla="*/ 0 w 2688926"/>
              <a:gd name="connsiteY0" fmla="*/ 0 h 1312762"/>
              <a:gd name="connsiteX1" fmla="*/ 325445 w 2688926"/>
              <a:gd name="connsiteY1" fmla="*/ 0 h 1312762"/>
              <a:gd name="connsiteX2" fmla="*/ 329029 w 2688926"/>
              <a:gd name="connsiteY2" fmla="*/ 70974 h 1312762"/>
              <a:gd name="connsiteX3" fmla="*/ 1344463 w 2688926"/>
              <a:gd name="connsiteY3" fmla="*/ 987317 h 1312762"/>
              <a:gd name="connsiteX4" fmla="*/ 2359897 w 2688926"/>
              <a:gd name="connsiteY4" fmla="*/ 70974 h 1312762"/>
              <a:gd name="connsiteX5" fmla="*/ 2363481 w 2688926"/>
              <a:gd name="connsiteY5" fmla="*/ 0 h 1312762"/>
              <a:gd name="connsiteX6" fmla="*/ 2688926 w 2688926"/>
              <a:gd name="connsiteY6" fmla="*/ 0 h 1312762"/>
              <a:gd name="connsiteX7" fmla="*/ 2683662 w 2688926"/>
              <a:gd name="connsiteY7" fmla="*/ 104249 h 1312762"/>
              <a:gd name="connsiteX8" fmla="*/ 1344463 w 2688926"/>
              <a:gd name="connsiteY8" fmla="*/ 1312762 h 1312762"/>
              <a:gd name="connsiteX9" fmla="*/ 5264 w 2688926"/>
              <a:gd name="connsiteY9" fmla="*/ 104249 h 1312762"/>
            </a:gdLst>
            <a:ahLst/>
            <a:cxnLst/>
            <a:rect l="l" t="t" r="r" b="b"/>
            <a:pathLst>
              <a:path w="2688926" h="1312762">
                <a:moveTo>
                  <a:pt x="0" y="0"/>
                </a:moveTo>
                <a:lnTo>
                  <a:pt x="325445" y="0"/>
                </a:lnTo>
                <a:lnTo>
                  <a:pt x="329029" y="70974"/>
                </a:lnTo>
                <a:cubicBezTo>
                  <a:pt x="381299" y="585670"/>
                  <a:pt x="815977" y="987317"/>
                  <a:pt x="1344463" y="987317"/>
                </a:cubicBezTo>
                <a:cubicBezTo>
                  <a:pt x="1872950" y="987317"/>
                  <a:pt x="2307627" y="585670"/>
                  <a:pt x="2359897" y="70974"/>
                </a:cubicBezTo>
                <a:lnTo>
                  <a:pt x="2363481" y="0"/>
                </a:lnTo>
                <a:lnTo>
                  <a:pt x="2688926" y="0"/>
                </a:lnTo>
                <a:lnTo>
                  <a:pt x="2683662" y="104249"/>
                </a:lnTo>
                <a:cubicBezTo>
                  <a:pt x="2614726" y="783053"/>
                  <a:pt x="2041455" y="1312762"/>
                  <a:pt x="1344463" y="1312762"/>
                </a:cubicBezTo>
                <a:cubicBezTo>
                  <a:pt x="647471" y="1312762"/>
                  <a:pt x="74200" y="783053"/>
                  <a:pt x="5264" y="104249"/>
                </a:cubicBezTo>
                <a:close/>
              </a:path>
            </a:pathLst>
          </a:custGeom>
          <a:gradFill>
            <a:gsLst>
              <a:gs pos="0">
                <a:schemeClr val="accent3">
                  <a:alpha val="100000"/>
                </a:schemeClr>
              </a:gs>
              <a:gs pos="100000">
                <a:schemeClr val="accent3">
                  <a:lumMod val="60000"/>
                  <a:lumOff val="40000"/>
                  <a:alpha val="100000"/>
                </a:schemeClr>
              </a:gs>
            </a:gsLst>
            <a:lin ang="10800000" scaled="0"/>
          </a:gra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10800000">
            <a:off x="2001987" y="1315818"/>
            <a:ext cx="2688926" cy="1312762"/>
          </a:xfrm>
          <a:custGeom>
            <a:avLst/>
            <a:gdLst>
              <a:gd name="connsiteX0" fmla="*/ 0 w 2688926"/>
              <a:gd name="connsiteY0" fmla="*/ 0 h 1312762"/>
              <a:gd name="connsiteX1" fmla="*/ 325445 w 2688926"/>
              <a:gd name="connsiteY1" fmla="*/ 0 h 1312762"/>
              <a:gd name="connsiteX2" fmla="*/ 329029 w 2688926"/>
              <a:gd name="connsiteY2" fmla="*/ 70974 h 1312762"/>
              <a:gd name="connsiteX3" fmla="*/ 1344463 w 2688926"/>
              <a:gd name="connsiteY3" fmla="*/ 987317 h 1312762"/>
              <a:gd name="connsiteX4" fmla="*/ 2359897 w 2688926"/>
              <a:gd name="connsiteY4" fmla="*/ 70974 h 1312762"/>
              <a:gd name="connsiteX5" fmla="*/ 2363481 w 2688926"/>
              <a:gd name="connsiteY5" fmla="*/ 0 h 1312762"/>
              <a:gd name="connsiteX6" fmla="*/ 2688926 w 2688926"/>
              <a:gd name="connsiteY6" fmla="*/ 0 h 1312762"/>
              <a:gd name="connsiteX7" fmla="*/ 2683662 w 2688926"/>
              <a:gd name="connsiteY7" fmla="*/ 104249 h 1312762"/>
              <a:gd name="connsiteX8" fmla="*/ 1344463 w 2688926"/>
              <a:gd name="connsiteY8" fmla="*/ 1312762 h 1312762"/>
              <a:gd name="connsiteX9" fmla="*/ 5264 w 2688926"/>
              <a:gd name="connsiteY9" fmla="*/ 104249 h 1312762"/>
            </a:gdLst>
            <a:ahLst/>
            <a:cxnLst/>
            <a:rect l="l" t="t" r="r" b="b"/>
            <a:pathLst>
              <a:path w="2688926" h="1312762">
                <a:moveTo>
                  <a:pt x="0" y="0"/>
                </a:moveTo>
                <a:lnTo>
                  <a:pt x="325445" y="0"/>
                </a:lnTo>
                <a:lnTo>
                  <a:pt x="329029" y="70974"/>
                </a:lnTo>
                <a:cubicBezTo>
                  <a:pt x="381299" y="585670"/>
                  <a:pt x="815977" y="987317"/>
                  <a:pt x="1344463" y="987317"/>
                </a:cubicBezTo>
                <a:cubicBezTo>
                  <a:pt x="1872950" y="987317"/>
                  <a:pt x="2307627" y="585670"/>
                  <a:pt x="2359897" y="70974"/>
                </a:cubicBezTo>
                <a:lnTo>
                  <a:pt x="2363481" y="0"/>
                </a:lnTo>
                <a:lnTo>
                  <a:pt x="2688926" y="0"/>
                </a:lnTo>
                <a:lnTo>
                  <a:pt x="2683662" y="104249"/>
                </a:lnTo>
                <a:cubicBezTo>
                  <a:pt x="2614726" y="783053"/>
                  <a:pt x="2041455" y="1312762"/>
                  <a:pt x="1344463" y="1312762"/>
                </a:cubicBezTo>
                <a:cubicBezTo>
                  <a:pt x="647471" y="1312762"/>
                  <a:pt x="74200" y="783053"/>
                  <a:pt x="5264" y="104249"/>
                </a:cubicBezTo>
                <a:close/>
              </a:path>
            </a:pathLst>
          </a:custGeom>
          <a:gradFill>
            <a:gsLst>
              <a:gs pos="0">
                <a:schemeClr val="accent3">
                  <a:alpha val="100000"/>
                </a:schemeClr>
              </a:gs>
              <a:gs pos="100000">
                <a:schemeClr val="accent3">
                  <a:lumMod val="60000"/>
                  <a:lumOff val="40000"/>
                  <a:alpha val="100000"/>
                </a:schemeClr>
              </a:gs>
            </a:gsLst>
            <a:lin ang="10800000" scaled="0"/>
          </a:gradFill>
          <a:ln w="12700" cap="sq">
            <a:noFill/>
            <a:miter/>
          </a:ln>
        </p:spPr>
        <p:txBody>
          <a:bodyPr vert="horz" wrap="square" lIns="91440" tIns="45720" rIns="91440" bIns="45720" rtlCol="0" anchor="ctr"/>
          <a:lstStyle/>
          <a:p>
            <a:pPr algn="ctr"/>
            <a:endParaRPr kumimoji="1" lang="zh-CN" altLang="en-US"/>
          </a:p>
        </p:txBody>
      </p:sp>
      <p:pic>
        <p:nvPicPr>
          <p:cNvPr id="4" name="Picture 3"/>
          <p:cNvPicPr>
            <a:picLocks noChangeAspect="1"/>
          </p:cNvPicPr>
          <p:nvPr/>
        </p:nvPicPr>
        <p:blipFill>
          <a:blip r:embed="rId2">
            <a:alphaModFix/>
          </a:blip>
          <a:srcRect t="12474" b="12474"/>
          <a:stretch>
            <a:fillRect/>
          </a:stretch>
        </p:blipFill>
        <p:spPr>
          <a:xfrm>
            <a:off x="2026552" y="2857060"/>
            <a:ext cx="2639796" cy="1320984"/>
          </a:xfrm>
          <a:custGeom>
            <a:avLst/>
            <a:gdLst/>
            <a:ahLst/>
            <a:cxnLst/>
            <a:rect l="l" t="t" r="r" b="b"/>
            <a:pathLst>
              <a:path w="2639796" h="1320984">
                <a:moveTo>
                  <a:pt x="660492" y="0"/>
                </a:moveTo>
                <a:lnTo>
                  <a:pt x="1979304" y="0"/>
                </a:lnTo>
                <a:cubicBezTo>
                  <a:pt x="2344084" y="0"/>
                  <a:pt x="2639796" y="295712"/>
                  <a:pt x="2639796" y="660492"/>
                </a:cubicBezTo>
                <a:cubicBezTo>
                  <a:pt x="2639796" y="1025272"/>
                  <a:pt x="2344084" y="1320984"/>
                  <a:pt x="1979304" y="1320984"/>
                </a:cubicBezTo>
                <a:lnTo>
                  <a:pt x="660492" y="1320984"/>
                </a:lnTo>
                <a:cubicBezTo>
                  <a:pt x="295712" y="1320984"/>
                  <a:pt x="0" y="1025272"/>
                  <a:pt x="0" y="660492"/>
                </a:cubicBezTo>
                <a:cubicBezTo>
                  <a:pt x="0" y="295712"/>
                  <a:pt x="295712" y="0"/>
                  <a:pt x="660492" y="0"/>
                </a:cubicBezTo>
                <a:close/>
              </a:path>
            </a:pathLst>
          </a:custGeom>
          <a:noFill/>
          <a:ln>
            <a:noFill/>
          </a:ln>
        </p:spPr>
      </p:pic>
      <p:sp>
        <p:nvSpPr>
          <p:cNvPr id="5" name="标题 1"/>
          <p:cNvSpPr txBox="1"/>
          <p:nvPr/>
        </p:nvSpPr>
        <p:spPr>
          <a:xfrm>
            <a:off x="2713164" y="1899072"/>
            <a:ext cx="1266572" cy="641518"/>
          </a:xfrm>
          <a:prstGeom prst="rect">
            <a:avLst/>
          </a:prstGeom>
          <a:noFill/>
          <a:ln>
            <a:noFill/>
          </a:ln>
        </p:spPr>
        <p:txBody>
          <a:bodyPr vert="horz" wrap="square" lIns="0" tIns="0" rIns="0" bIns="0" rtlCol="0" anchor="t"/>
          <a:lstStyle/>
          <a:p>
            <a:pPr algn="ctr"/>
            <a:r>
              <a:rPr kumimoji="1" lang="en-US" altLang="zh-CN" sz="4400">
                <a:ln w="12700">
                  <a:noFill/>
                </a:ln>
                <a:solidFill>
                  <a:srgbClr val="1D51C5">
                    <a:alpha val="100000"/>
                  </a:srgbClr>
                </a:solidFill>
                <a:latin typeface="poppins-bold"/>
                <a:ea typeface="poppins-bold"/>
                <a:cs typeface="poppins-bold"/>
              </a:rPr>
              <a:t>01</a:t>
            </a:r>
            <a:endParaRPr kumimoji="1" lang="zh-CN" altLang="en-US"/>
          </a:p>
        </p:txBody>
      </p:sp>
      <p:sp>
        <p:nvSpPr>
          <p:cNvPr id="6" name="标题 1"/>
          <p:cNvSpPr txBox="1"/>
          <p:nvPr/>
        </p:nvSpPr>
        <p:spPr>
          <a:xfrm>
            <a:off x="1206500" y="4938325"/>
            <a:ext cx="4279900" cy="1312763"/>
          </a:xfrm>
          <a:prstGeom prst="rect">
            <a:avLst/>
          </a:prstGeom>
          <a:noFill/>
          <a:ln>
            <a:noFill/>
          </a:ln>
        </p:spPr>
        <p:txBody>
          <a:bodyPr vert="horz" wrap="square" lIns="0" tIns="0" rIns="0" bIns="0" rtlCol="0" anchor="t"/>
          <a:lstStyle/>
          <a:p>
            <a:pPr algn="ctr"/>
            <a:r>
              <a:rPr kumimoji="1" lang="en-US" altLang="zh-CN" sz="831">
                <a:ln w="12700">
                  <a:noFill/>
                </a:ln>
                <a:solidFill>
                  <a:srgbClr val="262626">
                    <a:alpha val="100000"/>
                  </a:srgbClr>
                </a:solidFill>
                <a:latin typeface="Poppins"/>
                <a:ea typeface="Poppins"/>
                <a:cs typeface="Poppins"/>
              </a:rPr>
              <a:t>Nilai- nilai etnomatematika, seperti keadilan, keberagaman, dan kerjasama, dapat diterapkan dalam pembelajaran matematika modern.
Mengintegrasikan nilai- nilai etnomatematika dalam kurikulum dapat membantu belajar matematika menjadi lebih relevan dan bermakna bagi siswa.
Pengajaran etnomatematika juga dapat membantu membentuk mindset yang positif terhadap matematika.</a:t>
            </a:r>
            <a:endParaRPr kumimoji="1" lang="zh-CN" altLang="en-US"/>
          </a:p>
        </p:txBody>
      </p:sp>
      <p:pic>
        <p:nvPicPr>
          <p:cNvPr id="7" name="Picture 6"/>
          <p:cNvPicPr>
            <a:picLocks noChangeAspect="1"/>
          </p:cNvPicPr>
          <p:nvPr/>
        </p:nvPicPr>
        <p:blipFill>
          <a:blip r:embed="rId3">
            <a:alphaModFix/>
          </a:blip>
          <a:srcRect t="12474" b="12474"/>
          <a:stretch>
            <a:fillRect/>
          </a:stretch>
        </p:blipFill>
        <p:spPr>
          <a:xfrm>
            <a:off x="7512952" y="2857060"/>
            <a:ext cx="2639796" cy="1320984"/>
          </a:xfrm>
          <a:custGeom>
            <a:avLst/>
            <a:gdLst/>
            <a:ahLst/>
            <a:cxnLst/>
            <a:rect l="l" t="t" r="r" b="b"/>
            <a:pathLst>
              <a:path w="2639796" h="1320984">
                <a:moveTo>
                  <a:pt x="660492" y="0"/>
                </a:moveTo>
                <a:lnTo>
                  <a:pt x="1979304" y="0"/>
                </a:lnTo>
                <a:cubicBezTo>
                  <a:pt x="2344084" y="0"/>
                  <a:pt x="2639796" y="295712"/>
                  <a:pt x="2639796" y="660492"/>
                </a:cubicBezTo>
                <a:cubicBezTo>
                  <a:pt x="2639796" y="1025272"/>
                  <a:pt x="2344084" y="1320984"/>
                  <a:pt x="1979304" y="1320984"/>
                </a:cubicBezTo>
                <a:lnTo>
                  <a:pt x="660492" y="1320984"/>
                </a:lnTo>
                <a:cubicBezTo>
                  <a:pt x="295712" y="1320984"/>
                  <a:pt x="0" y="1025272"/>
                  <a:pt x="0" y="660492"/>
                </a:cubicBezTo>
                <a:cubicBezTo>
                  <a:pt x="0" y="295712"/>
                  <a:pt x="295712" y="0"/>
                  <a:pt x="660492" y="0"/>
                </a:cubicBezTo>
                <a:close/>
              </a:path>
            </a:pathLst>
          </a:custGeom>
          <a:noFill/>
          <a:ln>
            <a:noFill/>
          </a:ln>
        </p:spPr>
      </p:pic>
      <p:sp>
        <p:nvSpPr>
          <p:cNvPr id="8" name="标题 1"/>
          <p:cNvSpPr txBox="1"/>
          <p:nvPr/>
        </p:nvSpPr>
        <p:spPr>
          <a:xfrm>
            <a:off x="8199564" y="1899072"/>
            <a:ext cx="1266572" cy="641518"/>
          </a:xfrm>
          <a:prstGeom prst="rect">
            <a:avLst/>
          </a:prstGeom>
          <a:noFill/>
          <a:ln>
            <a:noFill/>
          </a:ln>
        </p:spPr>
        <p:txBody>
          <a:bodyPr vert="horz" wrap="square" lIns="0" tIns="0" rIns="0" bIns="0" rtlCol="0" anchor="t"/>
          <a:lstStyle/>
          <a:p>
            <a:pPr algn="ctr"/>
            <a:r>
              <a:rPr kumimoji="1" lang="en-US" altLang="zh-CN" sz="4400">
                <a:ln w="12700">
                  <a:noFill/>
                </a:ln>
                <a:solidFill>
                  <a:srgbClr val="1D51C5">
                    <a:alpha val="100000"/>
                  </a:srgbClr>
                </a:solidFill>
                <a:latin typeface="poppins-bold"/>
                <a:ea typeface="poppins-bold"/>
                <a:cs typeface="poppins-bold"/>
              </a:rPr>
              <a:t>02</a:t>
            </a:r>
            <a:endParaRPr kumimoji="1" lang="zh-CN" altLang="en-US"/>
          </a:p>
        </p:txBody>
      </p:sp>
      <p:sp>
        <p:nvSpPr>
          <p:cNvPr id="9" name="标题 1"/>
          <p:cNvSpPr txBox="1"/>
          <p:nvPr/>
        </p:nvSpPr>
        <p:spPr>
          <a:xfrm>
            <a:off x="1206500" y="4500818"/>
            <a:ext cx="4279900" cy="377527"/>
          </a:xfrm>
          <a:prstGeom prst="rect">
            <a:avLst/>
          </a:prstGeom>
          <a:noFill/>
          <a:ln>
            <a:noFill/>
          </a:ln>
        </p:spPr>
        <p:txBody>
          <a:bodyPr vert="horz" wrap="square" lIns="0" tIns="0" rIns="0" bIns="0" rtlCol="0" anchor="b"/>
          <a:lstStyle/>
          <a:p>
            <a:pPr algn="ctr"/>
            <a:r>
              <a:rPr kumimoji="1" lang="en-US" altLang="zh-CN" sz="950">
                <a:ln w="12700">
                  <a:noFill/>
                </a:ln>
                <a:solidFill>
                  <a:srgbClr val="262626">
                    <a:alpha val="100000"/>
                  </a:srgbClr>
                </a:solidFill>
                <a:latin typeface="poppins-bold"/>
                <a:ea typeface="poppins-bold"/>
                <a:cs typeface="poppins-bold"/>
              </a:rPr>
              <a:t>Penerapan nilai-nilai etnomatematika dalam matematika modern</a:t>
            </a:r>
            <a:endParaRPr kumimoji="1" lang="zh-CN" altLang="en-US"/>
          </a:p>
        </p:txBody>
      </p:sp>
      <p:sp>
        <p:nvSpPr>
          <p:cNvPr id="10" name="标题 1"/>
          <p:cNvSpPr txBox="1"/>
          <p:nvPr/>
        </p:nvSpPr>
        <p:spPr>
          <a:xfrm>
            <a:off x="6692900" y="4938325"/>
            <a:ext cx="4279900" cy="1312763"/>
          </a:xfrm>
          <a:prstGeom prst="rect">
            <a:avLst/>
          </a:prstGeom>
          <a:noFill/>
          <a:ln>
            <a:noFill/>
          </a:ln>
        </p:spPr>
        <p:txBody>
          <a:bodyPr vert="horz" wrap="square" lIns="0" tIns="0" rIns="0" bIns="0" rtlCol="0" anchor="t"/>
          <a:lstStyle/>
          <a:p>
            <a:pPr algn="ctr"/>
            <a:r>
              <a:rPr kumimoji="1" lang="en-US" altLang="zh-CN" sz="743">
                <a:ln w="12700">
                  <a:noFill/>
                </a:ln>
                <a:solidFill>
                  <a:srgbClr val="262626">
                    <a:alpha val="100000"/>
                  </a:srgbClr>
                </a:solidFill>
                <a:latin typeface="Poppins"/>
                <a:ea typeface="Poppins"/>
                <a:cs typeface="Poppins"/>
              </a:rPr>
              <a:t>Praktik etnomatematika, seperti penggunaan metode tradisional dalam memecahkan masalah matematika, dapat meningkatkan kreativitas dan pemikiran abstrak.
Mengajarkan siswa untuk menerapkan praktik etnomatematika dalam memecahkan masalah matematika dapat membantu mengembangkan keterampilan pemecahan masalah yang lebih holistik.
Praktik etnomatematika juga dapat memperluas pemahaman siswa tentang matematika dan memperkuat koneksi antara matematika dengan budaya mereka.</a:t>
            </a:r>
            <a:endParaRPr kumimoji="1" lang="zh-CN" altLang="en-US"/>
          </a:p>
        </p:txBody>
      </p:sp>
      <p:sp>
        <p:nvSpPr>
          <p:cNvPr id="11" name="标题 1"/>
          <p:cNvSpPr txBox="1"/>
          <p:nvPr/>
        </p:nvSpPr>
        <p:spPr>
          <a:xfrm>
            <a:off x="6692900" y="4500818"/>
            <a:ext cx="4279900" cy="377527"/>
          </a:xfrm>
          <a:prstGeom prst="rect">
            <a:avLst/>
          </a:prstGeom>
          <a:noFill/>
          <a:ln>
            <a:noFill/>
          </a:ln>
        </p:spPr>
        <p:txBody>
          <a:bodyPr vert="horz" wrap="square" lIns="0" tIns="0" rIns="0" bIns="0" rtlCol="0" anchor="b"/>
          <a:lstStyle/>
          <a:p>
            <a:pPr algn="ctr"/>
            <a:r>
              <a:rPr kumimoji="1" lang="en-US" altLang="zh-CN" sz="950">
                <a:ln w="12700">
                  <a:noFill/>
                </a:ln>
                <a:solidFill>
                  <a:srgbClr val="262626">
                    <a:alpha val="100000"/>
                  </a:srgbClr>
                </a:solidFill>
                <a:latin typeface="poppins-bold"/>
                <a:ea typeface="poppins-bold"/>
                <a:cs typeface="poppins-bold"/>
              </a:rPr>
              <a:t>Penggunaan praktik etnomatematika dalam pemecahan masalah matematika</a:t>
            </a:r>
            <a:endParaRPr kumimoji="1" lang="zh-CN" altLang="en-US"/>
          </a:p>
        </p:txBody>
      </p:sp>
      <p:sp>
        <p:nvSpPr>
          <p:cNvPr id="12" name="标题 1"/>
          <p:cNvSpPr txBox="1"/>
          <p:nvPr/>
        </p:nvSpPr>
        <p:spPr>
          <a:xfrm>
            <a:off x="452878" y="334470"/>
            <a:ext cx="8171180" cy="655320"/>
          </a:xfrm>
          <a:prstGeom prst="roundRect">
            <a:avLst>
              <a:gd name="adj" fmla="val 50000"/>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3" name="标题 1"/>
          <p:cNvSpPr txBox="1"/>
          <p:nvPr/>
        </p:nvSpPr>
        <p:spPr>
          <a:xfrm>
            <a:off x="783617" y="467040"/>
            <a:ext cx="10671175" cy="468000"/>
          </a:xfrm>
          <a:prstGeom prst="rect">
            <a:avLst/>
          </a:prstGeom>
          <a:noFill/>
          <a:ln>
            <a:noFill/>
          </a:ln>
        </p:spPr>
        <p:txBody>
          <a:bodyPr vert="horz" wrap="square" lIns="0" tIns="0" rIns="0" bIns="0" rtlCol="0" anchor="ctr"/>
          <a:lstStyle/>
          <a:p>
            <a:pPr algn="l"/>
            <a:r>
              <a:rPr kumimoji="1" lang="en-US" altLang="zh-CN" sz="2501">
                <a:ln w="12700">
                  <a:noFill/>
                </a:ln>
                <a:solidFill>
                  <a:srgbClr val="262626">
                    <a:alpha val="100000"/>
                  </a:srgbClr>
                </a:solidFill>
                <a:latin typeface="poppins-bold"/>
                <a:ea typeface="poppins-bold"/>
                <a:cs typeface="poppins-bold"/>
              </a:rPr>
              <a:t>Nilai dan Praktik Etnomatematika dalam Matematika Modern</a:t>
            </a:r>
            <a:endParaRPr kumimoji="1"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3" name="标题 1"/>
          <p:cNvSpPr txBox="1"/>
          <p:nvPr/>
        </p:nvSpPr>
        <p:spPr>
          <a:xfrm rot="6060910" flipH="1">
            <a:off x="-500651" y="980114"/>
            <a:ext cx="5317790" cy="3650787"/>
          </a:xfrm>
          <a:custGeom>
            <a:avLst/>
            <a:gdLst>
              <a:gd name="connsiteX0" fmla="*/ 5161737 w 5317790"/>
              <a:gd name="connsiteY0" fmla="*/ 3650787 h 3650787"/>
              <a:gd name="connsiteX1" fmla="*/ 5317790 w 5317790"/>
              <a:gd name="connsiteY1" fmla="*/ 2849097 h 3650787"/>
              <a:gd name="connsiteX2" fmla="*/ 4369440 w 5317790"/>
              <a:gd name="connsiteY2" fmla="*/ 0 h 3650787"/>
              <a:gd name="connsiteX3" fmla="*/ 1167200 w 5317790"/>
              <a:gd name="connsiteY3" fmla="*/ 0 h 3650787"/>
              <a:gd name="connsiteX4" fmla="*/ 0 w 5317790"/>
              <a:gd name="connsiteY4" fmla="*/ 3506579 h 3650787"/>
              <a:gd name="connsiteX5" fmla="*/ 740840 w 5317790"/>
              <a:gd name="connsiteY5" fmla="*/ 3650787 h 3650787"/>
            </a:gdLst>
            <a:ahLst/>
            <a:cxnLst/>
            <a:rect l="l" t="t" r="r" b="b"/>
            <a:pathLst>
              <a:path w="5317790" h="3650787">
                <a:moveTo>
                  <a:pt x="5161737" y="3650787"/>
                </a:moveTo>
                <a:lnTo>
                  <a:pt x="5317790" y="2849097"/>
                </a:lnTo>
                <a:lnTo>
                  <a:pt x="4369440" y="0"/>
                </a:lnTo>
                <a:lnTo>
                  <a:pt x="1167200" y="0"/>
                </a:lnTo>
                <a:lnTo>
                  <a:pt x="0" y="3506579"/>
                </a:lnTo>
                <a:lnTo>
                  <a:pt x="740840" y="3650787"/>
                </a:lnTo>
                <a:close/>
              </a:path>
            </a:pathLst>
          </a:custGeom>
          <a:gradFill>
            <a:gsLst>
              <a:gs pos="0">
                <a:schemeClr val="accent2"/>
              </a:gs>
              <a:gs pos="100000">
                <a:schemeClr val="accent2"/>
              </a:gs>
            </a:gsLst>
            <a:lin ang="13500000" scaled="0"/>
          </a:gradFill>
          <a:ln w="9525" cap="flat">
            <a:noFill/>
            <a:miter/>
          </a:ln>
          <a:effectLst/>
        </p:spPr>
        <p:txBody>
          <a:bodyPr vert="horz" wrap="square" lIns="91440" tIns="45720" rIns="91440" bIns="45720" rtlCol="0" anchor="ctr"/>
          <a:lstStyle/>
          <a:p>
            <a:pPr algn="ctr"/>
            <a:endParaRPr kumimoji="1" lang="zh-CN" altLang="en-US"/>
          </a:p>
        </p:txBody>
      </p:sp>
      <p:sp>
        <p:nvSpPr>
          <p:cNvPr id="4" name="标题 1"/>
          <p:cNvSpPr txBox="1"/>
          <p:nvPr/>
        </p:nvSpPr>
        <p:spPr>
          <a:xfrm rot="16860910">
            <a:off x="320835" y="1651183"/>
            <a:ext cx="5632642" cy="3650787"/>
          </a:xfrm>
          <a:prstGeom prst="trapezoid">
            <a:avLst>
              <a:gd name="adj" fmla="val 33286"/>
            </a:avLst>
          </a:prstGeom>
          <a:solidFill>
            <a:schemeClr val="bg1"/>
          </a:solidFill>
          <a:ln w="9525" cap="flat">
            <a:noFill/>
            <a:miter/>
          </a:ln>
          <a:effectLst>
            <a:outerShdw blurRad="63500" algn="ctr" rotWithShape="0">
              <a:schemeClr val="accent1">
                <a:alpha val="40000"/>
              </a:schemeClr>
            </a:outerShdw>
          </a:effectLst>
        </p:spPr>
        <p:txBody>
          <a:bodyPr vert="horz" wrap="square" lIns="91440" tIns="45720" rIns="91440" bIns="45720" rtlCol="0" anchor="ctr"/>
          <a:lstStyle/>
          <a:p>
            <a:pPr algn="ctr"/>
            <a:endParaRPr kumimoji="1" lang="zh-CN" altLang="en-US"/>
          </a:p>
        </p:txBody>
      </p:sp>
      <p:pic>
        <p:nvPicPr>
          <p:cNvPr id="5" name="Picture 4"/>
          <p:cNvPicPr>
            <a:picLocks noChangeAspect="1"/>
          </p:cNvPicPr>
          <p:nvPr/>
        </p:nvPicPr>
        <p:blipFill>
          <a:blip r:embed="rId2">
            <a:alphaModFix/>
          </a:blip>
          <a:srcRect l="31838" r="31838"/>
          <a:stretch>
            <a:fillRect/>
          </a:stretch>
        </p:blipFill>
        <p:spPr>
          <a:xfrm rot="660910" flipH="1">
            <a:off x="1392888" y="785422"/>
            <a:ext cx="3488534" cy="5382309"/>
          </a:xfrm>
          <a:custGeom>
            <a:avLst/>
            <a:gdLst/>
            <a:ahLst/>
            <a:cxnLst/>
            <a:rect l="l" t="t" r="r" b="b"/>
            <a:pathLst>
              <a:path w="3488534" h="5382309">
                <a:moveTo>
                  <a:pt x="0" y="0"/>
                </a:moveTo>
                <a:lnTo>
                  <a:pt x="3488534" y="1161193"/>
                </a:lnTo>
                <a:lnTo>
                  <a:pt x="3488534" y="4221116"/>
                </a:lnTo>
                <a:lnTo>
                  <a:pt x="0" y="5382309"/>
                </a:lnTo>
                <a:close/>
              </a:path>
            </a:pathLst>
          </a:custGeom>
          <a:noFill/>
          <a:ln>
            <a:noFill/>
          </a:ln>
        </p:spPr>
      </p:pic>
      <p:sp>
        <p:nvSpPr>
          <p:cNvPr id="6" name="标题 1"/>
          <p:cNvSpPr txBox="1"/>
          <p:nvPr/>
        </p:nvSpPr>
        <p:spPr>
          <a:xfrm rot="9202463" flipH="1">
            <a:off x="652957" y="5644390"/>
            <a:ext cx="515738" cy="803242"/>
          </a:xfrm>
          <a:custGeom>
            <a:avLst/>
            <a:gdLst>
              <a:gd name="connsiteX0" fmla="*/ 214541 w 275501"/>
              <a:gd name="connsiteY0" fmla="*/ 429083 h 429082"/>
              <a:gd name="connsiteX1" fmla="*/ 0 w 275501"/>
              <a:gd name="connsiteY1" fmla="*/ 214541 h 429082"/>
              <a:gd name="connsiteX2" fmla="*/ 214541 w 275501"/>
              <a:gd name="connsiteY2" fmla="*/ 0 h 429082"/>
              <a:gd name="connsiteX3" fmla="*/ 275501 w 275501"/>
              <a:gd name="connsiteY3" fmla="*/ 60960 h 429082"/>
              <a:gd name="connsiteX4" fmla="*/ 214541 w 275501"/>
              <a:gd name="connsiteY4" fmla="*/ 121920 h 429082"/>
              <a:gd name="connsiteX5" fmla="*/ 121920 w 275501"/>
              <a:gd name="connsiteY5" fmla="*/ 214541 h 429082"/>
              <a:gd name="connsiteX6" fmla="*/ 214541 w 275501"/>
              <a:gd name="connsiteY6" fmla="*/ 307163 h 429082"/>
              <a:gd name="connsiteX7" fmla="*/ 275501 w 275501"/>
              <a:gd name="connsiteY7" fmla="*/ 368123 h 429082"/>
              <a:gd name="connsiteX8" fmla="*/ 214541 w 275501"/>
              <a:gd name="connsiteY8" fmla="*/ 429083 h 429082"/>
            </a:gdLst>
            <a:ahLst/>
            <a:cxnLst/>
            <a:rect l="l" t="t" r="r" b="b"/>
            <a:pathLst>
              <a:path w="275501" h="429082">
                <a:moveTo>
                  <a:pt x="214541" y="429083"/>
                </a:moveTo>
                <a:cubicBezTo>
                  <a:pt x="96054" y="429083"/>
                  <a:pt x="0" y="333029"/>
                  <a:pt x="0" y="214541"/>
                </a:cubicBezTo>
                <a:cubicBezTo>
                  <a:pt x="0" y="96054"/>
                  <a:pt x="96054" y="0"/>
                  <a:pt x="214541" y="0"/>
                </a:cubicBezTo>
                <a:cubicBezTo>
                  <a:pt x="248209" y="0"/>
                  <a:pt x="275501" y="27293"/>
                  <a:pt x="275501" y="60960"/>
                </a:cubicBezTo>
                <a:cubicBezTo>
                  <a:pt x="275501" y="94627"/>
                  <a:pt x="248209" y="121920"/>
                  <a:pt x="214541" y="121920"/>
                </a:cubicBezTo>
                <a:cubicBezTo>
                  <a:pt x="163388" y="121920"/>
                  <a:pt x="121920" y="163388"/>
                  <a:pt x="121920" y="214541"/>
                </a:cubicBezTo>
                <a:cubicBezTo>
                  <a:pt x="121920" y="265694"/>
                  <a:pt x="163388" y="307162"/>
                  <a:pt x="214541" y="307163"/>
                </a:cubicBezTo>
                <a:cubicBezTo>
                  <a:pt x="248209" y="307163"/>
                  <a:pt x="275501" y="334455"/>
                  <a:pt x="275501" y="368123"/>
                </a:cubicBezTo>
                <a:cubicBezTo>
                  <a:pt x="275501" y="401790"/>
                  <a:pt x="248209" y="429083"/>
                  <a:pt x="214541" y="429083"/>
                </a:cubicBezTo>
                <a:close/>
              </a:path>
            </a:pathLst>
          </a:custGeom>
          <a:solidFill>
            <a:schemeClr val="accent2"/>
          </a:solidFill>
          <a:ln w="3810" cap="flat">
            <a:noFill/>
            <a:miter/>
          </a:ln>
        </p:spPr>
        <p:txBody>
          <a:bodyPr vert="horz" wrap="square" lIns="91440" tIns="45720" rIns="91440" bIns="45720" rtlCol="0" anchor="ctr"/>
          <a:lstStyle/>
          <a:p>
            <a:pPr algn="l"/>
            <a:endParaRPr kumimoji="1" lang="zh-CN" altLang="en-US"/>
          </a:p>
        </p:txBody>
      </p:sp>
      <p:sp>
        <p:nvSpPr>
          <p:cNvPr id="7" name="标题 1"/>
          <p:cNvSpPr txBox="1"/>
          <p:nvPr/>
        </p:nvSpPr>
        <p:spPr>
          <a:xfrm>
            <a:off x="11952550" y="4929916"/>
            <a:ext cx="239450" cy="143044"/>
          </a:xfrm>
          <a:custGeom>
            <a:avLst/>
            <a:gdLst>
              <a:gd name="connsiteX0" fmla="*/ 239450 w 239450"/>
              <a:gd name="connsiteY0" fmla="*/ 0 h 143044"/>
              <a:gd name="connsiteX1" fmla="*/ 239450 w 239450"/>
              <a:gd name="connsiteY1" fmla="*/ 33939 h 143044"/>
              <a:gd name="connsiteX2" fmla="*/ 64639 w 239450"/>
              <a:gd name="connsiteY2" fmla="*/ 143044 h 143044"/>
              <a:gd name="connsiteX3" fmla="*/ 0 w 239450"/>
              <a:gd name="connsiteY3" fmla="*/ 102968 h 143044"/>
              <a:gd name="connsiteX4" fmla="*/ 169689 w 239450"/>
              <a:gd name="connsiteY4" fmla="*/ 22049 h 143044"/>
            </a:gdLst>
            <a:ahLst/>
            <a:cxnLst/>
            <a:rect l="l" t="t" r="r" b="b"/>
            <a:pathLst>
              <a:path w="239450" h="143044">
                <a:moveTo>
                  <a:pt x="239450" y="0"/>
                </a:moveTo>
                <a:lnTo>
                  <a:pt x="239450" y="33939"/>
                </a:lnTo>
                <a:lnTo>
                  <a:pt x="64639" y="143044"/>
                </a:lnTo>
                <a:lnTo>
                  <a:pt x="0" y="102968"/>
                </a:lnTo>
                <a:cubicBezTo>
                  <a:pt x="54687" y="72061"/>
                  <a:pt x="111391" y="45033"/>
                  <a:pt x="169689" y="22049"/>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8" name="标题 1"/>
          <p:cNvSpPr txBox="1"/>
          <p:nvPr/>
        </p:nvSpPr>
        <p:spPr>
          <a:xfrm>
            <a:off x="11619444" y="5081813"/>
            <a:ext cx="572556" cy="215767"/>
          </a:xfrm>
          <a:custGeom>
            <a:avLst/>
            <a:gdLst>
              <a:gd name="connsiteX0" fmla="*/ 572556 w 572556"/>
              <a:gd name="connsiteY0" fmla="*/ 0 h 215767"/>
              <a:gd name="connsiteX1" fmla="*/ 572556 w 572556"/>
              <a:gd name="connsiteY1" fmla="*/ 106662 h 215767"/>
              <a:gd name="connsiteX2" fmla="*/ 397745 w 572556"/>
              <a:gd name="connsiteY2" fmla="*/ 215767 h 215767"/>
              <a:gd name="connsiteX3" fmla="*/ 198334 w 572556"/>
              <a:gd name="connsiteY3" fmla="*/ 91443 h 215767"/>
              <a:gd name="connsiteX4" fmla="*/ 0 w 572556"/>
              <a:gd name="connsiteY4" fmla="*/ 215227 h 215767"/>
              <a:gd name="connsiteX5" fmla="*/ 238409 w 572556"/>
              <a:gd name="connsiteY5" fmla="*/ 9781 h 215767"/>
              <a:gd name="connsiteX6" fmla="*/ 397638 w 572556"/>
              <a:gd name="connsiteY6" fmla="*/ 109113 h 215767"/>
            </a:gdLst>
            <a:ahLst/>
            <a:cxnLst/>
            <a:rect l="l" t="t" r="r" b="b"/>
            <a:pathLst>
              <a:path w="572556" h="215767">
                <a:moveTo>
                  <a:pt x="572556" y="0"/>
                </a:moveTo>
                <a:lnTo>
                  <a:pt x="572556" y="106662"/>
                </a:lnTo>
                <a:lnTo>
                  <a:pt x="397745" y="215767"/>
                </a:lnTo>
                <a:lnTo>
                  <a:pt x="198334" y="91443"/>
                </a:lnTo>
                <a:lnTo>
                  <a:pt x="0" y="215227"/>
                </a:lnTo>
                <a:cubicBezTo>
                  <a:pt x="71363" y="137866"/>
                  <a:pt x="151356" y="68935"/>
                  <a:pt x="238409" y="9781"/>
                </a:cubicBezTo>
                <a:lnTo>
                  <a:pt x="397638" y="109113"/>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9" name="标题 1"/>
          <p:cNvSpPr txBox="1"/>
          <p:nvPr/>
        </p:nvSpPr>
        <p:spPr>
          <a:xfrm>
            <a:off x="11498996" y="5290793"/>
            <a:ext cx="693004" cy="231409"/>
          </a:xfrm>
          <a:custGeom>
            <a:avLst/>
            <a:gdLst>
              <a:gd name="connsiteX0" fmla="*/ 318778 w 693004"/>
              <a:gd name="connsiteY0" fmla="*/ 0 h 231409"/>
              <a:gd name="connsiteX1" fmla="*/ 518082 w 693004"/>
              <a:gd name="connsiteY1" fmla="*/ 124325 h 231409"/>
              <a:gd name="connsiteX2" fmla="*/ 693004 w 693004"/>
              <a:gd name="connsiteY2" fmla="*/ 15210 h 231409"/>
              <a:gd name="connsiteX3" fmla="*/ 693004 w 693004"/>
              <a:gd name="connsiteY3" fmla="*/ 122302 h 231409"/>
              <a:gd name="connsiteX4" fmla="*/ 518190 w 693004"/>
              <a:gd name="connsiteY4" fmla="*/ 231409 h 231409"/>
              <a:gd name="connsiteX5" fmla="*/ 318778 w 693004"/>
              <a:gd name="connsiteY5" fmla="*/ 107085 h 231409"/>
              <a:gd name="connsiteX6" fmla="*/ 119475 w 693004"/>
              <a:gd name="connsiteY6" fmla="*/ 231409 h 231409"/>
              <a:gd name="connsiteX7" fmla="*/ 0 w 693004"/>
              <a:gd name="connsiteY7" fmla="*/ 156859 h 231409"/>
              <a:gd name="connsiteX8" fmla="*/ 53866 w 693004"/>
              <a:gd name="connsiteY8" fmla="*/ 83924 h 231409"/>
              <a:gd name="connsiteX9" fmla="*/ 119260 w 693004"/>
              <a:gd name="connsiteY9" fmla="*/ 124754 h 231409"/>
            </a:gdLst>
            <a:ahLst/>
            <a:cxnLst/>
            <a:rect l="l" t="t" r="r" b="b"/>
            <a:pathLst>
              <a:path w="693004" h="231409">
                <a:moveTo>
                  <a:pt x="318778" y="0"/>
                </a:moveTo>
                <a:lnTo>
                  <a:pt x="518082" y="124325"/>
                </a:lnTo>
                <a:lnTo>
                  <a:pt x="693004" y="15210"/>
                </a:lnTo>
                <a:lnTo>
                  <a:pt x="693004" y="122302"/>
                </a:lnTo>
                <a:lnTo>
                  <a:pt x="518190" y="231409"/>
                </a:lnTo>
                <a:lnTo>
                  <a:pt x="318778" y="107085"/>
                </a:lnTo>
                <a:lnTo>
                  <a:pt x="119475" y="231409"/>
                </a:lnTo>
                <a:lnTo>
                  <a:pt x="0" y="156859"/>
                </a:lnTo>
                <a:cubicBezTo>
                  <a:pt x="17130" y="131863"/>
                  <a:pt x="35229" y="107625"/>
                  <a:pt x="53866" y="83924"/>
                </a:cubicBezTo>
                <a:lnTo>
                  <a:pt x="119260" y="12475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0" name="标题 1"/>
          <p:cNvSpPr txBox="1"/>
          <p:nvPr/>
        </p:nvSpPr>
        <p:spPr>
          <a:xfrm>
            <a:off x="11386851" y="5515734"/>
            <a:ext cx="805149" cy="231191"/>
          </a:xfrm>
          <a:custGeom>
            <a:avLst/>
            <a:gdLst>
              <a:gd name="connsiteX0" fmla="*/ 430819 w 805149"/>
              <a:gd name="connsiteY0" fmla="*/ 0 h 231191"/>
              <a:gd name="connsiteX1" fmla="*/ 630123 w 805149"/>
              <a:gd name="connsiteY1" fmla="*/ 124214 h 231191"/>
              <a:gd name="connsiteX2" fmla="*/ 805149 w 805149"/>
              <a:gd name="connsiteY2" fmla="*/ 15473 h 231191"/>
              <a:gd name="connsiteX3" fmla="*/ 805149 w 805149"/>
              <a:gd name="connsiteY3" fmla="*/ 122089 h 231191"/>
              <a:gd name="connsiteX4" fmla="*/ 630338 w 805149"/>
              <a:gd name="connsiteY4" fmla="*/ 231191 h 231191"/>
              <a:gd name="connsiteX5" fmla="*/ 430927 w 805149"/>
              <a:gd name="connsiteY5" fmla="*/ 106870 h 231191"/>
              <a:gd name="connsiteX6" fmla="*/ 231623 w 805149"/>
              <a:gd name="connsiteY6" fmla="*/ 231191 h 231191"/>
              <a:gd name="connsiteX7" fmla="*/ 32320 w 805149"/>
              <a:gd name="connsiteY7" fmla="*/ 106870 h 231191"/>
              <a:gd name="connsiteX8" fmla="*/ 0 w 805149"/>
              <a:gd name="connsiteY8" fmla="*/ 127016 h 231191"/>
              <a:gd name="connsiteX9" fmla="*/ 58175 w 805149"/>
              <a:gd name="connsiteY9" fmla="*/ 16482 h 231191"/>
              <a:gd name="connsiteX10" fmla="*/ 231516 w 805149"/>
              <a:gd name="connsiteY10" fmla="*/ 124214 h 231191"/>
            </a:gdLst>
            <a:ahLst/>
            <a:cxnLst/>
            <a:rect l="l" t="t" r="r" b="b"/>
            <a:pathLst>
              <a:path w="805149" h="231191">
                <a:moveTo>
                  <a:pt x="430819" y="0"/>
                </a:moveTo>
                <a:lnTo>
                  <a:pt x="630123" y="124214"/>
                </a:lnTo>
                <a:lnTo>
                  <a:pt x="805149" y="15473"/>
                </a:lnTo>
                <a:lnTo>
                  <a:pt x="805149" y="122089"/>
                </a:lnTo>
                <a:lnTo>
                  <a:pt x="630338" y="231191"/>
                </a:lnTo>
                <a:lnTo>
                  <a:pt x="430927" y="106870"/>
                </a:lnTo>
                <a:lnTo>
                  <a:pt x="231623" y="231191"/>
                </a:lnTo>
                <a:lnTo>
                  <a:pt x="32320" y="106870"/>
                </a:lnTo>
                <a:lnTo>
                  <a:pt x="0" y="127016"/>
                </a:lnTo>
                <a:cubicBezTo>
                  <a:pt x="17667" y="89310"/>
                  <a:pt x="37169" y="52359"/>
                  <a:pt x="58175" y="16482"/>
                </a:cubicBezTo>
                <a:lnTo>
                  <a:pt x="231516" y="124214"/>
                </a:ln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1" name="标题 1"/>
          <p:cNvSpPr txBox="1"/>
          <p:nvPr/>
        </p:nvSpPr>
        <p:spPr>
          <a:xfrm>
            <a:off x="11289892" y="5740679"/>
            <a:ext cx="902108" cy="230868"/>
          </a:xfrm>
          <a:custGeom>
            <a:avLst/>
            <a:gdLst>
              <a:gd name="connsiteX0" fmla="*/ 128956 w 902108"/>
              <a:gd name="connsiteY0" fmla="*/ 0 h 230868"/>
              <a:gd name="connsiteX1" fmla="*/ 328260 w 902108"/>
              <a:gd name="connsiteY1" fmla="*/ 124214 h 230868"/>
              <a:gd name="connsiteX2" fmla="*/ 527563 w 902108"/>
              <a:gd name="connsiteY2" fmla="*/ 0 h 230868"/>
              <a:gd name="connsiteX3" fmla="*/ 726867 w 902108"/>
              <a:gd name="connsiteY3" fmla="*/ 124214 h 230868"/>
              <a:gd name="connsiteX4" fmla="*/ 902108 w 902108"/>
              <a:gd name="connsiteY4" fmla="*/ 15173 h 230868"/>
              <a:gd name="connsiteX5" fmla="*/ 902108 w 902108"/>
              <a:gd name="connsiteY5" fmla="*/ 121766 h 230868"/>
              <a:gd name="connsiteX6" fmla="*/ 727297 w 902108"/>
              <a:gd name="connsiteY6" fmla="*/ 230868 h 230868"/>
              <a:gd name="connsiteX7" fmla="*/ 527886 w 902108"/>
              <a:gd name="connsiteY7" fmla="*/ 106547 h 230868"/>
              <a:gd name="connsiteX8" fmla="*/ 328582 w 902108"/>
              <a:gd name="connsiteY8" fmla="*/ 230868 h 230868"/>
              <a:gd name="connsiteX9" fmla="*/ 129278 w 902108"/>
              <a:gd name="connsiteY9" fmla="*/ 106547 h 230868"/>
              <a:gd name="connsiteX10" fmla="*/ 0 w 902108"/>
              <a:gd name="connsiteY10" fmla="*/ 187131 h 230868"/>
              <a:gd name="connsiteX11" fmla="*/ 34904 w 902108"/>
              <a:gd name="connsiteY11" fmla="*/ 58713 h 230868"/>
            </a:gdLst>
            <a:ahLst/>
            <a:cxnLst/>
            <a:rect l="l" t="t" r="r" b="b"/>
            <a:pathLst>
              <a:path w="902108" h="230868">
                <a:moveTo>
                  <a:pt x="128956" y="0"/>
                </a:moveTo>
                <a:lnTo>
                  <a:pt x="328260" y="124214"/>
                </a:lnTo>
                <a:lnTo>
                  <a:pt x="527563" y="0"/>
                </a:lnTo>
                <a:lnTo>
                  <a:pt x="726867" y="124214"/>
                </a:lnTo>
                <a:lnTo>
                  <a:pt x="902108" y="15173"/>
                </a:lnTo>
                <a:lnTo>
                  <a:pt x="902108" y="121766"/>
                </a:lnTo>
                <a:lnTo>
                  <a:pt x="727297" y="230868"/>
                </a:lnTo>
                <a:lnTo>
                  <a:pt x="527886" y="106547"/>
                </a:lnTo>
                <a:lnTo>
                  <a:pt x="328582" y="230868"/>
                </a:lnTo>
                <a:lnTo>
                  <a:pt x="129278" y="106547"/>
                </a:lnTo>
                <a:lnTo>
                  <a:pt x="0" y="187131"/>
                </a:lnTo>
                <a:cubicBezTo>
                  <a:pt x="9625" y="143461"/>
                  <a:pt x="21258" y="100657"/>
                  <a:pt x="34904" y="58713"/>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2" name="标题 1"/>
          <p:cNvSpPr txBox="1"/>
          <p:nvPr/>
        </p:nvSpPr>
        <p:spPr>
          <a:xfrm>
            <a:off x="11259402" y="5965301"/>
            <a:ext cx="932598" cy="230439"/>
          </a:xfrm>
          <a:custGeom>
            <a:avLst/>
            <a:gdLst>
              <a:gd name="connsiteX0" fmla="*/ 159550 w 932598"/>
              <a:gd name="connsiteY0" fmla="*/ 0 h 230439"/>
              <a:gd name="connsiteX1" fmla="*/ 358854 w 932598"/>
              <a:gd name="connsiteY1" fmla="*/ 124214 h 230439"/>
              <a:gd name="connsiteX2" fmla="*/ 558158 w 932598"/>
              <a:gd name="connsiteY2" fmla="*/ 0 h 230439"/>
              <a:gd name="connsiteX3" fmla="*/ 757462 w 932598"/>
              <a:gd name="connsiteY3" fmla="*/ 124214 h 230439"/>
              <a:gd name="connsiteX4" fmla="*/ 932598 w 932598"/>
              <a:gd name="connsiteY4" fmla="*/ 15180 h 230439"/>
              <a:gd name="connsiteX5" fmla="*/ 932598 w 932598"/>
              <a:gd name="connsiteY5" fmla="*/ 121766 h 230439"/>
              <a:gd name="connsiteX6" fmla="*/ 757247 w 932598"/>
              <a:gd name="connsiteY6" fmla="*/ 230439 h 230439"/>
              <a:gd name="connsiteX7" fmla="*/ 558373 w 932598"/>
              <a:gd name="connsiteY7" fmla="*/ 106655 h 230439"/>
              <a:gd name="connsiteX8" fmla="*/ 358639 w 932598"/>
              <a:gd name="connsiteY8" fmla="*/ 230439 h 230439"/>
              <a:gd name="connsiteX9" fmla="*/ 159765 w 932598"/>
              <a:gd name="connsiteY9" fmla="*/ 106655 h 230439"/>
              <a:gd name="connsiteX10" fmla="*/ 0 w 932598"/>
              <a:gd name="connsiteY10" fmla="*/ 206198 h 230439"/>
              <a:gd name="connsiteX11" fmla="*/ 8726 w 932598"/>
              <a:gd name="connsiteY11" fmla="*/ 94267 h 230439"/>
            </a:gdLst>
            <a:ahLst/>
            <a:cxnLst/>
            <a:rect l="l" t="t" r="r" b="b"/>
            <a:pathLst>
              <a:path w="932598" h="230439">
                <a:moveTo>
                  <a:pt x="159550" y="0"/>
                </a:moveTo>
                <a:lnTo>
                  <a:pt x="358854" y="124214"/>
                </a:lnTo>
                <a:lnTo>
                  <a:pt x="558158" y="0"/>
                </a:lnTo>
                <a:lnTo>
                  <a:pt x="757462" y="124214"/>
                </a:lnTo>
                <a:lnTo>
                  <a:pt x="932598" y="15180"/>
                </a:lnTo>
                <a:lnTo>
                  <a:pt x="932598" y="121766"/>
                </a:lnTo>
                <a:lnTo>
                  <a:pt x="757247" y="230439"/>
                </a:lnTo>
                <a:lnTo>
                  <a:pt x="558373" y="106655"/>
                </a:lnTo>
                <a:lnTo>
                  <a:pt x="358639" y="230439"/>
                </a:lnTo>
                <a:lnTo>
                  <a:pt x="159765" y="106655"/>
                </a:lnTo>
                <a:lnTo>
                  <a:pt x="0" y="206198"/>
                </a:lnTo>
                <a:cubicBezTo>
                  <a:pt x="1400" y="168492"/>
                  <a:pt x="4309" y="130786"/>
                  <a:pt x="8726" y="94267"/>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3" name="标题 1"/>
          <p:cNvSpPr txBox="1"/>
          <p:nvPr/>
        </p:nvSpPr>
        <p:spPr>
          <a:xfrm>
            <a:off x="11260264" y="6190029"/>
            <a:ext cx="931736" cy="230871"/>
          </a:xfrm>
          <a:custGeom>
            <a:avLst/>
            <a:gdLst>
              <a:gd name="connsiteX0" fmla="*/ 158906 w 931736"/>
              <a:gd name="connsiteY0" fmla="*/ 0 h 230871"/>
              <a:gd name="connsiteX1" fmla="*/ 358209 w 931736"/>
              <a:gd name="connsiteY1" fmla="*/ 124324 h 230871"/>
              <a:gd name="connsiteX2" fmla="*/ 557513 w 931736"/>
              <a:gd name="connsiteY2" fmla="*/ 0 h 230871"/>
              <a:gd name="connsiteX3" fmla="*/ 756817 w 931736"/>
              <a:gd name="connsiteY3" fmla="*/ 124324 h 230871"/>
              <a:gd name="connsiteX4" fmla="*/ 931736 w 931736"/>
              <a:gd name="connsiteY4" fmla="*/ 15211 h 230871"/>
              <a:gd name="connsiteX5" fmla="*/ 931736 w 931736"/>
              <a:gd name="connsiteY5" fmla="*/ 121860 h 230871"/>
              <a:gd name="connsiteX6" fmla="*/ 756924 w 931736"/>
              <a:gd name="connsiteY6" fmla="*/ 230871 h 230871"/>
              <a:gd name="connsiteX7" fmla="*/ 557513 w 931736"/>
              <a:gd name="connsiteY7" fmla="*/ 106654 h 230871"/>
              <a:gd name="connsiteX8" fmla="*/ 358209 w 931736"/>
              <a:gd name="connsiteY8" fmla="*/ 230871 h 230871"/>
              <a:gd name="connsiteX9" fmla="*/ 158906 w 931736"/>
              <a:gd name="connsiteY9" fmla="*/ 106654 h 230871"/>
              <a:gd name="connsiteX10" fmla="*/ 8726 w 931736"/>
              <a:gd name="connsiteY10" fmla="*/ 200381 h 230871"/>
              <a:gd name="connsiteX11" fmla="*/ 0 w 931736"/>
              <a:gd name="connsiteY11" fmla="*/ 99113 h 230871"/>
            </a:gdLst>
            <a:ahLst/>
            <a:cxnLst/>
            <a:rect l="l" t="t" r="r" b="b"/>
            <a:pathLst>
              <a:path w="931736" h="230871">
                <a:moveTo>
                  <a:pt x="158906" y="0"/>
                </a:moveTo>
                <a:lnTo>
                  <a:pt x="358209" y="124324"/>
                </a:lnTo>
                <a:lnTo>
                  <a:pt x="557513" y="0"/>
                </a:lnTo>
                <a:lnTo>
                  <a:pt x="756817" y="124324"/>
                </a:lnTo>
                <a:lnTo>
                  <a:pt x="931736" y="15211"/>
                </a:lnTo>
                <a:lnTo>
                  <a:pt x="931736" y="121860"/>
                </a:lnTo>
                <a:lnTo>
                  <a:pt x="756924" y="230871"/>
                </a:lnTo>
                <a:lnTo>
                  <a:pt x="557513" y="106654"/>
                </a:lnTo>
                <a:lnTo>
                  <a:pt x="358209" y="230871"/>
                </a:lnTo>
                <a:lnTo>
                  <a:pt x="158906" y="106654"/>
                </a:lnTo>
                <a:lnTo>
                  <a:pt x="8726" y="200381"/>
                </a:lnTo>
                <a:cubicBezTo>
                  <a:pt x="4524" y="167092"/>
                  <a:pt x="1617" y="133265"/>
                  <a:pt x="0" y="99113"/>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4" name="标题 1"/>
          <p:cNvSpPr txBox="1"/>
          <p:nvPr/>
        </p:nvSpPr>
        <p:spPr>
          <a:xfrm>
            <a:off x="11286442" y="6414647"/>
            <a:ext cx="905558" cy="230871"/>
          </a:xfrm>
          <a:custGeom>
            <a:avLst/>
            <a:gdLst>
              <a:gd name="connsiteX0" fmla="*/ 132725 w 905558"/>
              <a:gd name="connsiteY0" fmla="*/ 0 h 230871"/>
              <a:gd name="connsiteX1" fmla="*/ 332029 w 905558"/>
              <a:gd name="connsiteY1" fmla="*/ 124324 h 230871"/>
              <a:gd name="connsiteX2" fmla="*/ 531332 w 905558"/>
              <a:gd name="connsiteY2" fmla="*/ 0 h 230871"/>
              <a:gd name="connsiteX3" fmla="*/ 730636 w 905558"/>
              <a:gd name="connsiteY3" fmla="*/ 124324 h 230871"/>
              <a:gd name="connsiteX4" fmla="*/ 905558 w 905558"/>
              <a:gd name="connsiteY4" fmla="*/ 15209 h 230871"/>
              <a:gd name="connsiteX5" fmla="*/ 905558 w 905558"/>
              <a:gd name="connsiteY5" fmla="*/ 121859 h 230871"/>
              <a:gd name="connsiteX6" fmla="*/ 730744 w 905558"/>
              <a:gd name="connsiteY6" fmla="*/ 230871 h 230871"/>
              <a:gd name="connsiteX7" fmla="*/ 531332 w 905558"/>
              <a:gd name="connsiteY7" fmla="*/ 106655 h 230871"/>
              <a:gd name="connsiteX8" fmla="*/ 332029 w 905558"/>
              <a:gd name="connsiteY8" fmla="*/ 230871 h 230871"/>
              <a:gd name="connsiteX9" fmla="*/ 132725 w 905558"/>
              <a:gd name="connsiteY9" fmla="*/ 106655 h 230871"/>
              <a:gd name="connsiteX10" fmla="*/ 22516 w 905558"/>
              <a:gd name="connsiteY10" fmla="*/ 175388 h 230871"/>
              <a:gd name="connsiteX11" fmla="*/ 0 w 905558"/>
              <a:gd name="connsiteY11" fmla="*/ 82846 h 230871"/>
            </a:gdLst>
            <a:ahLst/>
            <a:cxnLst/>
            <a:rect l="l" t="t" r="r" b="b"/>
            <a:pathLst>
              <a:path w="905558" h="230871">
                <a:moveTo>
                  <a:pt x="132725" y="0"/>
                </a:moveTo>
                <a:lnTo>
                  <a:pt x="332029" y="124324"/>
                </a:lnTo>
                <a:lnTo>
                  <a:pt x="531332" y="0"/>
                </a:lnTo>
                <a:lnTo>
                  <a:pt x="730636" y="124324"/>
                </a:lnTo>
                <a:lnTo>
                  <a:pt x="905558" y="15209"/>
                </a:lnTo>
                <a:lnTo>
                  <a:pt x="905558" y="121859"/>
                </a:lnTo>
                <a:lnTo>
                  <a:pt x="730744" y="230871"/>
                </a:lnTo>
                <a:lnTo>
                  <a:pt x="531332" y="106655"/>
                </a:lnTo>
                <a:lnTo>
                  <a:pt x="332029" y="230871"/>
                </a:lnTo>
                <a:lnTo>
                  <a:pt x="132725" y="106655"/>
                </a:lnTo>
                <a:lnTo>
                  <a:pt x="22516" y="175388"/>
                </a:lnTo>
                <a:cubicBezTo>
                  <a:pt x="14005" y="144901"/>
                  <a:pt x="6571" y="114088"/>
                  <a:pt x="0" y="82846"/>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a:off x="11340526" y="6639270"/>
            <a:ext cx="851474" cy="218731"/>
          </a:xfrm>
          <a:custGeom>
            <a:avLst/>
            <a:gdLst>
              <a:gd name="connsiteX0" fmla="*/ 78644 w 851474"/>
              <a:gd name="connsiteY0" fmla="*/ 0 h 218731"/>
              <a:gd name="connsiteX1" fmla="*/ 277948 w 851474"/>
              <a:gd name="connsiteY1" fmla="*/ 124321 h 218731"/>
              <a:gd name="connsiteX2" fmla="*/ 477252 w 851474"/>
              <a:gd name="connsiteY2" fmla="*/ 0 h 218731"/>
              <a:gd name="connsiteX3" fmla="*/ 676555 w 851474"/>
              <a:gd name="connsiteY3" fmla="*/ 124321 h 218731"/>
              <a:gd name="connsiteX4" fmla="*/ 851474 w 851474"/>
              <a:gd name="connsiteY4" fmla="*/ 15211 h 218731"/>
              <a:gd name="connsiteX5" fmla="*/ 851474 w 851474"/>
              <a:gd name="connsiteY5" fmla="*/ 121861 h 218731"/>
              <a:gd name="connsiteX6" fmla="*/ 696127 w 851474"/>
              <a:gd name="connsiteY6" fmla="*/ 218731 h 218731"/>
              <a:gd name="connsiteX7" fmla="*/ 657178 w 851474"/>
              <a:gd name="connsiteY7" fmla="*/ 218731 h 218731"/>
              <a:gd name="connsiteX8" fmla="*/ 477252 w 851474"/>
              <a:gd name="connsiteY8" fmla="*/ 106655 h 218731"/>
              <a:gd name="connsiteX9" fmla="*/ 297422 w 851474"/>
              <a:gd name="connsiteY9" fmla="*/ 218731 h 218731"/>
              <a:gd name="connsiteX10" fmla="*/ 258474 w 851474"/>
              <a:gd name="connsiteY10" fmla="*/ 218731 h 218731"/>
              <a:gd name="connsiteX11" fmla="*/ 78644 w 851474"/>
              <a:gd name="connsiteY11" fmla="*/ 106655 h 218731"/>
              <a:gd name="connsiteX12" fmla="*/ 34474 w 851474"/>
              <a:gd name="connsiteY12" fmla="*/ 134232 h 218731"/>
              <a:gd name="connsiteX13" fmla="*/ 0 w 851474"/>
              <a:gd name="connsiteY13" fmla="*/ 49017 h 218731"/>
            </a:gdLst>
            <a:ahLst/>
            <a:cxnLst/>
            <a:rect l="l" t="t" r="r" b="b"/>
            <a:pathLst>
              <a:path w="851474" h="218731">
                <a:moveTo>
                  <a:pt x="78644" y="0"/>
                </a:moveTo>
                <a:lnTo>
                  <a:pt x="277948" y="124321"/>
                </a:lnTo>
                <a:lnTo>
                  <a:pt x="477252" y="0"/>
                </a:lnTo>
                <a:lnTo>
                  <a:pt x="676555" y="124321"/>
                </a:lnTo>
                <a:lnTo>
                  <a:pt x="851474" y="15211"/>
                </a:lnTo>
                <a:lnTo>
                  <a:pt x="851474" y="121861"/>
                </a:lnTo>
                <a:lnTo>
                  <a:pt x="696127" y="218731"/>
                </a:lnTo>
                <a:lnTo>
                  <a:pt x="657178" y="218731"/>
                </a:lnTo>
                <a:lnTo>
                  <a:pt x="477252" y="106655"/>
                </a:lnTo>
                <a:lnTo>
                  <a:pt x="297422" y="218731"/>
                </a:lnTo>
                <a:lnTo>
                  <a:pt x="258474" y="218731"/>
                </a:lnTo>
                <a:lnTo>
                  <a:pt x="78644" y="106655"/>
                </a:lnTo>
                <a:lnTo>
                  <a:pt x="34474" y="134232"/>
                </a:lnTo>
                <a:cubicBezTo>
                  <a:pt x="21976" y="106440"/>
                  <a:pt x="10558" y="77997"/>
                  <a:pt x="0" y="49017"/>
                </a:cubicBezTo>
                <a:close/>
              </a:path>
            </a:pathLst>
          </a:custGeom>
          <a:solidFill>
            <a:schemeClr val="accent1">
              <a:lumMod val="60000"/>
              <a:lumOff val="40000"/>
            </a:schemeClr>
          </a:solidFill>
          <a:ln w="3810" cap="flat">
            <a:noFill/>
            <a:miter/>
          </a:ln>
        </p:spPr>
        <p:txBody>
          <a:bodyPr vert="horz" wrap="square" lIns="91440" tIns="45720" rIns="91440" bIns="45720" rtlCol="0" anchor="ctr"/>
          <a:lstStyle/>
          <a:p>
            <a:pPr algn="l"/>
            <a:endParaRPr kumimoji="1" lang="zh-CN" altLang="en-US"/>
          </a:p>
        </p:txBody>
      </p:sp>
      <p:sp>
        <p:nvSpPr>
          <p:cNvPr id="16" name="标题 1"/>
          <p:cNvSpPr txBox="1"/>
          <p:nvPr/>
        </p:nvSpPr>
        <p:spPr>
          <a:xfrm>
            <a:off x="11419170" y="1"/>
            <a:ext cx="772830" cy="662263"/>
          </a:xfrm>
          <a:custGeom>
            <a:avLst/>
            <a:gdLst>
              <a:gd name="connsiteX0" fmla="*/ 48 w 772830"/>
              <a:gd name="connsiteY0" fmla="*/ 0 h 662263"/>
              <a:gd name="connsiteX1" fmla="*/ 293575 w 772830"/>
              <a:gd name="connsiteY1" fmla="*/ 0 h 662263"/>
              <a:gd name="connsiteX2" fmla="*/ 293527 w 772830"/>
              <a:gd name="connsiteY2" fmla="*/ 480 h 662263"/>
              <a:gd name="connsiteX3" fmla="*/ 661783 w 772830"/>
              <a:gd name="connsiteY3" fmla="*/ 368736 h 662263"/>
              <a:gd name="connsiteX4" fmla="*/ 735999 w 772830"/>
              <a:gd name="connsiteY4" fmla="*/ 361254 h 662263"/>
              <a:gd name="connsiteX5" fmla="*/ 772830 w 772830"/>
              <a:gd name="connsiteY5" fmla="*/ 349822 h 662263"/>
              <a:gd name="connsiteX6" fmla="*/ 772830 w 772830"/>
              <a:gd name="connsiteY6" fmla="*/ 651069 h 662263"/>
              <a:gd name="connsiteX7" fmla="*/ 661783 w 772830"/>
              <a:gd name="connsiteY7" fmla="*/ 662263 h 662263"/>
              <a:gd name="connsiteX8" fmla="*/ 0 w 772830"/>
              <a:gd name="connsiteY8" fmla="*/ 480 h 662263"/>
            </a:gdLst>
            <a:ahLst/>
            <a:cxnLst/>
            <a:rect l="l" t="t" r="r" b="b"/>
            <a:pathLst>
              <a:path w="772830" h="662263">
                <a:moveTo>
                  <a:pt x="48" y="0"/>
                </a:moveTo>
                <a:lnTo>
                  <a:pt x="293575" y="0"/>
                </a:lnTo>
                <a:lnTo>
                  <a:pt x="293527" y="480"/>
                </a:lnTo>
                <a:cubicBezTo>
                  <a:pt x="293527" y="203862"/>
                  <a:pt x="458401" y="368736"/>
                  <a:pt x="661783" y="368736"/>
                </a:cubicBezTo>
                <a:cubicBezTo>
                  <a:pt x="687206" y="368736"/>
                  <a:pt x="712027" y="366160"/>
                  <a:pt x="735999" y="361254"/>
                </a:cubicBezTo>
                <a:lnTo>
                  <a:pt x="772830" y="349822"/>
                </a:lnTo>
                <a:lnTo>
                  <a:pt x="772830" y="651069"/>
                </a:lnTo>
                <a:lnTo>
                  <a:pt x="661783" y="662263"/>
                </a:lnTo>
                <a:cubicBezTo>
                  <a:pt x="296290" y="662263"/>
                  <a:pt x="0" y="365973"/>
                  <a:pt x="0" y="480"/>
                </a:cubicBezTo>
                <a:close/>
              </a:path>
            </a:pathLst>
          </a:custGeom>
          <a:solidFill>
            <a:schemeClr val="accent2">
              <a:lumMod val="60000"/>
              <a:lumOff val="40000"/>
            </a:schemeClr>
          </a:solidFill>
          <a:ln w="9525" cap="flat">
            <a:noFill/>
            <a:miter/>
          </a:ln>
          <a:effectLst/>
        </p:spPr>
        <p:txBody>
          <a:bodyPr vert="horz" wrap="square" lIns="91440" tIns="45720" rIns="91440" bIns="45720" rtlCol="0" anchor="ctr"/>
          <a:lstStyle/>
          <a:p>
            <a:pPr algn="ctr"/>
            <a:endParaRPr kumimoji="1" lang="zh-CN" altLang="en-US"/>
          </a:p>
        </p:txBody>
      </p:sp>
      <p:sp>
        <p:nvSpPr>
          <p:cNvPr id="17" name="标题 1"/>
          <p:cNvSpPr txBox="1"/>
          <p:nvPr/>
        </p:nvSpPr>
        <p:spPr>
          <a:xfrm>
            <a:off x="5947680" y="2893536"/>
            <a:ext cx="4924425" cy="3097520"/>
          </a:xfrm>
          <a:prstGeom prst="rect">
            <a:avLst/>
          </a:prstGeom>
          <a:noFill/>
          <a:ln>
            <a:noFill/>
          </a:ln>
        </p:spPr>
        <p:txBody>
          <a:bodyPr vert="horz" wrap="square" lIns="0" tIns="0" rIns="0" bIns="0" rtlCol="0" anchor="t"/>
          <a:lstStyle/>
          <a:p>
            <a:pPr algn="l"/>
            <a:r>
              <a:rPr kumimoji="1" lang="en-US" altLang="zh-CN" sz="2400">
                <a:ln w="12700">
                  <a:solidFill>
                    <a:srgbClr val="FFFFFF">
                      <a:alpha val="100000"/>
                    </a:srgbClr>
                  </a:solidFill>
                </a:ln>
                <a:solidFill>
                  <a:srgbClr val="1D51C5">
                    <a:alpha val="100000"/>
                  </a:srgbClr>
                </a:solidFill>
                <a:latin typeface="poppins-bold"/>
                <a:ea typeface="poppins-bold"/>
                <a:cs typeface="poppins-bold"/>
              </a:rPr>
              <a:t>Peningkatan Keberagaman Pemikiran dalam Matematika</a:t>
            </a:r>
            <a:endParaRPr kumimoji="1" lang="zh-CN" altLang="en-US"/>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A66AC"/>
      </a:dk2>
      <a:lt2>
        <a:srgbClr val="E0EBF6"/>
      </a:lt2>
      <a:accent1>
        <a:srgbClr val="1D51C5"/>
      </a:accent1>
      <a:accent2>
        <a:srgbClr val="F9B919"/>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745</Words>
  <Application>Microsoft Office PowerPoint</Application>
  <PresentationFormat>Widescreen</PresentationFormat>
  <Paragraphs>71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Poppins</vt:lpstr>
      <vt:lpstr>poppins-bold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LEGION</dc:creator>
  <cp:lastModifiedBy>User User</cp:lastModifiedBy>
  <cp:revision>2</cp:revision>
  <dcterms:modified xsi:type="dcterms:W3CDTF">2024-10-12T09:26:22Z</dcterms:modified>
</cp:coreProperties>
</file>