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sldIdLst>
    <p:sldId id="258" r:id="rId2"/>
    <p:sldId id="268" r:id="rId3"/>
    <p:sldId id="260" r:id="rId4"/>
    <p:sldId id="280" r:id="rId5"/>
    <p:sldId id="261" r:id="rId6"/>
    <p:sldId id="262" r:id="rId7"/>
    <p:sldId id="266" r:id="rId8"/>
    <p:sldId id="263" r:id="rId9"/>
    <p:sldId id="267" r:id="rId10"/>
    <p:sldId id="269" r:id="rId11"/>
    <p:sldId id="270" r:id="rId12"/>
    <p:sldId id="271" r:id="rId13"/>
    <p:sldId id="272" r:id="rId14"/>
    <p:sldId id="273" r:id="rId15"/>
    <p:sldId id="274" r:id="rId16"/>
    <p:sldId id="275" r:id="rId17"/>
    <p:sldId id="276" r:id="rId18"/>
    <p:sldId id="277" r:id="rId19"/>
    <p:sldId id="278" r:id="rId20"/>
    <p:sldId id="281" r:id="rId21"/>
    <p:sldId id="282" r:id="rId22"/>
    <p:sldId id="283" r:id="rId23"/>
    <p:sldId id="284" r:id="rId24"/>
    <p:sldId id="286" r:id="rId25"/>
    <p:sldId id="28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2" d="100"/>
          <a:sy n="32" d="100"/>
        </p:scale>
        <p:origin x="72"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C30A8-D216-4052-95BD-3B9771A0AC95}" type="doc">
      <dgm:prSet loTypeId="urn:microsoft.com/office/officeart/2005/8/layout/venn1" loCatId="relationship" qsTypeId="urn:microsoft.com/office/officeart/2005/8/quickstyle/simple1" qsCatId="simple" csTypeId="urn:microsoft.com/office/officeart/2005/8/colors/colorful2" csCatId="colorful" phldr="1"/>
      <dgm:spPr/>
    </dgm:pt>
    <dgm:pt modelId="{CFAE96F3-AE4A-4666-A3CA-911DF8410738}">
      <dgm:prSet phldrT="[Text]"/>
      <dgm:spPr/>
      <dgm:t>
        <a:bodyPr/>
        <a:lstStyle/>
        <a:p>
          <a:r>
            <a:rPr lang="en-US" smtClean="0">
              <a:latin typeface="Times New Roman" panose="02020603050405020304" pitchFamily="18" charset="0"/>
              <a:cs typeface="Times New Roman" panose="02020603050405020304" pitchFamily="18" charset="0"/>
            </a:rPr>
            <a:t>Disability</a:t>
          </a:r>
          <a:endParaRPr lang="en-US" dirty="0">
            <a:latin typeface="Times New Roman" panose="02020603050405020304" pitchFamily="18" charset="0"/>
            <a:cs typeface="Times New Roman" panose="02020603050405020304" pitchFamily="18" charset="0"/>
          </a:endParaRPr>
        </a:p>
      </dgm:t>
    </dgm:pt>
    <dgm:pt modelId="{C05469C5-EF5E-419A-BB2A-C2B574B31FA2}" type="parTrans" cxnId="{476942C5-47C2-4B6A-A68A-77CD0F6CCD27}">
      <dgm:prSet/>
      <dgm:spPr/>
      <dgm:t>
        <a:bodyPr/>
        <a:lstStyle/>
        <a:p>
          <a:endParaRPr lang="en-US"/>
        </a:p>
      </dgm:t>
    </dgm:pt>
    <dgm:pt modelId="{1057462D-26CA-4AD6-B29C-51EFA613FFD3}" type="sibTrans" cxnId="{476942C5-47C2-4B6A-A68A-77CD0F6CCD27}">
      <dgm:prSet/>
      <dgm:spPr/>
      <dgm:t>
        <a:bodyPr/>
        <a:lstStyle/>
        <a:p>
          <a:endParaRPr lang="en-US"/>
        </a:p>
      </dgm:t>
    </dgm:pt>
    <dgm:pt modelId="{1EF8AAB4-A383-4FC7-8D85-4847BC1BC06B}">
      <dgm:prSet phldrT="[Text]"/>
      <dgm:spPr/>
      <dgm:t>
        <a:bodyPr/>
        <a:lstStyle/>
        <a:p>
          <a:r>
            <a:rPr lang="en-US" smtClean="0">
              <a:latin typeface="Times New Roman" panose="02020603050405020304" pitchFamily="18" charset="0"/>
              <a:cs typeface="Times New Roman" panose="02020603050405020304" pitchFamily="18" charset="0"/>
            </a:rPr>
            <a:t>Handicap</a:t>
          </a:r>
          <a:endParaRPr lang="en-US" dirty="0">
            <a:latin typeface="Times New Roman" panose="02020603050405020304" pitchFamily="18" charset="0"/>
            <a:cs typeface="Times New Roman" panose="02020603050405020304" pitchFamily="18" charset="0"/>
          </a:endParaRPr>
        </a:p>
      </dgm:t>
    </dgm:pt>
    <dgm:pt modelId="{5F1B0608-CF3B-4D3D-9B29-F3A6BA50CB5B}" type="parTrans" cxnId="{57D68E7C-1E22-4EB2-AFB8-71AB2A503638}">
      <dgm:prSet/>
      <dgm:spPr/>
      <dgm:t>
        <a:bodyPr/>
        <a:lstStyle/>
        <a:p>
          <a:endParaRPr lang="en-US"/>
        </a:p>
      </dgm:t>
    </dgm:pt>
    <dgm:pt modelId="{28302242-1C57-466B-9B2A-9EE8601535D9}" type="sibTrans" cxnId="{57D68E7C-1E22-4EB2-AFB8-71AB2A503638}">
      <dgm:prSet/>
      <dgm:spPr/>
      <dgm:t>
        <a:bodyPr/>
        <a:lstStyle/>
        <a:p>
          <a:endParaRPr lang="en-US"/>
        </a:p>
      </dgm:t>
    </dgm:pt>
    <dgm:pt modelId="{7605E525-75B6-4C73-8D20-72D39D2327B0}">
      <dgm:prSet phldrT="[Text]"/>
      <dgm:spPr/>
      <dgm:t>
        <a:bodyPr/>
        <a:lstStyle/>
        <a:p>
          <a:r>
            <a:rPr lang="en-US" dirty="0" smtClean="0">
              <a:latin typeface="Times New Roman" panose="02020603050405020304" pitchFamily="18" charset="0"/>
              <a:cs typeface="Times New Roman" panose="02020603050405020304" pitchFamily="18" charset="0"/>
            </a:rPr>
            <a:t>Impairment</a:t>
          </a:r>
          <a:endParaRPr lang="en-US" dirty="0">
            <a:latin typeface="Times New Roman" panose="02020603050405020304" pitchFamily="18" charset="0"/>
            <a:cs typeface="Times New Roman" panose="02020603050405020304" pitchFamily="18" charset="0"/>
          </a:endParaRPr>
        </a:p>
      </dgm:t>
    </dgm:pt>
    <dgm:pt modelId="{CD178033-AE9A-443A-ABDC-1593343BF790}" type="parTrans" cxnId="{15AED9FE-AFA8-4FFB-86F6-9B7132A1FE1B}">
      <dgm:prSet/>
      <dgm:spPr/>
      <dgm:t>
        <a:bodyPr/>
        <a:lstStyle/>
        <a:p>
          <a:endParaRPr lang="en-US"/>
        </a:p>
      </dgm:t>
    </dgm:pt>
    <dgm:pt modelId="{42FBDDD4-1B19-4E5E-B07A-52BD130466E3}" type="sibTrans" cxnId="{15AED9FE-AFA8-4FFB-86F6-9B7132A1FE1B}">
      <dgm:prSet/>
      <dgm:spPr/>
      <dgm:t>
        <a:bodyPr/>
        <a:lstStyle/>
        <a:p>
          <a:endParaRPr lang="en-US"/>
        </a:p>
      </dgm:t>
    </dgm:pt>
    <dgm:pt modelId="{5CF77432-C2C2-4897-B265-5991EF61B2AA}" type="pres">
      <dgm:prSet presAssocID="{88EC30A8-D216-4052-95BD-3B9771A0AC95}" presName="compositeShape" presStyleCnt="0">
        <dgm:presLayoutVars>
          <dgm:chMax val="7"/>
          <dgm:dir/>
          <dgm:resizeHandles val="exact"/>
        </dgm:presLayoutVars>
      </dgm:prSet>
      <dgm:spPr/>
    </dgm:pt>
    <dgm:pt modelId="{A5387A3D-03ED-453E-84BF-3E65954D3BEE}" type="pres">
      <dgm:prSet presAssocID="{CFAE96F3-AE4A-4666-A3CA-911DF8410738}" presName="circ1" presStyleLbl="vennNode1" presStyleIdx="0" presStyleCnt="3"/>
      <dgm:spPr/>
      <dgm:t>
        <a:bodyPr/>
        <a:lstStyle/>
        <a:p>
          <a:endParaRPr lang="en-US"/>
        </a:p>
      </dgm:t>
    </dgm:pt>
    <dgm:pt modelId="{26C80EB0-CA07-4DE2-9A06-965B4B996A83}" type="pres">
      <dgm:prSet presAssocID="{CFAE96F3-AE4A-4666-A3CA-911DF8410738}" presName="circ1Tx" presStyleLbl="revTx" presStyleIdx="0" presStyleCnt="0">
        <dgm:presLayoutVars>
          <dgm:chMax val="0"/>
          <dgm:chPref val="0"/>
          <dgm:bulletEnabled val="1"/>
        </dgm:presLayoutVars>
      </dgm:prSet>
      <dgm:spPr/>
      <dgm:t>
        <a:bodyPr/>
        <a:lstStyle/>
        <a:p>
          <a:endParaRPr lang="en-US"/>
        </a:p>
      </dgm:t>
    </dgm:pt>
    <dgm:pt modelId="{02008093-F8DF-41F2-86BC-63DFD64BA236}" type="pres">
      <dgm:prSet presAssocID="{1EF8AAB4-A383-4FC7-8D85-4847BC1BC06B}" presName="circ2" presStyleLbl="vennNode1" presStyleIdx="1" presStyleCnt="3"/>
      <dgm:spPr/>
      <dgm:t>
        <a:bodyPr/>
        <a:lstStyle/>
        <a:p>
          <a:endParaRPr lang="en-US"/>
        </a:p>
      </dgm:t>
    </dgm:pt>
    <dgm:pt modelId="{ECE74A14-D3CE-4166-822F-12E412F1E8D6}" type="pres">
      <dgm:prSet presAssocID="{1EF8AAB4-A383-4FC7-8D85-4847BC1BC06B}" presName="circ2Tx" presStyleLbl="revTx" presStyleIdx="0" presStyleCnt="0">
        <dgm:presLayoutVars>
          <dgm:chMax val="0"/>
          <dgm:chPref val="0"/>
          <dgm:bulletEnabled val="1"/>
        </dgm:presLayoutVars>
      </dgm:prSet>
      <dgm:spPr/>
      <dgm:t>
        <a:bodyPr/>
        <a:lstStyle/>
        <a:p>
          <a:endParaRPr lang="en-US"/>
        </a:p>
      </dgm:t>
    </dgm:pt>
    <dgm:pt modelId="{A2973C58-3528-49DA-B462-91AEB59C773B}" type="pres">
      <dgm:prSet presAssocID="{7605E525-75B6-4C73-8D20-72D39D2327B0}" presName="circ3" presStyleLbl="vennNode1" presStyleIdx="2" presStyleCnt="3"/>
      <dgm:spPr/>
      <dgm:t>
        <a:bodyPr/>
        <a:lstStyle/>
        <a:p>
          <a:endParaRPr lang="en-US"/>
        </a:p>
      </dgm:t>
    </dgm:pt>
    <dgm:pt modelId="{B3232EB2-8696-4F15-8D89-6B98ACE69CFC}" type="pres">
      <dgm:prSet presAssocID="{7605E525-75B6-4C73-8D20-72D39D2327B0}" presName="circ3Tx" presStyleLbl="revTx" presStyleIdx="0" presStyleCnt="0">
        <dgm:presLayoutVars>
          <dgm:chMax val="0"/>
          <dgm:chPref val="0"/>
          <dgm:bulletEnabled val="1"/>
        </dgm:presLayoutVars>
      </dgm:prSet>
      <dgm:spPr/>
      <dgm:t>
        <a:bodyPr/>
        <a:lstStyle/>
        <a:p>
          <a:endParaRPr lang="en-US"/>
        </a:p>
      </dgm:t>
    </dgm:pt>
  </dgm:ptLst>
  <dgm:cxnLst>
    <dgm:cxn modelId="{8952262B-2291-4796-94E8-FFA595AD8D36}" type="presOf" srcId="{CFAE96F3-AE4A-4666-A3CA-911DF8410738}" destId="{26C80EB0-CA07-4DE2-9A06-965B4B996A83}" srcOrd="1" destOrd="0" presId="urn:microsoft.com/office/officeart/2005/8/layout/venn1"/>
    <dgm:cxn modelId="{57D68E7C-1E22-4EB2-AFB8-71AB2A503638}" srcId="{88EC30A8-D216-4052-95BD-3B9771A0AC95}" destId="{1EF8AAB4-A383-4FC7-8D85-4847BC1BC06B}" srcOrd="1" destOrd="0" parTransId="{5F1B0608-CF3B-4D3D-9B29-F3A6BA50CB5B}" sibTransId="{28302242-1C57-466B-9B2A-9EE8601535D9}"/>
    <dgm:cxn modelId="{17DDBD2E-C9E6-4CBD-B274-5A8A326F9031}" type="presOf" srcId="{CFAE96F3-AE4A-4666-A3CA-911DF8410738}" destId="{A5387A3D-03ED-453E-84BF-3E65954D3BEE}" srcOrd="0" destOrd="0" presId="urn:microsoft.com/office/officeart/2005/8/layout/venn1"/>
    <dgm:cxn modelId="{499D9B9F-30AA-48A5-8E40-D042DCE331CB}" type="presOf" srcId="{7605E525-75B6-4C73-8D20-72D39D2327B0}" destId="{A2973C58-3528-49DA-B462-91AEB59C773B}" srcOrd="0" destOrd="0" presId="urn:microsoft.com/office/officeart/2005/8/layout/venn1"/>
    <dgm:cxn modelId="{BA208531-235D-45A5-BC34-6902E23709E9}" type="presOf" srcId="{1EF8AAB4-A383-4FC7-8D85-4847BC1BC06B}" destId="{02008093-F8DF-41F2-86BC-63DFD64BA236}" srcOrd="0" destOrd="0" presId="urn:microsoft.com/office/officeart/2005/8/layout/venn1"/>
    <dgm:cxn modelId="{99A05D42-09CE-48E2-B239-C5A9824EE1E7}" type="presOf" srcId="{88EC30A8-D216-4052-95BD-3B9771A0AC95}" destId="{5CF77432-C2C2-4897-B265-5991EF61B2AA}" srcOrd="0" destOrd="0" presId="urn:microsoft.com/office/officeart/2005/8/layout/venn1"/>
    <dgm:cxn modelId="{E11DF570-5525-4D70-B5D9-4ED8DE46A8AC}" type="presOf" srcId="{1EF8AAB4-A383-4FC7-8D85-4847BC1BC06B}" destId="{ECE74A14-D3CE-4166-822F-12E412F1E8D6}" srcOrd="1" destOrd="0" presId="urn:microsoft.com/office/officeart/2005/8/layout/venn1"/>
    <dgm:cxn modelId="{15AED9FE-AFA8-4FFB-86F6-9B7132A1FE1B}" srcId="{88EC30A8-D216-4052-95BD-3B9771A0AC95}" destId="{7605E525-75B6-4C73-8D20-72D39D2327B0}" srcOrd="2" destOrd="0" parTransId="{CD178033-AE9A-443A-ABDC-1593343BF790}" sibTransId="{42FBDDD4-1B19-4E5E-B07A-52BD130466E3}"/>
    <dgm:cxn modelId="{FB01DC8D-2C30-40E8-B9A6-75F1209F2BAB}" type="presOf" srcId="{7605E525-75B6-4C73-8D20-72D39D2327B0}" destId="{B3232EB2-8696-4F15-8D89-6B98ACE69CFC}" srcOrd="1" destOrd="0" presId="urn:microsoft.com/office/officeart/2005/8/layout/venn1"/>
    <dgm:cxn modelId="{476942C5-47C2-4B6A-A68A-77CD0F6CCD27}" srcId="{88EC30A8-D216-4052-95BD-3B9771A0AC95}" destId="{CFAE96F3-AE4A-4666-A3CA-911DF8410738}" srcOrd="0" destOrd="0" parTransId="{C05469C5-EF5E-419A-BB2A-C2B574B31FA2}" sibTransId="{1057462D-26CA-4AD6-B29C-51EFA613FFD3}"/>
    <dgm:cxn modelId="{39CB4948-0748-42C6-B1B0-7039910ABAD0}" type="presParOf" srcId="{5CF77432-C2C2-4897-B265-5991EF61B2AA}" destId="{A5387A3D-03ED-453E-84BF-3E65954D3BEE}" srcOrd="0" destOrd="0" presId="urn:microsoft.com/office/officeart/2005/8/layout/venn1"/>
    <dgm:cxn modelId="{D4E9344D-CBAC-417A-A390-83357A076F1A}" type="presParOf" srcId="{5CF77432-C2C2-4897-B265-5991EF61B2AA}" destId="{26C80EB0-CA07-4DE2-9A06-965B4B996A83}" srcOrd="1" destOrd="0" presId="urn:microsoft.com/office/officeart/2005/8/layout/venn1"/>
    <dgm:cxn modelId="{74861AE6-11EF-4841-A37E-6F2A0DBA1761}" type="presParOf" srcId="{5CF77432-C2C2-4897-B265-5991EF61B2AA}" destId="{02008093-F8DF-41F2-86BC-63DFD64BA236}" srcOrd="2" destOrd="0" presId="urn:microsoft.com/office/officeart/2005/8/layout/venn1"/>
    <dgm:cxn modelId="{98D4F7DF-75D1-4790-B09E-9B086E36B5CB}" type="presParOf" srcId="{5CF77432-C2C2-4897-B265-5991EF61B2AA}" destId="{ECE74A14-D3CE-4166-822F-12E412F1E8D6}" srcOrd="3" destOrd="0" presId="urn:microsoft.com/office/officeart/2005/8/layout/venn1"/>
    <dgm:cxn modelId="{65BC3B7E-F2D0-497F-AD83-1CBC1D5FB8AA}" type="presParOf" srcId="{5CF77432-C2C2-4897-B265-5991EF61B2AA}" destId="{A2973C58-3528-49DA-B462-91AEB59C773B}" srcOrd="4" destOrd="0" presId="urn:microsoft.com/office/officeart/2005/8/layout/venn1"/>
    <dgm:cxn modelId="{01EF8EFF-2F5E-489B-AE9F-E782EFD715E6}" type="presParOf" srcId="{5CF77432-C2C2-4897-B265-5991EF61B2AA}" destId="{B3232EB2-8696-4F15-8D89-6B98ACE69CF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BBDE3E-1AA9-4A4E-890F-7F48872AA3BC}" type="doc">
      <dgm:prSet loTypeId="urn:microsoft.com/office/officeart/2005/8/layout/radial1" loCatId="cycle" qsTypeId="urn:microsoft.com/office/officeart/2005/8/quickstyle/simple5" qsCatId="simple" csTypeId="urn:microsoft.com/office/officeart/2005/8/colors/accent0_3" csCatId="mainScheme" phldr="1"/>
      <dgm:spPr/>
      <dgm:t>
        <a:bodyPr/>
        <a:lstStyle/>
        <a:p>
          <a:endParaRPr lang="en-US"/>
        </a:p>
      </dgm:t>
    </dgm:pt>
    <dgm:pt modelId="{CE9735E0-88CC-4773-A3E0-04FB7FAE491F}">
      <dgm:prSet phldrT="[Text]" custT="1"/>
      <dgm:spPr/>
      <dgm:t>
        <a:bodyPr/>
        <a:lstStyle/>
        <a:p>
          <a:r>
            <a:rPr lang="en-US" sz="1400" dirty="0" smtClean="0"/>
            <a:t>Luka Bakar</a:t>
          </a:r>
          <a:endParaRPr lang="en-US" sz="1400" dirty="0"/>
        </a:p>
      </dgm:t>
    </dgm:pt>
    <dgm:pt modelId="{B232D102-6C6C-49D7-841A-DDDB3D3613A2}" type="parTrans" cxnId="{585C135D-F055-468D-8D28-A7C59C5745FD}">
      <dgm:prSet/>
      <dgm:spPr/>
      <dgm:t>
        <a:bodyPr/>
        <a:lstStyle/>
        <a:p>
          <a:endParaRPr lang="en-US"/>
        </a:p>
      </dgm:t>
    </dgm:pt>
    <dgm:pt modelId="{3252D08D-A607-4D7E-B47D-FBEECB8E9416}" type="sibTrans" cxnId="{585C135D-F055-468D-8D28-A7C59C5745FD}">
      <dgm:prSet/>
      <dgm:spPr/>
      <dgm:t>
        <a:bodyPr/>
        <a:lstStyle/>
        <a:p>
          <a:endParaRPr lang="en-US"/>
        </a:p>
      </dgm:t>
    </dgm:pt>
    <dgm:pt modelId="{964D12FE-4217-4531-9EC1-6D89A1A12CA4}">
      <dgm:prSet phldrT="[Text]" custT="1"/>
      <dgm:spPr/>
      <dgm:t>
        <a:bodyPr/>
        <a:lstStyle/>
        <a:p>
          <a:r>
            <a:rPr lang="en-US" sz="1400" dirty="0" err="1" smtClean="0"/>
            <a:t>Bingung</a:t>
          </a:r>
          <a:endParaRPr lang="en-US" sz="1400" dirty="0"/>
        </a:p>
      </dgm:t>
    </dgm:pt>
    <dgm:pt modelId="{4CE7ADC2-F3E8-4E79-B390-D5FFBA044321}" type="parTrans" cxnId="{8FC9AE79-BBE8-4EEF-9A16-9C07A97007EE}">
      <dgm:prSet/>
      <dgm:spPr/>
      <dgm:t>
        <a:bodyPr/>
        <a:lstStyle/>
        <a:p>
          <a:endParaRPr lang="en-US"/>
        </a:p>
      </dgm:t>
    </dgm:pt>
    <dgm:pt modelId="{AEB4F0A6-DBB4-47FF-B020-9D91B51C4113}" type="sibTrans" cxnId="{8FC9AE79-BBE8-4EEF-9A16-9C07A97007EE}">
      <dgm:prSet/>
      <dgm:spPr/>
      <dgm:t>
        <a:bodyPr/>
        <a:lstStyle/>
        <a:p>
          <a:endParaRPr lang="en-US"/>
        </a:p>
      </dgm:t>
    </dgm:pt>
    <dgm:pt modelId="{940F58C9-16FF-4B03-84C0-F1635FB7CB84}">
      <dgm:prSet phldrT="[Text]" custT="1"/>
      <dgm:spPr/>
      <dgm:t>
        <a:bodyPr/>
        <a:lstStyle/>
        <a:p>
          <a:r>
            <a:rPr lang="en-US" sz="1400" dirty="0" err="1" smtClean="0"/>
            <a:t>Berkabung</a:t>
          </a:r>
          <a:endParaRPr lang="en-US" sz="1400" dirty="0"/>
        </a:p>
      </dgm:t>
    </dgm:pt>
    <dgm:pt modelId="{C0244B11-F205-4889-823F-A3270DC08A9A}" type="parTrans" cxnId="{FD8094A5-27BD-4056-93ED-036416D31711}">
      <dgm:prSet/>
      <dgm:spPr/>
      <dgm:t>
        <a:bodyPr/>
        <a:lstStyle/>
        <a:p>
          <a:endParaRPr lang="en-US"/>
        </a:p>
      </dgm:t>
    </dgm:pt>
    <dgm:pt modelId="{54C3079E-319D-4EAC-89F5-A69C789AF6EC}" type="sibTrans" cxnId="{FD8094A5-27BD-4056-93ED-036416D31711}">
      <dgm:prSet/>
      <dgm:spPr/>
      <dgm:t>
        <a:bodyPr/>
        <a:lstStyle/>
        <a:p>
          <a:endParaRPr lang="en-US"/>
        </a:p>
      </dgm:t>
    </dgm:pt>
    <dgm:pt modelId="{966D2663-B9FF-4E63-9CA2-EF2A256E211A}">
      <dgm:prSet phldrT="[Text]" custT="1"/>
      <dgm:spPr/>
      <dgm:t>
        <a:bodyPr/>
        <a:lstStyle/>
        <a:p>
          <a:r>
            <a:rPr lang="en-US" sz="1400" dirty="0" err="1" smtClean="0"/>
            <a:t>Cemas</a:t>
          </a:r>
          <a:endParaRPr lang="en-US" sz="1400" dirty="0"/>
        </a:p>
      </dgm:t>
    </dgm:pt>
    <dgm:pt modelId="{945623D2-EE24-4613-852D-E75A1B9FE9F3}" type="parTrans" cxnId="{2A8576D8-365B-48C2-AFF6-27BB95EB433B}">
      <dgm:prSet/>
      <dgm:spPr/>
      <dgm:t>
        <a:bodyPr/>
        <a:lstStyle/>
        <a:p>
          <a:endParaRPr lang="en-US"/>
        </a:p>
      </dgm:t>
    </dgm:pt>
    <dgm:pt modelId="{7C3022B3-ED64-47A2-B4E3-A70B8AF118CD}" type="sibTrans" cxnId="{2A8576D8-365B-48C2-AFF6-27BB95EB433B}">
      <dgm:prSet/>
      <dgm:spPr/>
      <dgm:t>
        <a:bodyPr/>
        <a:lstStyle/>
        <a:p>
          <a:endParaRPr lang="en-US"/>
        </a:p>
      </dgm:t>
    </dgm:pt>
    <dgm:pt modelId="{78E675EA-53D8-418D-B52D-F29D078F1312}">
      <dgm:prSet phldrT="[Text]" custT="1"/>
      <dgm:spPr/>
      <dgm:t>
        <a:bodyPr/>
        <a:lstStyle/>
        <a:p>
          <a:r>
            <a:rPr lang="en-US" sz="1400" dirty="0" err="1" smtClean="0"/>
            <a:t>Depresi</a:t>
          </a:r>
          <a:endParaRPr lang="en-US" sz="1400" dirty="0"/>
        </a:p>
      </dgm:t>
    </dgm:pt>
    <dgm:pt modelId="{A877012F-5575-4B62-9359-7F5D359EA272}" type="parTrans" cxnId="{7A86FD52-754E-4224-9B3C-7EDA1A98FFBD}">
      <dgm:prSet/>
      <dgm:spPr/>
      <dgm:t>
        <a:bodyPr/>
        <a:lstStyle/>
        <a:p>
          <a:endParaRPr lang="en-US"/>
        </a:p>
      </dgm:t>
    </dgm:pt>
    <dgm:pt modelId="{C2A18028-768D-4687-8176-892E6149246B}" type="sibTrans" cxnId="{7A86FD52-754E-4224-9B3C-7EDA1A98FFBD}">
      <dgm:prSet/>
      <dgm:spPr/>
      <dgm:t>
        <a:bodyPr/>
        <a:lstStyle/>
        <a:p>
          <a:endParaRPr lang="en-US"/>
        </a:p>
      </dgm:t>
    </dgm:pt>
    <dgm:pt modelId="{1BFA0CCC-92DF-4831-A659-7004AD71A3C0}">
      <dgm:prSet phldrT="[Text]" custT="1"/>
      <dgm:spPr/>
      <dgm:t>
        <a:bodyPr/>
        <a:lstStyle/>
        <a:p>
          <a:r>
            <a:rPr lang="en-US" sz="1400" dirty="0" err="1" smtClean="0"/>
            <a:t>Ketidakberdayaan</a:t>
          </a:r>
          <a:endParaRPr lang="en-US" sz="1400" dirty="0"/>
        </a:p>
      </dgm:t>
    </dgm:pt>
    <dgm:pt modelId="{2CC5F32D-6048-4424-B1AB-2CE19E5AEBB7}" type="parTrans" cxnId="{D81F2463-E960-4693-8F9D-637C6490D8B7}">
      <dgm:prSet/>
      <dgm:spPr/>
      <dgm:t>
        <a:bodyPr/>
        <a:lstStyle/>
        <a:p>
          <a:endParaRPr lang="en-US"/>
        </a:p>
      </dgm:t>
    </dgm:pt>
    <dgm:pt modelId="{BC101275-5985-4A9E-B5E6-349981591832}" type="sibTrans" cxnId="{D81F2463-E960-4693-8F9D-637C6490D8B7}">
      <dgm:prSet/>
      <dgm:spPr/>
      <dgm:t>
        <a:bodyPr/>
        <a:lstStyle/>
        <a:p>
          <a:endParaRPr lang="en-US"/>
        </a:p>
      </dgm:t>
    </dgm:pt>
    <dgm:pt modelId="{CED230AE-32A3-47CA-B6E8-C3E55ED92D4F}">
      <dgm:prSet phldrT="[Text]" custT="1"/>
      <dgm:spPr/>
      <dgm:t>
        <a:bodyPr/>
        <a:lstStyle/>
        <a:p>
          <a:r>
            <a:rPr lang="en-US" sz="1400" dirty="0" err="1" smtClean="0"/>
            <a:t>Kemarahan</a:t>
          </a:r>
          <a:endParaRPr lang="en-US" sz="1400" dirty="0"/>
        </a:p>
      </dgm:t>
    </dgm:pt>
    <dgm:pt modelId="{26F05EA8-8D6E-46EE-AECB-8D801153680C}" type="parTrans" cxnId="{25114BDA-6A53-4D13-B9EB-0259EE1C9739}">
      <dgm:prSet/>
      <dgm:spPr/>
      <dgm:t>
        <a:bodyPr/>
        <a:lstStyle/>
        <a:p>
          <a:endParaRPr lang="en-US"/>
        </a:p>
      </dgm:t>
    </dgm:pt>
    <dgm:pt modelId="{0C36972D-7B2F-42FF-B5BC-5D6EA08D1CEB}" type="sibTrans" cxnId="{25114BDA-6A53-4D13-B9EB-0259EE1C9739}">
      <dgm:prSet/>
      <dgm:spPr/>
      <dgm:t>
        <a:bodyPr/>
        <a:lstStyle/>
        <a:p>
          <a:endParaRPr lang="en-US"/>
        </a:p>
      </dgm:t>
    </dgm:pt>
    <dgm:pt modelId="{F88604F2-511D-44F0-8937-312D1584DA18}">
      <dgm:prSet phldrT="[Text]" custT="1"/>
      <dgm:spPr/>
      <dgm:t>
        <a:bodyPr/>
        <a:lstStyle/>
        <a:p>
          <a:r>
            <a:rPr lang="en-US" sz="1400" dirty="0" smtClean="0"/>
            <a:t>Rasa </a:t>
          </a:r>
          <a:r>
            <a:rPr lang="en-US" sz="1400" dirty="0" err="1" smtClean="0"/>
            <a:t>bersalah</a:t>
          </a:r>
          <a:endParaRPr lang="en-US" sz="1400" dirty="0"/>
        </a:p>
      </dgm:t>
    </dgm:pt>
    <dgm:pt modelId="{4E2EE647-22C0-4D39-BCC2-B076998FCC98}" type="parTrans" cxnId="{255AA0C5-360C-4CB5-B33B-E10D51FD8E7B}">
      <dgm:prSet/>
      <dgm:spPr/>
      <dgm:t>
        <a:bodyPr/>
        <a:lstStyle/>
        <a:p>
          <a:endParaRPr lang="en-US"/>
        </a:p>
      </dgm:t>
    </dgm:pt>
    <dgm:pt modelId="{9F3305C2-8619-4EA0-90D5-3473DC57D4DA}" type="sibTrans" cxnId="{255AA0C5-360C-4CB5-B33B-E10D51FD8E7B}">
      <dgm:prSet/>
      <dgm:spPr/>
      <dgm:t>
        <a:bodyPr/>
        <a:lstStyle/>
        <a:p>
          <a:endParaRPr lang="en-US"/>
        </a:p>
      </dgm:t>
    </dgm:pt>
    <dgm:pt modelId="{BAFC9F87-4D48-41F1-B0B6-072B33258FD5}">
      <dgm:prSet phldrT="[Text]" custT="1"/>
      <dgm:spPr/>
      <dgm:t>
        <a:bodyPr/>
        <a:lstStyle/>
        <a:p>
          <a:r>
            <a:rPr lang="en-US" sz="1400" dirty="0" err="1" smtClean="0"/>
            <a:t>Harga</a:t>
          </a:r>
          <a:r>
            <a:rPr lang="en-US" sz="1400" dirty="0" smtClean="0"/>
            <a:t> </a:t>
          </a:r>
          <a:r>
            <a:rPr lang="en-US" sz="1400" dirty="0" err="1" smtClean="0"/>
            <a:t>diri</a:t>
          </a:r>
          <a:r>
            <a:rPr lang="en-US" sz="1400" dirty="0" smtClean="0"/>
            <a:t> </a:t>
          </a:r>
          <a:r>
            <a:rPr lang="en-US" sz="1400" dirty="0" err="1" smtClean="0"/>
            <a:t>rendah</a:t>
          </a:r>
          <a:endParaRPr lang="en-US" sz="1400" dirty="0"/>
        </a:p>
      </dgm:t>
    </dgm:pt>
    <dgm:pt modelId="{51B2114B-5B9E-4261-842F-E4D9385DD6B4}" type="parTrans" cxnId="{90967539-70F3-4C1E-ADC6-E11C662FE56B}">
      <dgm:prSet/>
      <dgm:spPr/>
      <dgm:t>
        <a:bodyPr/>
        <a:lstStyle/>
        <a:p>
          <a:endParaRPr lang="en-US"/>
        </a:p>
      </dgm:t>
    </dgm:pt>
    <dgm:pt modelId="{79E58984-AF19-43AD-B4FF-7F344AC58F69}" type="sibTrans" cxnId="{90967539-70F3-4C1E-ADC6-E11C662FE56B}">
      <dgm:prSet/>
      <dgm:spPr/>
      <dgm:t>
        <a:bodyPr/>
        <a:lstStyle/>
        <a:p>
          <a:endParaRPr lang="en-US"/>
        </a:p>
      </dgm:t>
    </dgm:pt>
    <dgm:pt modelId="{5FD68B98-6906-49CC-B6D7-7738AA768FCE}">
      <dgm:prSet phldrT="[Text]" custT="1"/>
      <dgm:spPr/>
      <dgm:t>
        <a:bodyPr/>
        <a:lstStyle/>
        <a:p>
          <a:r>
            <a:rPr lang="en-US" sz="1400" dirty="0" err="1" smtClean="0"/>
            <a:t>Kepercayaan</a:t>
          </a:r>
          <a:r>
            <a:rPr lang="en-US" sz="1400" dirty="0" smtClean="0"/>
            <a:t> </a:t>
          </a:r>
          <a:r>
            <a:rPr lang="en-US" sz="1400" dirty="0" err="1" smtClean="0"/>
            <a:t>diri</a:t>
          </a:r>
          <a:r>
            <a:rPr lang="en-US" sz="1400" dirty="0" smtClean="0"/>
            <a:t> </a:t>
          </a:r>
          <a:r>
            <a:rPr lang="en-US" sz="1400" dirty="0" err="1" smtClean="0"/>
            <a:t>rendah</a:t>
          </a:r>
          <a:endParaRPr lang="en-US" sz="1400" dirty="0"/>
        </a:p>
      </dgm:t>
    </dgm:pt>
    <dgm:pt modelId="{16513D68-4CF4-4EAE-80DB-FA6A6D6D8622}" type="parTrans" cxnId="{88B889E3-6BB3-4E8B-96C2-63E83F51C30D}">
      <dgm:prSet/>
      <dgm:spPr/>
      <dgm:t>
        <a:bodyPr/>
        <a:lstStyle/>
        <a:p>
          <a:endParaRPr lang="en-US"/>
        </a:p>
      </dgm:t>
    </dgm:pt>
    <dgm:pt modelId="{E16A94B8-40E6-4681-960A-31D603B662ED}" type="sibTrans" cxnId="{88B889E3-6BB3-4E8B-96C2-63E83F51C30D}">
      <dgm:prSet/>
      <dgm:spPr/>
      <dgm:t>
        <a:bodyPr/>
        <a:lstStyle/>
        <a:p>
          <a:endParaRPr lang="en-US"/>
        </a:p>
      </dgm:t>
    </dgm:pt>
    <dgm:pt modelId="{A3DD62CE-AD44-40F6-A7D2-177182812D15}">
      <dgm:prSet phldrT="[Text]" custT="1"/>
      <dgm:spPr/>
      <dgm:t>
        <a:bodyPr/>
        <a:lstStyle/>
        <a:p>
          <a:r>
            <a:rPr lang="en-US" sz="1400" dirty="0" err="1" smtClean="0"/>
            <a:t>Harapan</a:t>
          </a:r>
          <a:r>
            <a:rPr lang="en-US" sz="1400" dirty="0" smtClean="0"/>
            <a:t> </a:t>
          </a:r>
          <a:r>
            <a:rPr lang="en-US" sz="1400" dirty="0" err="1" smtClean="0"/>
            <a:t>hidup</a:t>
          </a:r>
          <a:r>
            <a:rPr lang="en-US" sz="1400" dirty="0" smtClean="0"/>
            <a:t> </a:t>
          </a:r>
          <a:r>
            <a:rPr lang="en-US" sz="1400" dirty="0" err="1" smtClean="0"/>
            <a:t>kurang</a:t>
          </a:r>
          <a:endParaRPr lang="en-US" sz="1400" dirty="0"/>
        </a:p>
      </dgm:t>
    </dgm:pt>
    <dgm:pt modelId="{9B59F744-FEFC-45A7-BC29-6602B67185F2}" type="parTrans" cxnId="{A96EBE06-9FCF-438B-832F-11318F536D86}">
      <dgm:prSet/>
      <dgm:spPr/>
      <dgm:t>
        <a:bodyPr/>
        <a:lstStyle/>
        <a:p>
          <a:endParaRPr lang="en-US"/>
        </a:p>
      </dgm:t>
    </dgm:pt>
    <dgm:pt modelId="{9C9C7EB6-08C7-4E2F-A886-B3726A77F972}" type="sibTrans" cxnId="{A96EBE06-9FCF-438B-832F-11318F536D86}">
      <dgm:prSet/>
      <dgm:spPr/>
      <dgm:t>
        <a:bodyPr/>
        <a:lstStyle/>
        <a:p>
          <a:endParaRPr lang="en-US"/>
        </a:p>
      </dgm:t>
    </dgm:pt>
    <dgm:pt modelId="{7351A2AD-F78E-4E5F-B9EE-6B83F1FA992E}" type="pres">
      <dgm:prSet presAssocID="{11BBDE3E-1AA9-4A4E-890F-7F48872AA3BC}" presName="cycle" presStyleCnt="0">
        <dgm:presLayoutVars>
          <dgm:chMax val="1"/>
          <dgm:dir/>
          <dgm:animLvl val="ctr"/>
          <dgm:resizeHandles val="exact"/>
        </dgm:presLayoutVars>
      </dgm:prSet>
      <dgm:spPr/>
      <dgm:t>
        <a:bodyPr/>
        <a:lstStyle/>
        <a:p>
          <a:endParaRPr lang="en-US"/>
        </a:p>
      </dgm:t>
    </dgm:pt>
    <dgm:pt modelId="{094174B0-7908-49B6-B4DA-FA2256692049}" type="pres">
      <dgm:prSet presAssocID="{CE9735E0-88CC-4773-A3E0-04FB7FAE491F}" presName="centerShape" presStyleLbl="node0" presStyleIdx="0" presStyleCnt="1"/>
      <dgm:spPr/>
      <dgm:t>
        <a:bodyPr/>
        <a:lstStyle/>
        <a:p>
          <a:endParaRPr lang="en-US"/>
        </a:p>
      </dgm:t>
    </dgm:pt>
    <dgm:pt modelId="{B42A4E92-24DA-44D3-B47B-F7B0199398EC}" type="pres">
      <dgm:prSet presAssocID="{4CE7ADC2-F3E8-4E79-B390-D5FFBA044321}" presName="Name9" presStyleLbl="parChTrans1D2" presStyleIdx="0" presStyleCnt="10"/>
      <dgm:spPr/>
      <dgm:t>
        <a:bodyPr/>
        <a:lstStyle/>
        <a:p>
          <a:endParaRPr lang="en-US"/>
        </a:p>
      </dgm:t>
    </dgm:pt>
    <dgm:pt modelId="{A181E485-33ED-415D-8304-279D5DC3A9E2}" type="pres">
      <dgm:prSet presAssocID="{4CE7ADC2-F3E8-4E79-B390-D5FFBA044321}" presName="connTx" presStyleLbl="parChTrans1D2" presStyleIdx="0" presStyleCnt="10"/>
      <dgm:spPr/>
      <dgm:t>
        <a:bodyPr/>
        <a:lstStyle/>
        <a:p>
          <a:endParaRPr lang="en-US"/>
        </a:p>
      </dgm:t>
    </dgm:pt>
    <dgm:pt modelId="{129AD14B-7D6C-4FDE-B9FE-F7C22E510202}" type="pres">
      <dgm:prSet presAssocID="{964D12FE-4217-4531-9EC1-6D89A1A12CA4}" presName="node" presStyleLbl="node1" presStyleIdx="0" presStyleCnt="10">
        <dgm:presLayoutVars>
          <dgm:bulletEnabled val="1"/>
        </dgm:presLayoutVars>
      </dgm:prSet>
      <dgm:spPr/>
      <dgm:t>
        <a:bodyPr/>
        <a:lstStyle/>
        <a:p>
          <a:endParaRPr lang="en-US"/>
        </a:p>
      </dgm:t>
    </dgm:pt>
    <dgm:pt modelId="{D906537C-2F2C-4B6A-9EFD-AA3F8ACF1B88}" type="pres">
      <dgm:prSet presAssocID="{945623D2-EE24-4613-852D-E75A1B9FE9F3}" presName="Name9" presStyleLbl="parChTrans1D2" presStyleIdx="1" presStyleCnt="10"/>
      <dgm:spPr/>
      <dgm:t>
        <a:bodyPr/>
        <a:lstStyle/>
        <a:p>
          <a:endParaRPr lang="en-US"/>
        </a:p>
      </dgm:t>
    </dgm:pt>
    <dgm:pt modelId="{0663F532-E9F8-45CE-BFE2-AF37F9EA79AD}" type="pres">
      <dgm:prSet presAssocID="{945623D2-EE24-4613-852D-E75A1B9FE9F3}" presName="connTx" presStyleLbl="parChTrans1D2" presStyleIdx="1" presStyleCnt="10"/>
      <dgm:spPr/>
      <dgm:t>
        <a:bodyPr/>
        <a:lstStyle/>
        <a:p>
          <a:endParaRPr lang="en-US"/>
        </a:p>
      </dgm:t>
    </dgm:pt>
    <dgm:pt modelId="{A6C72B02-BAEF-401E-AB97-F1C1626A3F37}" type="pres">
      <dgm:prSet presAssocID="{966D2663-B9FF-4E63-9CA2-EF2A256E211A}" presName="node" presStyleLbl="node1" presStyleIdx="1" presStyleCnt="10">
        <dgm:presLayoutVars>
          <dgm:bulletEnabled val="1"/>
        </dgm:presLayoutVars>
      </dgm:prSet>
      <dgm:spPr/>
      <dgm:t>
        <a:bodyPr/>
        <a:lstStyle/>
        <a:p>
          <a:endParaRPr lang="en-US"/>
        </a:p>
      </dgm:t>
    </dgm:pt>
    <dgm:pt modelId="{55F2D746-B219-4D71-ABE0-6BB447557B3D}" type="pres">
      <dgm:prSet presAssocID="{A877012F-5575-4B62-9359-7F5D359EA272}" presName="Name9" presStyleLbl="parChTrans1D2" presStyleIdx="2" presStyleCnt="10"/>
      <dgm:spPr/>
      <dgm:t>
        <a:bodyPr/>
        <a:lstStyle/>
        <a:p>
          <a:endParaRPr lang="en-US"/>
        </a:p>
      </dgm:t>
    </dgm:pt>
    <dgm:pt modelId="{AB0428D9-6BA8-45FA-8502-4BD761CBDFFE}" type="pres">
      <dgm:prSet presAssocID="{A877012F-5575-4B62-9359-7F5D359EA272}" presName="connTx" presStyleLbl="parChTrans1D2" presStyleIdx="2" presStyleCnt="10"/>
      <dgm:spPr/>
      <dgm:t>
        <a:bodyPr/>
        <a:lstStyle/>
        <a:p>
          <a:endParaRPr lang="en-US"/>
        </a:p>
      </dgm:t>
    </dgm:pt>
    <dgm:pt modelId="{B93434FD-9F02-410E-B95A-A89C724D41B2}" type="pres">
      <dgm:prSet presAssocID="{78E675EA-53D8-418D-B52D-F29D078F1312}" presName="node" presStyleLbl="node1" presStyleIdx="2" presStyleCnt="10">
        <dgm:presLayoutVars>
          <dgm:bulletEnabled val="1"/>
        </dgm:presLayoutVars>
      </dgm:prSet>
      <dgm:spPr/>
      <dgm:t>
        <a:bodyPr/>
        <a:lstStyle/>
        <a:p>
          <a:endParaRPr lang="en-US"/>
        </a:p>
      </dgm:t>
    </dgm:pt>
    <dgm:pt modelId="{FF569DAA-DEBF-4F38-9C82-4A4745156358}" type="pres">
      <dgm:prSet presAssocID="{2CC5F32D-6048-4424-B1AB-2CE19E5AEBB7}" presName="Name9" presStyleLbl="parChTrans1D2" presStyleIdx="3" presStyleCnt="10"/>
      <dgm:spPr/>
      <dgm:t>
        <a:bodyPr/>
        <a:lstStyle/>
        <a:p>
          <a:endParaRPr lang="en-US"/>
        </a:p>
      </dgm:t>
    </dgm:pt>
    <dgm:pt modelId="{F1BB7032-4709-4247-B8C6-4EF322B58CB2}" type="pres">
      <dgm:prSet presAssocID="{2CC5F32D-6048-4424-B1AB-2CE19E5AEBB7}" presName="connTx" presStyleLbl="parChTrans1D2" presStyleIdx="3" presStyleCnt="10"/>
      <dgm:spPr/>
      <dgm:t>
        <a:bodyPr/>
        <a:lstStyle/>
        <a:p>
          <a:endParaRPr lang="en-US"/>
        </a:p>
      </dgm:t>
    </dgm:pt>
    <dgm:pt modelId="{81523275-6045-4711-9BBD-9F589D22D953}" type="pres">
      <dgm:prSet presAssocID="{1BFA0CCC-92DF-4831-A659-7004AD71A3C0}" presName="node" presStyleLbl="node1" presStyleIdx="3" presStyleCnt="10">
        <dgm:presLayoutVars>
          <dgm:bulletEnabled val="1"/>
        </dgm:presLayoutVars>
      </dgm:prSet>
      <dgm:spPr/>
      <dgm:t>
        <a:bodyPr/>
        <a:lstStyle/>
        <a:p>
          <a:endParaRPr lang="en-US"/>
        </a:p>
      </dgm:t>
    </dgm:pt>
    <dgm:pt modelId="{4B21AAE6-4353-43F5-B7D4-894C86027DB2}" type="pres">
      <dgm:prSet presAssocID="{26F05EA8-8D6E-46EE-AECB-8D801153680C}" presName="Name9" presStyleLbl="parChTrans1D2" presStyleIdx="4" presStyleCnt="10"/>
      <dgm:spPr/>
      <dgm:t>
        <a:bodyPr/>
        <a:lstStyle/>
        <a:p>
          <a:endParaRPr lang="en-US"/>
        </a:p>
      </dgm:t>
    </dgm:pt>
    <dgm:pt modelId="{BCB6E53D-E194-4DA6-B217-0AA623293539}" type="pres">
      <dgm:prSet presAssocID="{26F05EA8-8D6E-46EE-AECB-8D801153680C}" presName="connTx" presStyleLbl="parChTrans1D2" presStyleIdx="4" presStyleCnt="10"/>
      <dgm:spPr/>
      <dgm:t>
        <a:bodyPr/>
        <a:lstStyle/>
        <a:p>
          <a:endParaRPr lang="en-US"/>
        </a:p>
      </dgm:t>
    </dgm:pt>
    <dgm:pt modelId="{A12D6F88-0F38-4F42-97B9-F57AB60FF709}" type="pres">
      <dgm:prSet presAssocID="{CED230AE-32A3-47CA-B6E8-C3E55ED92D4F}" presName="node" presStyleLbl="node1" presStyleIdx="4" presStyleCnt="10">
        <dgm:presLayoutVars>
          <dgm:bulletEnabled val="1"/>
        </dgm:presLayoutVars>
      </dgm:prSet>
      <dgm:spPr/>
      <dgm:t>
        <a:bodyPr/>
        <a:lstStyle/>
        <a:p>
          <a:endParaRPr lang="en-US"/>
        </a:p>
      </dgm:t>
    </dgm:pt>
    <dgm:pt modelId="{CE153693-FC8A-4EED-A86B-E165EC2F8632}" type="pres">
      <dgm:prSet presAssocID="{4E2EE647-22C0-4D39-BCC2-B076998FCC98}" presName="Name9" presStyleLbl="parChTrans1D2" presStyleIdx="5" presStyleCnt="10"/>
      <dgm:spPr/>
      <dgm:t>
        <a:bodyPr/>
        <a:lstStyle/>
        <a:p>
          <a:endParaRPr lang="en-US"/>
        </a:p>
      </dgm:t>
    </dgm:pt>
    <dgm:pt modelId="{F625CD53-8280-4019-A549-EC59DB490D33}" type="pres">
      <dgm:prSet presAssocID="{4E2EE647-22C0-4D39-BCC2-B076998FCC98}" presName="connTx" presStyleLbl="parChTrans1D2" presStyleIdx="5" presStyleCnt="10"/>
      <dgm:spPr/>
      <dgm:t>
        <a:bodyPr/>
        <a:lstStyle/>
        <a:p>
          <a:endParaRPr lang="en-US"/>
        </a:p>
      </dgm:t>
    </dgm:pt>
    <dgm:pt modelId="{4E5E9468-00AF-487E-8852-4AC069EF11E1}" type="pres">
      <dgm:prSet presAssocID="{F88604F2-511D-44F0-8937-312D1584DA18}" presName="node" presStyleLbl="node1" presStyleIdx="5" presStyleCnt="10">
        <dgm:presLayoutVars>
          <dgm:bulletEnabled val="1"/>
        </dgm:presLayoutVars>
      </dgm:prSet>
      <dgm:spPr/>
      <dgm:t>
        <a:bodyPr/>
        <a:lstStyle/>
        <a:p>
          <a:endParaRPr lang="en-US"/>
        </a:p>
      </dgm:t>
    </dgm:pt>
    <dgm:pt modelId="{978F195E-6384-40A6-A7C5-EE89A8F2CEA4}" type="pres">
      <dgm:prSet presAssocID="{51B2114B-5B9E-4261-842F-E4D9385DD6B4}" presName="Name9" presStyleLbl="parChTrans1D2" presStyleIdx="6" presStyleCnt="10"/>
      <dgm:spPr/>
      <dgm:t>
        <a:bodyPr/>
        <a:lstStyle/>
        <a:p>
          <a:endParaRPr lang="en-US"/>
        </a:p>
      </dgm:t>
    </dgm:pt>
    <dgm:pt modelId="{B14E15B4-40A3-432F-974C-5F836CC1FE42}" type="pres">
      <dgm:prSet presAssocID="{51B2114B-5B9E-4261-842F-E4D9385DD6B4}" presName="connTx" presStyleLbl="parChTrans1D2" presStyleIdx="6" presStyleCnt="10"/>
      <dgm:spPr/>
      <dgm:t>
        <a:bodyPr/>
        <a:lstStyle/>
        <a:p>
          <a:endParaRPr lang="en-US"/>
        </a:p>
      </dgm:t>
    </dgm:pt>
    <dgm:pt modelId="{7EB57A2B-1B23-4268-BB4E-78430F0A78C5}" type="pres">
      <dgm:prSet presAssocID="{BAFC9F87-4D48-41F1-B0B6-072B33258FD5}" presName="node" presStyleLbl="node1" presStyleIdx="6" presStyleCnt="10">
        <dgm:presLayoutVars>
          <dgm:bulletEnabled val="1"/>
        </dgm:presLayoutVars>
      </dgm:prSet>
      <dgm:spPr/>
      <dgm:t>
        <a:bodyPr/>
        <a:lstStyle/>
        <a:p>
          <a:endParaRPr lang="en-US"/>
        </a:p>
      </dgm:t>
    </dgm:pt>
    <dgm:pt modelId="{B5FE5221-41C9-4B83-8C61-CE8D1FEF3C2A}" type="pres">
      <dgm:prSet presAssocID="{16513D68-4CF4-4EAE-80DB-FA6A6D6D8622}" presName="Name9" presStyleLbl="parChTrans1D2" presStyleIdx="7" presStyleCnt="10"/>
      <dgm:spPr/>
      <dgm:t>
        <a:bodyPr/>
        <a:lstStyle/>
        <a:p>
          <a:endParaRPr lang="en-US"/>
        </a:p>
      </dgm:t>
    </dgm:pt>
    <dgm:pt modelId="{B997CA0F-A76F-485B-BFCF-28A218E5075C}" type="pres">
      <dgm:prSet presAssocID="{16513D68-4CF4-4EAE-80DB-FA6A6D6D8622}" presName="connTx" presStyleLbl="parChTrans1D2" presStyleIdx="7" presStyleCnt="10"/>
      <dgm:spPr/>
      <dgm:t>
        <a:bodyPr/>
        <a:lstStyle/>
        <a:p>
          <a:endParaRPr lang="en-US"/>
        </a:p>
      </dgm:t>
    </dgm:pt>
    <dgm:pt modelId="{2185B412-2AFC-4CC1-AD72-2A30026E66F1}" type="pres">
      <dgm:prSet presAssocID="{5FD68B98-6906-49CC-B6D7-7738AA768FCE}" presName="node" presStyleLbl="node1" presStyleIdx="7" presStyleCnt="10">
        <dgm:presLayoutVars>
          <dgm:bulletEnabled val="1"/>
        </dgm:presLayoutVars>
      </dgm:prSet>
      <dgm:spPr/>
      <dgm:t>
        <a:bodyPr/>
        <a:lstStyle/>
        <a:p>
          <a:endParaRPr lang="en-US"/>
        </a:p>
      </dgm:t>
    </dgm:pt>
    <dgm:pt modelId="{15301074-4F60-4E5F-9892-BD473CC8E488}" type="pres">
      <dgm:prSet presAssocID="{C0244B11-F205-4889-823F-A3270DC08A9A}" presName="Name9" presStyleLbl="parChTrans1D2" presStyleIdx="8" presStyleCnt="10"/>
      <dgm:spPr/>
      <dgm:t>
        <a:bodyPr/>
        <a:lstStyle/>
        <a:p>
          <a:endParaRPr lang="en-US"/>
        </a:p>
      </dgm:t>
    </dgm:pt>
    <dgm:pt modelId="{593B6DDD-A3A0-47FD-A3F4-118638322E40}" type="pres">
      <dgm:prSet presAssocID="{C0244B11-F205-4889-823F-A3270DC08A9A}" presName="connTx" presStyleLbl="parChTrans1D2" presStyleIdx="8" presStyleCnt="10"/>
      <dgm:spPr/>
      <dgm:t>
        <a:bodyPr/>
        <a:lstStyle/>
        <a:p>
          <a:endParaRPr lang="en-US"/>
        </a:p>
      </dgm:t>
    </dgm:pt>
    <dgm:pt modelId="{E3A6302E-47EE-4722-B2E3-11079E40B774}" type="pres">
      <dgm:prSet presAssocID="{940F58C9-16FF-4B03-84C0-F1635FB7CB84}" presName="node" presStyleLbl="node1" presStyleIdx="8" presStyleCnt="10">
        <dgm:presLayoutVars>
          <dgm:bulletEnabled val="1"/>
        </dgm:presLayoutVars>
      </dgm:prSet>
      <dgm:spPr/>
      <dgm:t>
        <a:bodyPr/>
        <a:lstStyle/>
        <a:p>
          <a:endParaRPr lang="en-US"/>
        </a:p>
      </dgm:t>
    </dgm:pt>
    <dgm:pt modelId="{9F44772A-D174-49AF-813D-E054C744D791}" type="pres">
      <dgm:prSet presAssocID="{9B59F744-FEFC-45A7-BC29-6602B67185F2}" presName="Name9" presStyleLbl="parChTrans1D2" presStyleIdx="9" presStyleCnt="10"/>
      <dgm:spPr/>
      <dgm:t>
        <a:bodyPr/>
        <a:lstStyle/>
        <a:p>
          <a:endParaRPr lang="en-US"/>
        </a:p>
      </dgm:t>
    </dgm:pt>
    <dgm:pt modelId="{A976120B-17F5-4FD7-AEB9-3CE24C83C983}" type="pres">
      <dgm:prSet presAssocID="{9B59F744-FEFC-45A7-BC29-6602B67185F2}" presName="connTx" presStyleLbl="parChTrans1D2" presStyleIdx="9" presStyleCnt="10"/>
      <dgm:spPr/>
      <dgm:t>
        <a:bodyPr/>
        <a:lstStyle/>
        <a:p>
          <a:endParaRPr lang="en-US"/>
        </a:p>
      </dgm:t>
    </dgm:pt>
    <dgm:pt modelId="{7EA52F4F-EDA8-4A6E-B10D-BA1FA22324E1}" type="pres">
      <dgm:prSet presAssocID="{A3DD62CE-AD44-40F6-A7D2-177182812D15}" presName="node" presStyleLbl="node1" presStyleIdx="9" presStyleCnt="10">
        <dgm:presLayoutVars>
          <dgm:bulletEnabled val="1"/>
        </dgm:presLayoutVars>
      </dgm:prSet>
      <dgm:spPr/>
      <dgm:t>
        <a:bodyPr/>
        <a:lstStyle/>
        <a:p>
          <a:endParaRPr lang="en-US"/>
        </a:p>
      </dgm:t>
    </dgm:pt>
  </dgm:ptLst>
  <dgm:cxnLst>
    <dgm:cxn modelId="{C0D99368-D551-4C08-8789-0181725F76F1}" type="presOf" srcId="{A3DD62CE-AD44-40F6-A7D2-177182812D15}" destId="{7EA52F4F-EDA8-4A6E-B10D-BA1FA22324E1}" srcOrd="0" destOrd="0" presId="urn:microsoft.com/office/officeart/2005/8/layout/radial1"/>
    <dgm:cxn modelId="{A4467260-F48A-4707-B64D-C72426B02BB9}" type="presOf" srcId="{C0244B11-F205-4889-823F-A3270DC08A9A}" destId="{593B6DDD-A3A0-47FD-A3F4-118638322E40}" srcOrd="1" destOrd="0" presId="urn:microsoft.com/office/officeart/2005/8/layout/radial1"/>
    <dgm:cxn modelId="{9782FF58-8D69-416A-A007-AF0467D6B84B}" type="presOf" srcId="{16513D68-4CF4-4EAE-80DB-FA6A6D6D8622}" destId="{B5FE5221-41C9-4B83-8C61-CE8D1FEF3C2A}" srcOrd="0" destOrd="0" presId="urn:microsoft.com/office/officeart/2005/8/layout/radial1"/>
    <dgm:cxn modelId="{7309144B-36EF-4928-B06D-201B3EFC58E6}" type="presOf" srcId="{C0244B11-F205-4889-823F-A3270DC08A9A}" destId="{15301074-4F60-4E5F-9892-BD473CC8E488}" srcOrd="0" destOrd="0" presId="urn:microsoft.com/office/officeart/2005/8/layout/radial1"/>
    <dgm:cxn modelId="{A2A4AAE8-BCA0-4A99-BEDB-E7FA7D4995D1}" type="presOf" srcId="{945623D2-EE24-4613-852D-E75A1B9FE9F3}" destId="{D906537C-2F2C-4B6A-9EFD-AA3F8ACF1B88}" srcOrd="0" destOrd="0" presId="urn:microsoft.com/office/officeart/2005/8/layout/radial1"/>
    <dgm:cxn modelId="{585C135D-F055-468D-8D28-A7C59C5745FD}" srcId="{11BBDE3E-1AA9-4A4E-890F-7F48872AA3BC}" destId="{CE9735E0-88CC-4773-A3E0-04FB7FAE491F}" srcOrd="0" destOrd="0" parTransId="{B232D102-6C6C-49D7-841A-DDDB3D3613A2}" sibTransId="{3252D08D-A607-4D7E-B47D-FBEECB8E9416}"/>
    <dgm:cxn modelId="{88B889E3-6BB3-4E8B-96C2-63E83F51C30D}" srcId="{CE9735E0-88CC-4773-A3E0-04FB7FAE491F}" destId="{5FD68B98-6906-49CC-B6D7-7738AA768FCE}" srcOrd="7" destOrd="0" parTransId="{16513D68-4CF4-4EAE-80DB-FA6A6D6D8622}" sibTransId="{E16A94B8-40E6-4681-960A-31D603B662ED}"/>
    <dgm:cxn modelId="{8C32CB4A-8BA2-4EB5-974C-A6E5348DFFD2}" type="presOf" srcId="{4CE7ADC2-F3E8-4E79-B390-D5FFBA044321}" destId="{A181E485-33ED-415D-8304-279D5DC3A9E2}" srcOrd="1" destOrd="0" presId="urn:microsoft.com/office/officeart/2005/8/layout/radial1"/>
    <dgm:cxn modelId="{2A8576D8-365B-48C2-AFF6-27BB95EB433B}" srcId="{CE9735E0-88CC-4773-A3E0-04FB7FAE491F}" destId="{966D2663-B9FF-4E63-9CA2-EF2A256E211A}" srcOrd="1" destOrd="0" parTransId="{945623D2-EE24-4613-852D-E75A1B9FE9F3}" sibTransId="{7C3022B3-ED64-47A2-B4E3-A70B8AF118CD}"/>
    <dgm:cxn modelId="{7A346B58-1360-460F-8A5C-F042736AE13A}" type="presOf" srcId="{9B59F744-FEFC-45A7-BC29-6602B67185F2}" destId="{A976120B-17F5-4FD7-AEB9-3CE24C83C983}" srcOrd="1" destOrd="0" presId="urn:microsoft.com/office/officeart/2005/8/layout/radial1"/>
    <dgm:cxn modelId="{F903C5E4-4BBD-4504-8164-8B4BFB6EE52F}" type="presOf" srcId="{11BBDE3E-1AA9-4A4E-890F-7F48872AA3BC}" destId="{7351A2AD-F78E-4E5F-B9EE-6B83F1FA992E}" srcOrd="0" destOrd="0" presId="urn:microsoft.com/office/officeart/2005/8/layout/radial1"/>
    <dgm:cxn modelId="{FDE9EEAE-B31F-4C3B-8E03-8371C9C1BF53}" type="presOf" srcId="{78E675EA-53D8-418D-B52D-F29D078F1312}" destId="{B93434FD-9F02-410E-B95A-A89C724D41B2}" srcOrd="0" destOrd="0" presId="urn:microsoft.com/office/officeart/2005/8/layout/radial1"/>
    <dgm:cxn modelId="{B95E69FB-9417-464C-8C41-7BACC10E717F}" type="presOf" srcId="{CE9735E0-88CC-4773-A3E0-04FB7FAE491F}" destId="{094174B0-7908-49B6-B4DA-FA2256692049}" srcOrd="0" destOrd="0" presId="urn:microsoft.com/office/officeart/2005/8/layout/radial1"/>
    <dgm:cxn modelId="{1A7F44F2-4100-4DE8-A709-7AC249FF9AD1}" type="presOf" srcId="{4E2EE647-22C0-4D39-BCC2-B076998FCC98}" destId="{F625CD53-8280-4019-A549-EC59DB490D33}" srcOrd="1" destOrd="0" presId="urn:microsoft.com/office/officeart/2005/8/layout/radial1"/>
    <dgm:cxn modelId="{7A86FD52-754E-4224-9B3C-7EDA1A98FFBD}" srcId="{CE9735E0-88CC-4773-A3E0-04FB7FAE491F}" destId="{78E675EA-53D8-418D-B52D-F29D078F1312}" srcOrd="2" destOrd="0" parTransId="{A877012F-5575-4B62-9359-7F5D359EA272}" sibTransId="{C2A18028-768D-4687-8176-892E6149246B}"/>
    <dgm:cxn modelId="{DF2C67CC-E615-4970-8433-8E9168389058}" type="presOf" srcId="{966D2663-B9FF-4E63-9CA2-EF2A256E211A}" destId="{A6C72B02-BAEF-401E-AB97-F1C1626A3F37}" srcOrd="0" destOrd="0" presId="urn:microsoft.com/office/officeart/2005/8/layout/radial1"/>
    <dgm:cxn modelId="{7A4E3CC2-3D79-4228-A5FC-B3BE05C15295}" type="presOf" srcId="{4E2EE647-22C0-4D39-BCC2-B076998FCC98}" destId="{CE153693-FC8A-4EED-A86B-E165EC2F8632}" srcOrd="0" destOrd="0" presId="urn:microsoft.com/office/officeart/2005/8/layout/radial1"/>
    <dgm:cxn modelId="{F5A864C5-18EF-4336-871B-2ECD2D7BDCD7}" type="presOf" srcId="{5FD68B98-6906-49CC-B6D7-7738AA768FCE}" destId="{2185B412-2AFC-4CC1-AD72-2A30026E66F1}" srcOrd="0" destOrd="0" presId="urn:microsoft.com/office/officeart/2005/8/layout/radial1"/>
    <dgm:cxn modelId="{7E8177F7-72A3-46F3-93AD-6CABC4742EAB}" type="presOf" srcId="{51B2114B-5B9E-4261-842F-E4D9385DD6B4}" destId="{978F195E-6384-40A6-A7C5-EE89A8F2CEA4}" srcOrd="0" destOrd="0" presId="urn:microsoft.com/office/officeart/2005/8/layout/radial1"/>
    <dgm:cxn modelId="{0370DC3A-9E00-41D3-974C-E362B128C07D}" type="presOf" srcId="{BAFC9F87-4D48-41F1-B0B6-072B33258FD5}" destId="{7EB57A2B-1B23-4268-BB4E-78430F0A78C5}" srcOrd="0" destOrd="0" presId="urn:microsoft.com/office/officeart/2005/8/layout/radial1"/>
    <dgm:cxn modelId="{90967539-70F3-4C1E-ADC6-E11C662FE56B}" srcId="{CE9735E0-88CC-4773-A3E0-04FB7FAE491F}" destId="{BAFC9F87-4D48-41F1-B0B6-072B33258FD5}" srcOrd="6" destOrd="0" parTransId="{51B2114B-5B9E-4261-842F-E4D9385DD6B4}" sibTransId="{79E58984-AF19-43AD-B4FF-7F344AC58F69}"/>
    <dgm:cxn modelId="{A96EBE06-9FCF-438B-832F-11318F536D86}" srcId="{CE9735E0-88CC-4773-A3E0-04FB7FAE491F}" destId="{A3DD62CE-AD44-40F6-A7D2-177182812D15}" srcOrd="9" destOrd="0" parTransId="{9B59F744-FEFC-45A7-BC29-6602B67185F2}" sibTransId="{9C9C7EB6-08C7-4E2F-A886-B3726A77F972}"/>
    <dgm:cxn modelId="{3A1DE8AA-8CD6-4F63-848A-D299608F0BE8}" type="presOf" srcId="{940F58C9-16FF-4B03-84C0-F1635FB7CB84}" destId="{E3A6302E-47EE-4722-B2E3-11079E40B774}" srcOrd="0" destOrd="0" presId="urn:microsoft.com/office/officeart/2005/8/layout/radial1"/>
    <dgm:cxn modelId="{255AA0C5-360C-4CB5-B33B-E10D51FD8E7B}" srcId="{CE9735E0-88CC-4773-A3E0-04FB7FAE491F}" destId="{F88604F2-511D-44F0-8937-312D1584DA18}" srcOrd="5" destOrd="0" parTransId="{4E2EE647-22C0-4D39-BCC2-B076998FCC98}" sibTransId="{9F3305C2-8619-4EA0-90D5-3473DC57D4DA}"/>
    <dgm:cxn modelId="{CE2078F1-6F80-4335-93A0-51DDE7931D15}" type="presOf" srcId="{51B2114B-5B9E-4261-842F-E4D9385DD6B4}" destId="{B14E15B4-40A3-432F-974C-5F836CC1FE42}" srcOrd="1" destOrd="0" presId="urn:microsoft.com/office/officeart/2005/8/layout/radial1"/>
    <dgm:cxn modelId="{0F777047-AFBA-42EE-A7A8-1408F4EC0127}" type="presOf" srcId="{16513D68-4CF4-4EAE-80DB-FA6A6D6D8622}" destId="{B997CA0F-A76F-485B-BFCF-28A218E5075C}" srcOrd="1" destOrd="0" presId="urn:microsoft.com/office/officeart/2005/8/layout/radial1"/>
    <dgm:cxn modelId="{398F432B-41B5-40AA-B626-0268ACF5E5F2}" type="presOf" srcId="{26F05EA8-8D6E-46EE-AECB-8D801153680C}" destId="{BCB6E53D-E194-4DA6-B217-0AA623293539}" srcOrd="1" destOrd="0" presId="urn:microsoft.com/office/officeart/2005/8/layout/radial1"/>
    <dgm:cxn modelId="{FF5A85C7-C85A-4E42-8F5F-62F494D14337}" type="presOf" srcId="{945623D2-EE24-4613-852D-E75A1B9FE9F3}" destId="{0663F532-E9F8-45CE-BFE2-AF37F9EA79AD}" srcOrd="1" destOrd="0" presId="urn:microsoft.com/office/officeart/2005/8/layout/radial1"/>
    <dgm:cxn modelId="{CDFF0A3E-AE13-4286-A7BF-4506B546F544}" type="presOf" srcId="{2CC5F32D-6048-4424-B1AB-2CE19E5AEBB7}" destId="{F1BB7032-4709-4247-B8C6-4EF322B58CB2}" srcOrd="1" destOrd="0" presId="urn:microsoft.com/office/officeart/2005/8/layout/radial1"/>
    <dgm:cxn modelId="{FCE49129-4F71-4C8B-834E-015CC4F63C4A}" type="presOf" srcId="{A877012F-5575-4B62-9359-7F5D359EA272}" destId="{AB0428D9-6BA8-45FA-8502-4BD761CBDFFE}" srcOrd="1" destOrd="0" presId="urn:microsoft.com/office/officeart/2005/8/layout/radial1"/>
    <dgm:cxn modelId="{E6E951E4-A499-435E-8E29-4BC0800F6666}" type="presOf" srcId="{26F05EA8-8D6E-46EE-AECB-8D801153680C}" destId="{4B21AAE6-4353-43F5-B7D4-894C86027DB2}" srcOrd="0" destOrd="0" presId="urn:microsoft.com/office/officeart/2005/8/layout/radial1"/>
    <dgm:cxn modelId="{F02A8103-689C-4754-A887-3EF43A6589FA}" type="presOf" srcId="{CED230AE-32A3-47CA-B6E8-C3E55ED92D4F}" destId="{A12D6F88-0F38-4F42-97B9-F57AB60FF709}" srcOrd="0" destOrd="0" presId="urn:microsoft.com/office/officeart/2005/8/layout/radial1"/>
    <dgm:cxn modelId="{5BB6C6F0-0598-4A8D-8A29-1F22687D7E9D}" type="presOf" srcId="{A877012F-5575-4B62-9359-7F5D359EA272}" destId="{55F2D746-B219-4D71-ABE0-6BB447557B3D}" srcOrd="0" destOrd="0" presId="urn:microsoft.com/office/officeart/2005/8/layout/radial1"/>
    <dgm:cxn modelId="{FD8094A5-27BD-4056-93ED-036416D31711}" srcId="{CE9735E0-88CC-4773-A3E0-04FB7FAE491F}" destId="{940F58C9-16FF-4B03-84C0-F1635FB7CB84}" srcOrd="8" destOrd="0" parTransId="{C0244B11-F205-4889-823F-A3270DC08A9A}" sibTransId="{54C3079E-319D-4EAC-89F5-A69C789AF6EC}"/>
    <dgm:cxn modelId="{13E63536-01E2-4A59-B3CA-381968C123A5}" type="presOf" srcId="{1BFA0CCC-92DF-4831-A659-7004AD71A3C0}" destId="{81523275-6045-4711-9BBD-9F589D22D953}" srcOrd="0" destOrd="0" presId="urn:microsoft.com/office/officeart/2005/8/layout/radial1"/>
    <dgm:cxn modelId="{564D989C-0DB1-42E8-BEA4-36785B634864}" type="presOf" srcId="{964D12FE-4217-4531-9EC1-6D89A1A12CA4}" destId="{129AD14B-7D6C-4FDE-B9FE-F7C22E510202}" srcOrd="0" destOrd="0" presId="urn:microsoft.com/office/officeart/2005/8/layout/radial1"/>
    <dgm:cxn modelId="{8FC9AE79-BBE8-4EEF-9A16-9C07A97007EE}" srcId="{CE9735E0-88CC-4773-A3E0-04FB7FAE491F}" destId="{964D12FE-4217-4531-9EC1-6D89A1A12CA4}" srcOrd="0" destOrd="0" parTransId="{4CE7ADC2-F3E8-4E79-B390-D5FFBA044321}" sibTransId="{AEB4F0A6-DBB4-47FF-B020-9D91B51C4113}"/>
    <dgm:cxn modelId="{CAA8BE45-F6E3-4921-903B-5A64D82F78C2}" type="presOf" srcId="{9B59F744-FEFC-45A7-BC29-6602B67185F2}" destId="{9F44772A-D174-49AF-813D-E054C744D791}" srcOrd="0" destOrd="0" presId="urn:microsoft.com/office/officeart/2005/8/layout/radial1"/>
    <dgm:cxn modelId="{D81F2463-E960-4693-8F9D-637C6490D8B7}" srcId="{CE9735E0-88CC-4773-A3E0-04FB7FAE491F}" destId="{1BFA0CCC-92DF-4831-A659-7004AD71A3C0}" srcOrd="3" destOrd="0" parTransId="{2CC5F32D-6048-4424-B1AB-2CE19E5AEBB7}" sibTransId="{BC101275-5985-4A9E-B5E6-349981591832}"/>
    <dgm:cxn modelId="{25114BDA-6A53-4D13-B9EB-0259EE1C9739}" srcId="{CE9735E0-88CC-4773-A3E0-04FB7FAE491F}" destId="{CED230AE-32A3-47CA-B6E8-C3E55ED92D4F}" srcOrd="4" destOrd="0" parTransId="{26F05EA8-8D6E-46EE-AECB-8D801153680C}" sibTransId="{0C36972D-7B2F-42FF-B5BC-5D6EA08D1CEB}"/>
    <dgm:cxn modelId="{78F4FD50-DFA7-42E0-856E-0D47D0289449}" type="presOf" srcId="{2CC5F32D-6048-4424-B1AB-2CE19E5AEBB7}" destId="{FF569DAA-DEBF-4F38-9C82-4A4745156358}" srcOrd="0" destOrd="0" presId="urn:microsoft.com/office/officeart/2005/8/layout/radial1"/>
    <dgm:cxn modelId="{066D13E0-882C-41F8-8D32-EB50C2C49AE3}" type="presOf" srcId="{4CE7ADC2-F3E8-4E79-B390-D5FFBA044321}" destId="{B42A4E92-24DA-44D3-B47B-F7B0199398EC}" srcOrd="0" destOrd="0" presId="urn:microsoft.com/office/officeart/2005/8/layout/radial1"/>
    <dgm:cxn modelId="{7D51A607-8BB5-4AE1-9CDA-4D6AF4691523}" type="presOf" srcId="{F88604F2-511D-44F0-8937-312D1584DA18}" destId="{4E5E9468-00AF-487E-8852-4AC069EF11E1}" srcOrd="0" destOrd="0" presId="urn:microsoft.com/office/officeart/2005/8/layout/radial1"/>
    <dgm:cxn modelId="{4C60C76D-BBC6-41FF-9EED-BCABB92A5F30}" type="presParOf" srcId="{7351A2AD-F78E-4E5F-B9EE-6B83F1FA992E}" destId="{094174B0-7908-49B6-B4DA-FA2256692049}" srcOrd="0" destOrd="0" presId="urn:microsoft.com/office/officeart/2005/8/layout/radial1"/>
    <dgm:cxn modelId="{F809361B-BBB2-491B-9D93-504CF8682DCA}" type="presParOf" srcId="{7351A2AD-F78E-4E5F-B9EE-6B83F1FA992E}" destId="{B42A4E92-24DA-44D3-B47B-F7B0199398EC}" srcOrd="1" destOrd="0" presId="urn:microsoft.com/office/officeart/2005/8/layout/radial1"/>
    <dgm:cxn modelId="{55B0CEEF-2192-48FA-B284-51EA86FBECF1}" type="presParOf" srcId="{B42A4E92-24DA-44D3-B47B-F7B0199398EC}" destId="{A181E485-33ED-415D-8304-279D5DC3A9E2}" srcOrd="0" destOrd="0" presId="urn:microsoft.com/office/officeart/2005/8/layout/radial1"/>
    <dgm:cxn modelId="{1AEE4CA5-3A8A-4E98-98A9-2BCE7831DAA1}" type="presParOf" srcId="{7351A2AD-F78E-4E5F-B9EE-6B83F1FA992E}" destId="{129AD14B-7D6C-4FDE-B9FE-F7C22E510202}" srcOrd="2" destOrd="0" presId="urn:microsoft.com/office/officeart/2005/8/layout/radial1"/>
    <dgm:cxn modelId="{4EA135AD-502C-4CCF-9363-9760E9773270}" type="presParOf" srcId="{7351A2AD-F78E-4E5F-B9EE-6B83F1FA992E}" destId="{D906537C-2F2C-4B6A-9EFD-AA3F8ACF1B88}" srcOrd="3" destOrd="0" presId="urn:microsoft.com/office/officeart/2005/8/layout/radial1"/>
    <dgm:cxn modelId="{4E560252-CCC1-4AAB-9512-C3A09420655C}" type="presParOf" srcId="{D906537C-2F2C-4B6A-9EFD-AA3F8ACF1B88}" destId="{0663F532-E9F8-45CE-BFE2-AF37F9EA79AD}" srcOrd="0" destOrd="0" presId="urn:microsoft.com/office/officeart/2005/8/layout/radial1"/>
    <dgm:cxn modelId="{B58F7FDB-B6F0-4CD0-95B0-E14965BED137}" type="presParOf" srcId="{7351A2AD-F78E-4E5F-B9EE-6B83F1FA992E}" destId="{A6C72B02-BAEF-401E-AB97-F1C1626A3F37}" srcOrd="4" destOrd="0" presId="urn:microsoft.com/office/officeart/2005/8/layout/radial1"/>
    <dgm:cxn modelId="{D8B4802F-A607-41C6-BC04-67B4482C9EB4}" type="presParOf" srcId="{7351A2AD-F78E-4E5F-B9EE-6B83F1FA992E}" destId="{55F2D746-B219-4D71-ABE0-6BB447557B3D}" srcOrd="5" destOrd="0" presId="urn:microsoft.com/office/officeart/2005/8/layout/radial1"/>
    <dgm:cxn modelId="{7CE56138-A7CB-4FB0-833C-89CE2E8D528A}" type="presParOf" srcId="{55F2D746-B219-4D71-ABE0-6BB447557B3D}" destId="{AB0428D9-6BA8-45FA-8502-4BD761CBDFFE}" srcOrd="0" destOrd="0" presId="urn:microsoft.com/office/officeart/2005/8/layout/radial1"/>
    <dgm:cxn modelId="{E0FA3B0A-0713-458D-8111-3243B7836984}" type="presParOf" srcId="{7351A2AD-F78E-4E5F-B9EE-6B83F1FA992E}" destId="{B93434FD-9F02-410E-B95A-A89C724D41B2}" srcOrd="6" destOrd="0" presId="urn:microsoft.com/office/officeart/2005/8/layout/radial1"/>
    <dgm:cxn modelId="{15F7C59E-2F15-41FD-836D-9563425256DF}" type="presParOf" srcId="{7351A2AD-F78E-4E5F-B9EE-6B83F1FA992E}" destId="{FF569DAA-DEBF-4F38-9C82-4A4745156358}" srcOrd="7" destOrd="0" presId="urn:microsoft.com/office/officeart/2005/8/layout/radial1"/>
    <dgm:cxn modelId="{E22B409E-2D5F-434C-92F1-EC40DFF3C836}" type="presParOf" srcId="{FF569DAA-DEBF-4F38-9C82-4A4745156358}" destId="{F1BB7032-4709-4247-B8C6-4EF322B58CB2}" srcOrd="0" destOrd="0" presId="urn:microsoft.com/office/officeart/2005/8/layout/radial1"/>
    <dgm:cxn modelId="{4FDCB28B-9F5F-4C42-A981-ECCB48F180D3}" type="presParOf" srcId="{7351A2AD-F78E-4E5F-B9EE-6B83F1FA992E}" destId="{81523275-6045-4711-9BBD-9F589D22D953}" srcOrd="8" destOrd="0" presId="urn:microsoft.com/office/officeart/2005/8/layout/radial1"/>
    <dgm:cxn modelId="{2235EBCF-511B-4685-B551-E952FB31C310}" type="presParOf" srcId="{7351A2AD-F78E-4E5F-B9EE-6B83F1FA992E}" destId="{4B21AAE6-4353-43F5-B7D4-894C86027DB2}" srcOrd="9" destOrd="0" presId="urn:microsoft.com/office/officeart/2005/8/layout/radial1"/>
    <dgm:cxn modelId="{453CF0CB-D195-4334-BF40-0ACAC2B547AF}" type="presParOf" srcId="{4B21AAE6-4353-43F5-B7D4-894C86027DB2}" destId="{BCB6E53D-E194-4DA6-B217-0AA623293539}" srcOrd="0" destOrd="0" presId="urn:microsoft.com/office/officeart/2005/8/layout/radial1"/>
    <dgm:cxn modelId="{CD183AF8-7539-42C2-9C43-E582F68AD015}" type="presParOf" srcId="{7351A2AD-F78E-4E5F-B9EE-6B83F1FA992E}" destId="{A12D6F88-0F38-4F42-97B9-F57AB60FF709}" srcOrd="10" destOrd="0" presId="urn:microsoft.com/office/officeart/2005/8/layout/radial1"/>
    <dgm:cxn modelId="{93452F68-BF62-4298-9134-8E0B85520C63}" type="presParOf" srcId="{7351A2AD-F78E-4E5F-B9EE-6B83F1FA992E}" destId="{CE153693-FC8A-4EED-A86B-E165EC2F8632}" srcOrd="11" destOrd="0" presId="urn:microsoft.com/office/officeart/2005/8/layout/radial1"/>
    <dgm:cxn modelId="{E7E6E2D4-87B2-4FD2-8FF0-2855FB84AFD7}" type="presParOf" srcId="{CE153693-FC8A-4EED-A86B-E165EC2F8632}" destId="{F625CD53-8280-4019-A549-EC59DB490D33}" srcOrd="0" destOrd="0" presId="urn:microsoft.com/office/officeart/2005/8/layout/radial1"/>
    <dgm:cxn modelId="{F4F4C57C-9C24-4F37-BF13-0296EE51291C}" type="presParOf" srcId="{7351A2AD-F78E-4E5F-B9EE-6B83F1FA992E}" destId="{4E5E9468-00AF-487E-8852-4AC069EF11E1}" srcOrd="12" destOrd="0" presId="urn:microsoft.com/office/officeart/2005/8/layout/radial1"/>
    <dgm:cxn modelId="{2CBA6C6C-02D8-4D8F-8359-7FD36637D423}" type="presParOf" srcId="{7351A2AD-F78E-4E5F-B9EE-6B83F1FA992E}" destId="{978F195E-6384-40A6-A7C5-EE89A8F2CEA4}" srcOrd="13" destOrd="0" presId="urn:microsoft.com/office/officeart/2005/8/layout/radial1"/>
    <dgm:cxn modelId="{B679C296-DF8D-467E-B74D-4D462C0E7650}" type="presParOf" srcId="{978F195E-6384-40A6-A7C5-EE89A8F2CEA4}" destId="{B14E15B4-40A3-432F-974C-5F836CC1FE42}" srcOrd="0" destOrd="0" presId="urn:microsoft.com/office/officeart/2005/8/layout/radial1"/>
    <dgm:cxn modelId="{62F39227-0634-42E3-BAC0-51EA22DC7A28}" type="presParOf" srcId="{7351A2AD-F78E-4E5F-B9EE-6B83F1FA992E}" destId="{7EB57A2B-1B23-4268-BB4E-78430F0A78C5}" srcOrd="14" destOrd="0" presId="urn:microsoft.com/office/officeart/2005/8/layout/radial1"/>
    <dgm:cxn modelId="{04B52664-DAC5-4773-83E4-2939A49D6E27}" type="presParOf" srcId="{7351A2AD-F78E-4E5F-B9EE-6B83F1FA992E}" destId="{B5FE5221-41C9-4B83-8C61-CE8D1FEF3C2A}" srcOrd="15" destOrd="0" presId="urn:microsoft.com/office/officeart/2005/8/layout/radial1"/>
    <dgm:cxn modelId="{89CBD432-DE95-446C-90D9-00415E8C92F1}" type="presParOf" srcId="{B5FE5221-41C9-4B83-8C61-CE8D1FEF3C2A}" destId="{B997CA0F-A76F-485B-BFCF-28A218E5075C}" srcOrd="0" destOrd="0" presId="urn:microsoft.com/office/officeart/2005/8/layout/radial1"/>
    <dgm:cxn modelId="{68330B95-A41E-4F1D-BFA5-84E807571C0E}" type="presParOf" srcId="{7351A2AD-F78E-4E5F-B9EE-6B83F1FA992E}" destId="{2185B412-2AFC-4CC1-AD72-2A30026E66F1}" srcOrd="16" destOrd="0" presId="urn:microsoft.com/office/officeart/2005/8/layout/radial1"/>
    <dgm:cxn modelId="{81D3CC64-1CA1-47DF-B331-B76A4007FB10}" type="presParOf" srcId="{7351A2AD-F78E-4E5F-B9EE-6B83F1FA992E}" destId="{15301074-4F60-4E5F-9892-BD473CC8E488}" srcOrd="17" destOrd="0" presId="urn:microsoft.com/office/officeart/2005/8/layout/radial1"/>
    <dgm:cxn modelId="{54C63A15-8378-42BE-A551-FD4F26B51003}" type="presParOf" srcId="{15301074-4F60-4E5F-9892-BD473CC8E488}" destId="{593B6DDD-A3A0-47FD-A3F4-118638322E40}" srcOrd="0" destOrd="0" presId="urn:microsoft.com/office/officeart/2005/8/layout/radial1"/>
    <dgm:cxn modelId="{56A63360-3EF9-4ED8-A1B5-74A559F29D27}" type="presParOf" srcId="{7351A2AD-F78E-4E5F-B9EE-6B83F1FA992E}" destId="{E3A6302E-47EE-4722-B2E3-11079E40B774}" srcOrd="18" destOrd="0" presId="urn:microsoft.com/office/officeart/2005/8/layout/radial1"/>
    <dgm:cxn modelId="{E37231B4-9861-4955-BF7E-94E6EC5FDD98}" type="presParOf" srcId="{7351A2AD-F78E-4E5F-B9EE-6B83F1FA992E}" destId="{9F44772A-D174-49AF-813D-E054C744D791}" srcOrd="19" destOrd="0" presId="urn:microsoft.com/office/officeart/2005/8/layout/radial1"/>
    <dgm:cxn modelId="{40BCE458-43B1-4652-ADB4-8768625510F3}" type="presParOf" srcId="{9F44772A-D174-49AF-813D-E054C744D791}" destId="{A976120B-17F5-4FD7-AEB9-3CE24C83C983}" srcOrd="0" destOrd="0" presId="urn:microsoft.com/office/officeart/2005/8/layout/radial1"/>
    <dgm:cxn modelId="{88B1EDFE-B88A-4C40-9468-AC4D58E74B8A}" type="presParOf" srcId="{7351A2AD-F78E-4E5F-B9EE-6B83F1FA992E}" destId="{7EA52F4F-EDA8-4A6E-B10D-BA1FA22324E1}"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87A3D-03ED-453E-84BF-3E65954D3BEE}">
      <dsp:nvSpPr>
        <dsp:cNvPr id="0" name=""/>
        <dsp:cNvSpPr/>
      </dsp:nvSpPr>
      <dsp:spPr>
        <a:xfrm>
          <a:off x="720114" y="1015475"/>
          <a:ext cx="1995699" cy="1995699"/>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smtClean="0">
              <a:latin typeface="Times New Roman" panose="02020603050405020304" pitchFamily="18" charset="0"/>
              <a:cs typeface="Times New Roman" panose="02020603050405020304" pitchFamily="18" charset="0"/>
            </a:rPr>
            <a:t>Disability</a:t>
          </a:r>
          <a:endParaRPr lang="en-US" sz="2000" kern="1200" dirty="0">
            <a:latin typeface="Times New Roman" panose="02020603050405020304" pitchFamily="18" charset="0"/>
            <a:cs typeface="Times New Roman" panose="02020603050405020304" pitchFamily="18" charset="0"/>
          </a:endParaRPr>
        </a:p>
      </dsp:txBody>
      <dsp:txXfrm>
        <a:off x="986208" y="1364723"/>
        <a:ext cx="1463512" cy="898064"/>
      </dsp:txXfrm>
    </dsp:sp>
    <dsp:sp modelId="{02008093-F8DF-41F2-86BC-63DFD64BA236}">
      <dsp:nvSpPr>
        <dsp:cNvPr id="0" name=""/>
        <dsp:cNvSpPr/>
      </dsp:nvSpPr>
      <dsp:spPr>
        <a:xfrm>
          <a:off x="1440229" y="2262787"/>
          <a:ext cx="1995699" cy="1995699"/>
        </a:xfrm>
        <a:prstGeom prst="ellipse">
          <a:avLst/>
        </a:prstGeom>
        <a:solidFill>
          <a:schemeClr val="accent2">
            <a:alpha val="50000"/>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smtClean="0">
              <a:latin typeface="Times New Roman" panose="02020603050405020304" pitchFamily="18" charset="0"/>
              <a:cs typeface="Times New Roman" panose="02020603050405020304" pitchFamily="18" charset="0"/>
            </a:rPr>
            <a:t>Handicap</a:t>
          </a:r>
          <a:endParaRPr lang="en-US" sz="2000" kern="1200" dirty="0">
            <a:latin typeface="Times New Roman" panose="02020603050405020304" pitchFamily="18" charset="0"/>
            <a:cs typeface="Times New Roman" panose="02020603050405020304" pitchFamily="18" charset="0"/>
          </a:endParaRPr>
        </a:p>
      </dsp:txBody>
      <dsp:txXfrm>
        <a:off x="2050581" y="2778343"/>
        <a:ext cx="1197419" cy="1097634"/>
      </dsp:txXfrm>
    </dsp:sp>
    <dsp:sp modelId="{A2973C58-3528-49DA-B462-91AEB59C773B}">
      <dsp:nvSpPr>
        <dsp:cNvPr id="0" name=""/>
        <dsp:cNvSpPr/>
      </dsp:nvSpPr>
      <dsp:spPr>
        <a:xfrm>
          <a:off x="0" y="2262787"/>
          <a:ext cx="1995699" cy="1995699"/>
        </a:xfrm>
        <a:prstGeom prst="ellipse">
          <a:avLst/>
        </a:prstGeom>
        <a:solidFill>
          <a:schemeClr val="accent2">
            <a:alpha val="50000"/>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Impairment</a:t>
          </a:r>
          <a:endParaRPr lang="en-US" sz="2000" kern="1200" dirty="0">
            <a:latin typeface="Times New Roman" panose="02020603050405020304" pitchFamily="18" charset="0"/>
            <a:cs typeface="Times New Roman" panose="02020603050405020304" pitchFamily="18" charset="0"/>
          </a:endParaRPr>
        </a:p>
      </dsp:txBody>
      <dsp:txXfrm>
        <a:off x="187928" y="2778343"/>
        <a:ext cx="1197419" cy="1097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174B0-7908-49B6-B4DA-FA2256692049}">
      <dsp:nvSpPr>
        <dsp:cNvPr id="0" name=""/>
        <dsp:cNvSpPr/>
      </dsp:nvSpPr>
      <dsp:spPr>
        <a:xfrm>
          <a:off x="4323859" y="2529695"/>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Luka Bakar</a:t>
          </a:r>
          <a:endParaRPr lang="en-US" sz="1400" kern="1200" dirty="0"/>
        </a:p>
      </dsp:txBody>
      <dsp:txXfrm>
        <a:off x="4497985" y="2703821"/>
        <a:ext cx="840756" cy="840756"/>
      </dsp:txXfrm>
    </dsp:sp>
    <dsp:sp modelId="{B42A4E92-24DA-44D3-B47B-F7B0199398EC}">
      <dsp:nvSpPr>
        <dsp:cNvPr id="0" name=""/>
        <dsp:cNvSpPr/>
      </dsp:nvSpPr>
      <dsp:spPr>
        <a:xfrm rot="16200000">
          <a:off x="4260769" y="1861222"/>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885484" y="1839221"/>
        <a:ext cx="65759" cy="65759"/>
      </dsp:txXfrm>
    </dsp:sp>
    <dsp:sp modelId="{129AD14B-7D6C-4FDE-B9FE-F7C22E510202}">
      <dsp:nvSpPr>
        <dsp:cNvPr id="0" name=""/>
        <dsp:cNvSpPr/>
      </dsp:nvSpPr>
      <dsp:spPr>
        <a:xfrm>
          <a:off x="4323859" y="25498"/>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Bingung</a:t>
          </a:r>
          <a:endParaRPr lang="en-US" sz="1400" kern="1200" dirty="0"/>
        </a:p>
      </dsp:txBody>
      <dsp:txXfrm>
        <a:off x="4497985" y="199624"/>
        <a:ext cx="840756" cy="840756"/>
      </dsp:txXfrm>
    </dsp:sp>
    <dsp:sp modelId="{D906537C-2F2C-4B6A-9EFD-AA3F8ACF1B88}">
      <dsp:nvSpPr>
        <dsp:cNvPr id="0" name=""/>
        <dsp:cNvSpPr/>
      </dsp:nvSpPr>
      <dsp:spPr>
        <a:xfrm rot="18360000">
          <a:off x="4996734" y="2100352"/>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21449" y="2078351"/>
        <a:ext cx="65759" cy="65759"/>
      </dsp:txXfrm>
    </dsp:sp>
    <dsp:sp modelId="{A6C72B02-BAEF-401E-AB97-F1C1626A3F37}">
      <dsp:nvSpPr>
        <dsp:cNvPr id="0" name=""/>
        <dsp:cNvSpPr/>
      </dsp:nvSpPr>
      <dsp:spPr>
        <a:xfrm>
          <a:off x="5795789" y="503757"/>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Cemas</a:t>
          </a:r>
          <a:endParaRPr lang="en-US" sz="1400" kern="1200" dirty="0"/>
        </a:p>
      </dsp:txBody>
      <dsp:txXfrm>
        <a:off x="5969915" y="677883"/>
        <a:ext cx="840756" cy="840756"/>
      </dsp:txXfrm>
    </dsp:sp>
    <dsp:sp modelId="{55F2D746-B219-4D71-ABE0-6BB447557B3D}">
      <dsp:nvSpPr>
        <dsp:cNvPr id="0" name=""/>
        <dsp:cNvSpPr/>
      </dsp:nvSpPr>
      <dsp:spPr>
        <a:xfrm rot="20520000">
          <a:off x="5451586" y="2726401"/>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76300" y="2704400"/>
        <a:ext cx="65759" cy="65759"/>
      </dsp:txXfrm>
    </dsp:sp>
    <dsp:sp modelId="{B93434FD-9F02-410E-B95A-A89C724D41B2}">
      <dsp:nvSpPr>
        <dsp:cNvPr id="0" name=""/>
        <dsp:cNvSpPr/>
      </dsp:nvSpPr>
      <dsp:spPr>
        <a:xfrm>
          <a:off x="6705492" y="1755856"/>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Depresi</a:t>
          </a:r>
          <a:endParaRPr lang="en-US" sz="1400" kern="1200" dirty="0"/>
        </a:p>
      </dsp:txBody>
      <dsp:txXfrm>
        <a:off x="6879618" y="1929982"/>
        <a:ext cx="840756" cy="840756"/>
      </dsp:txXfrm>
    </dsp:sp>
    <dsp:sp modelId="{FF569DAA-DEBF-4F38-9C82-4A4745156358}">
      <dsp:nvSpPr>
        <dsp:cNvPr id="0" name=""/>
        <dsp:cNvSpPr/>
      </dsp:nvSpPr>
      <dsp:spPr>
        <a:xfrm rot="1080000">
          <a:off x="5451586" y="3500240"/>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076300" y="3478239"/>
        <a:ext cx="65759" cy="65759"/>
      </dsp:txXfrm>
    </dsp:sp>
    <dsp:sp modelId="{81523275-6045-4711-9BBD-9F589D22D953}">
      <dsp:nvSpPr>
        <dsp:cNvPr id="0" name=""/>
        <dsp:cNvSpPr/>
      </dsp:nvSpPr>
      <dsp:spPr>
        <a:xfrm>
          <a:off x="6705492" y="3303535"/>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Ketidakberdayaan</a:t>
          </a:r>
          <a:endParaRPr lang="en-US" sz="1400" kern="1200" dirty="0"/>
        </a:p>
      </dsp:txBody>
      <dsp:txXfrm>
        <a:off x="6879618" y="3477661"/>
        <a:ext cx="840756" cy="840756"/>
      </dsp:txXfrm>
    </dsp:sp>
    <dsp:sp modelId="{4B21AAE6-4353-43F5-B7D4-894C86027DB2}">
      <dsp:nvSpPr>
        <dsp:cNvPr id="0" name=""/>
        <dsp:cNvSpPr/>
      </dsp:nvSpPr>
      <dsp:spPr>
        <a:xfrm rot="3240000">
          <a:off x="4996734" y="4126290"/>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21449" y="4104289"/>
        <a:ext cx="65759" cy="65759"/>
      </dsp:txXfrm>
    </dsp:sp>
    <dsp:sp modelId="{A12D6F88-0F38-4F42-97B9-F57AB60FF709}">
      <dsp:nvSpPr>
        <dsp:cNvPr id="0" name=""/>
        <dsp:cNvSpPr/>
      </dsp:nvSpPr>
      <dsp:spPr>
        <a:xfrm>
          <a:off x="5795789" y="4555633"/>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Kemarahan</a:t>
          </a:r>
          <a:endParaRPr lang="en-US" sz="1400" kern="1200" dirty="0"/>
        </a:p>
      </dsp:txBody>
      <dsp:txXfrm>
        <a:off x="5969915" y="4729759"/>
        <a:ext cx="840756" cy="840756"/>
      </dsp:txXfrm>
    </dsp:sp>
    <dsp:sp modelId="{CE153693-FC8A-4EED-A86B-E165EC2F8632}">
      <dsp:nvSpPr>
        <dsp:cNvPr id="0" name=""/>
        <dsp:cNvSpPr/>
      </dsp:nvSpPr>
      <dsp:spPr>
        <a:xfrm rot="5400000">
          <a:off x="4260769" y="4365419"/>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885484" y="4343418"/>
        <a:ext cx="65759" cy="65759"/>
      </dsp:txXfrm>
    </dsp:sp>
    <dsp:sp modelId="{4E5E9468-00AF-487E-8852-4AC069EF11E1}">
      <dsp:nvSpPr>
        <dsp:cNvPr id="0" name=""/>
        <dsp:cNvSpPr/>
      </dsp:nvSpPr>
      <dsp:spPr>
        <a:xfrm>
          <a:off x="4323859" y="5033892"/>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Rasa </a:t>
          </a:r>
          <a:r>
            <a:rPr lang="en-US" sz="1400" kern="1200" dirty="0" err="1" smtClean="0"/>
            <a:t>bersalah</a:t>
          </a:r>
          <a:endParaRPr lang="en-US" sz="1400" kern="1200" dirty="0"/>
        </a:p>
      </dsp:txBody>
      <dsp:txXfrm>
        <a:off x="4497985" y="5208018"/>
        <a:ext cx="840756" cy="840756"/>
      </dsp:txXfrm>
    </dsp:sp>
    <dsp:sp modelId="{978F195E-6384-40A6-A7C5-EE89A8F2CEA4}">
      <dsp:nvSpPr>
        <dsp:cNvPr id="0" name=""/>
        <dsp:cNvSpPr/>
      </dsp:nvSpPr>
      <dsp:spPr>
        <a:xfrm rot="7560000">
          <a:off x="3524804" y="4126290"/>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49519" y="4104289"/>
        <a:ext cx="65759" cy="65759"/>
      </dsp:txXfrm>
    </dsp:sp>
    <dsp:sp modelId="{7EB57A2B-1B23-4268-BB4E-78430F0A78C5}">
      <dsp:nvSpPr>
        <dsp:cNvPr id="0" name=""/>
        <dsp:cNvSpPr/>
      </dsp:nvSpPr>
      <dsp:spPr>
        <a:xfrm>
          <a:off x="2851929" y="4555633"/>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Harga</a:t>
          </a:r>
          <a:r>
            <a:rPr lang="en-US" sz="1400" kern="1200" dirty="0" smtClean="0"/>
            <a:t> </a:t>
          </a:r>
          <a:r>
            <a:rPr lang="en-US" sz="1400" kern="1200" dirty="0" err="1" smtClean="0"/>
            <a:t>diri</a:t>
          </a:r>
          <a:r>
            <a:rPr lang="en-US" sz="1400" kern="1200" dirty="0" smtClean="0"/>
            <a:t> </a:t>
          </a:r>
          <a:r>
            <a:rPr lang="en-US" sz="1400" kern="1200" dirty="0" err="1" smtClean="0"/>
            <a:t>rendah</a:t>
          </a:r>
          <a:endParaRPr lang="en-US" sz="1400" kern="1200" dirty="0"/>
        </a:p>
      </dsp:txBody>
      <dsp:txXfrm>
        <a:off x="3026055" y="4729759"/>
        <a:ext cx="840756" cy="840756"/>
      </dsp:txXfrm>
    </dsp:sp>
    <dsp:sp modelId="{B5FE5221-41C9-4B83-8C61-CE8D1FEF3C2A}">
      <dsp:nvSpPr>
        <dsp:cNvPr id="0" name=""/>
        <dsp:cNvSpPr/>
      </dsp:nvSpPr>
      <dsp:spPr>
        <a:xfrm rot="9720000">
          <a:off x="3069953" y="3500240"/>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94667" y="3478239"/>
        <a:ext cx="65759" cy="65759"/>
      </dsp:txXfrm>
    </dsp:sp>
    <dsp:sp modelId="{2185B412-2AFC-4CC1-AD72-2A30026E66F1}">
      <dsp:nvSpPr>
        <dsp:cNvPr id="0" name=""/>
        <dsp:cNvSpPr/>
      </dsp:nvSpPr>
      <dsp:spPr>
        <a:xfrm>
          <a:off x="1942226" y="3303535"/>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Kepercayaan</a:t>
          </a:r>
          <a:r>
            <a:rPr lang="en-US" sz="1400" kern="1200" dirty="0" smtClean="0"/>
            <a:t> </a:t>
          </a:r>
          <a:r>
            <a:rPr lang="en-US" sz="1400" kern="1200" dirty="0" err="1" smtClean="0"/>
            <a:t>diri</a:t>
          </a:r>
          <a:r>
            <a:rPr lang="en-US" sz="1400" kern="1200" dirty="0" smtClean="0"/>
            <a:t> </a:t>
          </a:r>
          <a:r>
            <a:rPr lang="en-US" sz="1400" kern="1200" dirty="0" err="1" smtClean="0"/>
            <a:t>rendah</a:t>
          </a:r>
          <a:endParaRPr lang="en-US" sz="1400" kern="1200" dirty="0"/>
        </a:p>
      </dsp:txBody>
      <dsp:txXfrm>
        <a:off x="2116352" y="3477661"/>
        <a:ext cx="840756" cy="840756"/>
      </dsp:txXfrm>
    </dsp:sp>
    <dsp:sp modelId="{15301074-4F60-4E5F-9892-BD473CC8E488}">
      <dsp:nvSpPr>
        <dsp:cNvPr id="0" name=""/>
        <dsp:cNvSpPr/>
      </dsp:nvSpPr>
      <dsp:spPr>
        <a:xfrm rot="11880000">
          <a:off x="3069953" y="2726401"/>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94667" y="2704400"/>
        <a:ext cx="65759" cy="65759"/>
      </dsp:txXfrm>
    </dsp:sp>
    <dsp:sp modelId="{E3A6302E-47EE-4722-B2E3-11079E40B774}">
      <dsp:nvSpPr>
        <dsp:cNvPr id="0" name=""/>
        <dsp:cNvSpPr/>
      </dsp:nvSpPr>
      <dsp:spPr>
        <a:xfrm>
          <a:off x="1942226" y="1755856"/>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Berkabung</a:t>
          </a:r>
          <a:endParaRPr lang="en-US" sz="1400" kern="1200" dirty="0"/>
        </a:p>
      </dsp:txBody>
      <dsp:txXfrm>
        <a:off x="2116352" y="1929982"/>
        <a:ext cx="840756" cy="840756"/>
      </dsp:txXfrm>
    </dsp:sp>
    <dsp:sp modelId="{9F44772A-D174-49AF-813D-E054C744D791}">
      <dsp:nvSpPr>
        <dsp:cNvPr id="0" name=""/>
        <dsp:cNvSpPr/>
      </dsp:nvSpPr>
      <dsp:spPr>
        <a:xfrm rot="14040000">
          <a:off x="3524804" y="2100352"/>
          <a:ext cx="1315188" cy="21757"/>
        </a:xfrm>
        <a:custGeom>
          <a:avLst/>
          <a:gdLst/>
          <a:ahLst/>
          <a:cxnLst/>
          <a:rect l="0" t="0" r="0" b="0"/>
          <a:pathLst>
            <a:path>
              <a:moveTo>
                <a:pt x="0" y="10878"/>
              </a:moveTo>
              <a:lnTo>
                <a:pt x="1315188" y="1087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149519" y="2078351"/>
        <a:ext cx="65759" cy="65759"/>
      </dsp:txXfrm>
    </dsp:sp>
    <dsp:sp modelId="{7EA52F4F-EDA8-4A6E-B10D-BA1FA22324E1}">
      <dsp:nvSpPr>
        <dsp:cNvPr id="0" name=""/>
        <dsp:cNvSpPr/>
      </dsp:nvSpPr>
      <dsp:spPr>
        <a:xfrm>
          <a:off x="2851929" y="503757"/>
          <a:ext cx="1189008" cy="1189008"/>
        </a:xfrm>
        <a:prstGeom prst="ellipse">
          <a:avLst/>
        </a:prstGeom>
        <a:gradFill rotWithShape="0">
          <a:gsLst>
            <a:gs pos="0">
              <a:schemeClr val="dk2">
                <a:hueOff val="0"/>
                <a:satOff val="0"/>
                <a:lumOff val="0"/>
                <a:alphaOff val="0"/>
                <a:shade val="85000"/>
                <a:satMod val="130000"/>
              </a:schemeClr>
            </a:gs>
            <a:gs pos="34000">
              <a:schemeClr val="dk2">
                <a:hueOff val="0"/>
                <a:satOff val="0"/>
                <a:lumOff val="0"/>
                <a:alphaOff val="0"/>
                <a:shade val="87000"/>
                <a:satMod val="125000"/>
              </a:schemeClr>
            </a:gs>
            <a:gs pos="70000">
              <a:schemeClr val="dk2">
                <a:hueOff val="0"/>
                <a:satOff val="0"/>
                <a:lumOff val="0"/>
                <a:alphaOff val="0"/>
                <a:tint val="100000"/>
                <a:shade val="90000"/>
                <a:satMod val="130000"/>
              </a:schemeClr>
            </a:gs>
            <a:gs pos="100000">
              <a:schemeClr val="dk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t>Harapan</a:t>
          </a:r>
          <a:r>
            <a:rPr lang="en-US" sz="1400" kern="1200" dirty="0" smtClean="0"/>
            <a:t> </a:t>
          </a:r>
          <a:r>
            <a:rPr lang="en-US" sz="1400" kern="1200" dirty="0" err="1" smtClean="0"/>
            <a:t>hidup</a:t>
          </a:r>
          <a:r>
            <a:rPr lang="en-US" sz="1400" kern="1200" dirty="0" smtClean="0"/>
            <a:t> </a:t>
          </a:r>
          <a:r>
            <a:rPr lang="en-US" sz="1400" kern="1200" dirty="0" err="1" smtClean="0"/>
            <a:t>kurang</a:t>
          </a:r>
          <a:endParaRPr lang="en-US" sz="1400" kern="1200" dirty="0"/>
        </a:p>
      </dsp:txBody>
      <dsp:txXfrm>
        <a:off x="3026055" y="677883"/>
        <a:ext cx="840756" cy="84075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3180D5-7F8A-4DC9-8246-2AC86B84DC36}"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E6E3-0C24-4394-A953-FD8B3ACFCC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94603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180D5-7F8A-4DC9-8246-2AC86B84DC36}"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E6E3-0C24-4394-A953-FD8B3ACFCCFA}" type="slidenum">
              <a:rPr lang="en-US" smtClean="0"/>
              <a:t>‹#›</a:t>
            </a:fld>
            <a:endParaRPr lang="en-US"/>
          </a:p>
        </p:txBody>
      </p:sp>
    </p:spTree>
    <p:extLst>
      <p:ext uri="{BB962C8B-B14F-4D97-AF65-F5344CB8AC3E}">
        <p14:creationId xmlns:p14="http://schemas.microsoft.com/office/powerpoint/2010/main" val="165830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180D5-7F8A-4DC9-8246-2AC86B84DC36}"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E6E3-0C24-4394-A953-FD8B3ACFCCFA}" type="slidenum">
              <a:rPr lang="en-US" smtClean="0"/>
              <a:t>‹#›</a:t>
            </a:fld>
            <a:endParaRPr lang="en-US"/>
          </a:p>
        </p:txBody>
      </p:sp>
    </p:spTree>
    <p:extLst>
      <p:ext uri="{BB962C8B-B14F-4D97-AF65-F5344CB8AC3E}">
        <p14:creationId xmlns:p14="http://schemas.microsoft.com/office/powerpoint/2010/main" val="1432892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180D5-7F8A-4DC9-8246-2AC86B84DC36}"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E6E3-0C24-4394-A953-FD8B3ACFCCFA}" type="slidenum">
              <a:rPr lang="en-US" smtClean="0"/>
              <a:t>‹#›</a:t>
            </a:fld>
            <a:endParaRPr lang="en-US"/>
          </a:p>
        </p:txBody>
      </p:sp>
    </p:spTree>
    <p:extLst>
      <p:ext uri="{BB962C8B-B14F-4D97-AF65-F5344CB8AC3E}">
        <p14:creationId xmlns:p14="http://schemas.microsoft.com/office/powerpoint/2010/main" val="107091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180D5-7F8A-4DC9-8246-2AC86B84DC36}" type="datetimeFigureOut">
              <a:rPr lang="en-US" smtClean="0"/>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E6E3-0C24-4394-A953-FD8B3ACFCC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765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3180D5-7F8A-4DC9-8246-2AC86B84DC36}"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FE6E3-0C24-4394-A953-FD8B3ACFCCFA}" type="slidenum">
              <a:rPr lang="en-US" smtClean="0"/>
              <a:t>‹#›</a:t>
            </a:fld>
            <a:endParaRPr lang="en-US"/>
          </a:p>
        </p:txBody>
      </p:sp>
    </p:spTree>
    <p:extLst>
      <p:ext uri="{BB962C8B-B14F-4D97-AF65-F5344CB8AC3E}">
        <p14:creationId xmlns:p14="http://schemas.microsoft.com/office/powerpoint/2010/main" val="7049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3180D5-7F8A-4DC9-8246-2AC86B84DC36}" type="datetimeFigureOut">
              <a:rPr lang="en-US" smtClean="0"/>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6FE6E3-0C24-4394-A953-FD8B3ACFCCFA}" type="slidenum">
              <a:rPr lang="en-US" smtClean="0"/>
              <a:t>‹#›</a:t>
            </a:fld>
            <a:endParaRPr lang="en-US"/>
          </a:p>
        </p:txBody>
      </p:sp>
    </p:spTree>
    <p:extLst>
      <p:ext uri="{BB962C8B-B14F-4D97-AF65-F5344CB8AC3E}">
        <p14:creationId xmlns:p14="http://schemas.microsoft.com/office/powerpoint/2010/main" val="79198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3180D5-7F8A-4DC9-8246-2AC86B84DC36}" type="datetimeFigureOut">
              <a:rPr lang="en-US" smtClean="0"/>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6FE6E3-0C24-4394-A953-FD8B3ACFCCFA}" type="slidenum">
              <a:rPr lang="en-US" smtClean="0"/>
              <a:t>‹#›</a:t>
            </a:fld>
            <a:endParaRPr lang="en-US"/>
          </a:p>
        </p:txBody>
      </p:sp>
    </p:spTree>
    <p:extLst>
      <p:ext uri="{BB962C8B-B14F-4D97-AF65-F5344CB8AC3E}">
        <p14:creationId xmlns:p14="http://schemas.microsoft.com/office/powerpoint/2010/main" val="409295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3180D5-7F8A-4DC9-8246-2AC86B84DC36}" type="datetimeFigureOut">
              <a:rPr lang="en-US" smtClean="0"/>
              <a:t>12/17/2020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36FE6E3-0C24-4394-A953-FD8B3ACFCCFA}" type="slidenum">
              <a:rPr lang="en-US" smtClean="0"/>
              <a:t>‹#›</a:t>
            </a:fld>
            <a:endParaRPr lang="en-US"/>
          </a:p>
        </p:txBody>
      </p:sp>
    </p:spTree>
    <p:extLst>
      <p:ext uri="{BB962C8B-B14F-4D97-AF65-F5344CB8AC3E}">
        <p14:creationId xmlns:p14="http://schemas.microsoft.com/office/powerpoint/2010/main" val="42815561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3180D5-7F8A-4DC9-8246-2AC86B84DC36}" type="datetimeFigureOut">
              <a:rPr lang="en-US" smtClean="0"/>
              <a:t>12/17/2020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36FE6E3-0C24-4394-A953-FD8B3ACFCCFA}" type="slidenum">
              <a:rPr lang="en-US" smtClean="0"/>
              <a:t>‹#›</a:t>
            </a:fld>
            <a:endParaRPr lang="en-US"/>
          </a:p>
        </p:txBody>
      </p:sp>
    </p:spTree>
    <p:extLst>
      <p:ext uri="{BB962C8B-B14F-4D97-AF65-F5344CB8AC3E}">
        <p14:creationId xmlns:p14="http://schemas.microsoft.com/office/powerpoint/2010/main" val="34815645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180D5-7F8A-4DC9-8246-2AC86B84DC36}" type="datetimeFigureOut">
              <a:rPr lang="en-US" smtClean="0"/>
              <a:t>12/17/2020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6FE6E3-0C24-4394-A953-FD8B3ACFCCFA}" type="slidenum">
              <a:rPr lang="en-US" smtClean="0"/>
              <a:t>‹#›</a:t>
            </a:fld>
            <a:endParaRPr lang="en-US"/>
          </a:p>
        </p:txBody>
      </p:sp>
    </p:spTree>
    <p:extLst>
      <p:ext uri="{BB962C8B-B14F-4D97-AF65-F5344CB8AC3E}">
        <p14:creationId xmlns:p14="http://schemas.microsoft.com/office/powerpoint/2010/main" val="249084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3180D5-7F8A-4DC9-8246-2AC86B84DC36}" type="datetimeFigureOut">
              <a:rPr lang="en-US" smtClean="0"/>
              <a:t>12/17/2020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36FE6E3-0C24-4394-A953-FD8B3ACFCCF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681693"/>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7882" y="2928030"/>
            <a:ext cx="8382000" cy="1673352"/>
          </a:xfrm>
        </p:spPr>
        <p:txBody>
          <a:bodyPr>
            <a:noAutofit/>
          </a:bodyPr>
          <a:lstStyle/>
          <a:p>
            <a:r>
              <a:rPr lang="en-US" sz="4400" dirty="0" smtClean="0"/>
              <a:t/>
            </a:r>
            <a:br>
              <a:rPr lang="en-US" sz="4400" dirty="0" smtClean="0"/>
            </a:br>
            <a:endParaRPr lang="en-US" sz="4400" dirty="0"/>
          </a:p>
        </p:txBody>
      </p:sp>
      <p:sp>
        <p:nvSpPr>
          <p:cNvPr id="3" name="Subtitle 2"/>
          <p:cNvSpPr>
            <a:spLocks noGrp="1"/>
          </p:cNvSpPr>
          <p:nvPr>
            <p:ph type="subTitle" idx="1"/>
          </p:nvPr>
        </p:nvSpPr>
        <p:spPr>
          <a:xfrm>
            <a:off x="1277324" y="4533782"/>
            <a:ext cx="7391400" cy="914400"/>
          </a:xfrm>
        </p:spPr>
        <p:txBody>
          <a:bodyPr>
            <a:normAutofit/>
          </a:bodyPr>
          <a:lstStyle/>
          <a:p>
            <a:pPr algn="ctr"/>
            <a:r>
              <a:rPr lang="en-US" sz="2000" b="1" dirty="0" err="1" smtClean="0">
                <a:solidFill>
                  <a:schemeClr val="tx1"/>
                </a:solidFill>
                <a:latin typeface="Times New Roman" panose="02020603050405020304" pitchFamily="18" charset="0"/>
                <a:ea typeface="SimSun-ExtB" panose="02010609060101010101" pitchFamily="49" charset="-122"/>
                <a:cs typeface="Times New Roman" panose="02020603050405020304" pitchFamily="18" charset="0"/>
              </a:rPr>
              <a:t>Puspitasari</a:t>
            </a:r>
            <a:r>
              <a:rPr lang="en-US" sz="2000" b="1" dirty="0" smtClean="0">
                <a:solidFill>
                  <a:schemeClr val="tx1"/>
                </a:solidFill>
                <a:latin typeface="Times New Roman" panose="02020603050405020304" pitchFamily="18" charset="0"/>
                <a:ea typeface="SimSun-ExtB" panose="02010609060101010101" pitchFamily="49" charset="-122"/>
                <a:cs typeface="Times New Roman" panose="02020603050405020304" pitchFamily="18" charset="0"/>
              </a:rPr>
              <a:t> </a:t>
            </a:r>
            <a:r>
              <a:rPr lang="en-US" sz="2000" b="1" dirty="0" err="1" smtClean="0">
                <a:solidFill>
                  <a:schemeClr val="tx1"/>
                </a:solidFill>
                <a:latin typeface="Times New Roman" panose="02020603050405020304" pitchFamily="18" charset="0"/>
                <a:ea typeface="SimSun-ExtB" panose="02010609060101010101" pitchFamily="49" charset="-122"/>
                <a:cs typeface="Times New Roman" panose="02020603050405020304" pitchFamily="18" charset="0"/>
              </a:rPr>
              <a:t>Nurul</a:t>
            </a:r>
            <a:r>
              <a:rPr lang="en-US" sz="2000" b="1" dirty="0" smtClean="0">
                <a:solidFill>
                  <a:schemeClr val="tx1"/>
                </a:solidFill>
                <a:latin typeface="Times New Roman" panose="02020603050405020304" pitchFamily="18" charset="0"/>
                <a:ea typeface="SimSun-ExtB" panose="02010609060101010101" pitchFamily="49" charset="-122"/>
                <a:cs typeface="Times New Roman" panose="02020603050405020304" pitchFamily="18" charset="0"/>
              </a:rPr>
              <a:t> D P, </a:t>
            </a:r>
            <a:r>
              <a:rPr lang="en-US" sz="2000" b="1" dirty="0" err="1" smtClean="0">
                <a:solidFill>
                  <a:schemeClr val="tx1"/>
                </a:solidFill>
                <a:latin typeface="Times New Roman" panose="02020603050405020304" pitchFamily="18" charset="0"/>
                <a:ea typeface="SimSun-ExtB" panose="02010609060101010101" pitchFamily="49" charset="-122"/>
                <a:cs typeface="Times New Roman" panose="02020603050405020304" pitchFamily="18" charset="0"/>
              </a:rPr>
              <a:t>S.Tr.Sos</a:t>
            </a:r>
            <a:r>
              <a:rPr lang="en-US" sz="2000" b="1" dirty="0" smtClean="0">
                <a:solidFill>
                  <a:schemeClr val="tx1"/>
                </a:solidFill>
                <a:latin typeface="Times New Roman" panose="02020603050405020304" pitchFamily="18" charset="0"/>
                <a:ea typeface="SimSun-ExtB" panose="02010609060101010101" pitchFamily="49" charset="-122"/>
                <a:cs typeface="Times New Roman" panose="02020603050405020304" pitchFamily="18" charset="0"/>
              </a:rPr>
              <a:t>, </a:t>
            </a:r>
            <a:r>
              <a:rPr lang="en-US" sz="2000" b="1" dirty="0" err="1" smtClean="0">
                <a:solidFill>
                  <a:schemeClr val="tx1"/>
                </a:solidFill>
                <a:latin typeface="Times New Roman" panose="02020603050405020304" pitchFamily="18" charset="0"/>
                <a:ea typeface="SimSun-ExtB" panose="02010609060101010101" pitchFamily="49" charset="-122"/>
                <a:cs typeface="Times New Roman" panose="02020603050405020304" pitchFamily="18" charset="0"/>
              </a:rPr>
              <a:t>Sp.P.S.P.D</a:t>
            </a:r>
            <a:endParaRPr lang="en-US" sz="2000" b="1" dirty="0">
              <a:solidFill>
                <a:schemeClr val="tx1"/>
              </a:solidFill>
              <a:latin typeface="Times New Roman" panose="02020603050405020304" pitchFamily="18" charset="0"/>
              <a:ea typeface="SimSun-ExtB" panose="02010609060101010101" pitchFamily="49" charset="-122"/>
              <a:cs typeface="Times New Roman" panose="02020603050405020304" pitchFamily="18" charset="0"/>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247" t="17351" r="37341" b="8269"/>
          <a:stretch/>
        </p:blipFill>
        <p:spPr bwMode="auto">
          <a:xfrm>
            <a:off x="8934666" y="2126406"/>
            <a:ext cx="256123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480659" y="1301100"/>
            <a:ext cx="7705165" cy="3046988"/>
          </a:xfrm>
          <a:prstGeom prst="rect">
            <a:avLst/>
          </a:prstGeom>
        </p:spPr>
        <p:txBody>
          <a:bodyPr wrap="square">
            <a:spAutoFit/>
          </a:bodyPr>
          <a:lstStyle/>
          <a:p>
            <a:r>
              <a:rPr lang="en-US" sz="4800" b="1" dirty="0" smtClean="0">
                <a:latin typeface="Times New Roman" panose="02020603050405020304" pitchFamily="18" charset="0"/>
                <a:cs typeface="Times New Roman" panose="02020603050405020304" pitchFamily="18" charset="0"/>
              </a:rPr>
              <a:t>SETTING PRAKTIK PEKERJAN SOSIAL DI RUMAH SAKIT </a:t>
            </a:r>
            <a:r>
              <a:rPr lang="en-US" sz="4800" b="1" dirty="0" smtClean="0">
                <a:latin typeface="Times New Roman" panose="02020603050405020304" pitchFamily="18" charset="0"/>
                <a:cs typeface="Times New Roman" panose="02020603050405020304" pitchFamily="18" charset="0"/>
              </a:rPr>
              <a:t>III DAN IV</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833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5018" y="865188"/>
            <a:ext cx="10654146" cy="3565525"/>
          </a:xfrm>
        </p:spPr>
        <p:txBody>
          <a:bodyPr>
            <a:normAutofit/>
          </a:bodyPr>
          <a:lstStyle/>
          <a:p>
            <a:r>
              <a:rPr lang="en-US" sz="2400" dirty="0" err="1">
                <a:solidFill>
                  <a:schemeClr val="tx1"/>
                </a:solidFill>
                <a:latin typeface="Times New Roman" panose="02020603050405020304" pitchFamily="18" charset="0"/>
                <a:cs typeface="Times New Roman" panose="02020603050405020304" pitchFamily="18" charset="0"/>
              </a:rPr>
              <a:t>Sebagian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besar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pusat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menerapkan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pendekatan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multidisiplin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mencakup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dokter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memiliki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pelatihan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khusus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serta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pekerja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psikolog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Spesialis</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paliatif</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sering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dikirim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membantu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menangani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nyeri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kasus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lebih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parah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derajat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ukuran</a:t>
            </a: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4294967295"/>
          </p:nvPr>
        </p:nvSpPr>
        <p:spPr>
          <a:xfrm>
            <a:off x="665018" y="1045297"/>
            <a:ext cx="10058400" cy="1143000"/>
          </a:xfrm>
        </p:spPr>
        <p:txBody>
          <a:bodyPr>
            <a:normAutofit/>
          </a:bodyPr>
          <a:lstStyle/>
          <a:p>
            <a:r>
              <a:rPr lang="en-US" sz="3600" b="1" cap="none" dirty="0" err="1" smtClean="0">
                <a:solidFill>
                  <a:schemeClr val="tx1"/>
                </a:solidFill>
                <a:latin typeface="Times New Roman" panose="02020603050405020304" pitchFamily="18" charset="0"/>
                <a:cs typeface="Times New Roman" panose="02020603050405020304" pitchFamily="18" charset="0"/>
              </a:rPr>
              <a:t>Tentang</a:t>
            </a:r>
            <a:r>
              <a:rPr lang="en-US" sz="3600" b="1" cap="none" dirty="0" smtClean="0">
                <a:solidFill>
                  <a:schemeClr val="tx1"/>
                </a:solidFill>
                <a:latin typeface="Times New Roman" panose="02020603050405020304" pitchFamily="18" charset="0"/>
                <a:cs typeface="Times New Roman" panose="02020603050405020304" pitchFamily="18" charset="0"/>
              </a:rPr>
              <a:t> Luka Bakar</a:t>
            </a:r>
            <a:endParaRPr lang="en-US" sz="3600" b="1"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251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79739" y="2414444"/>
            <a:ext cx="10334625" cy="4041775"/>
          </a:xfrm>
        </p:spPr>
        <p:txBody>
          <a:bodyPr>
            <a:noAutofit/>
          </a:bodyPr>
          <a:lstStyle/>
          <a:p>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3600" b="1" dirty="0" err="1" smtClean="0">
                <a:solidFill>
                  <a:schemeClr val="tx1"/>
                </a:solidFill>
                <a:latin typeface="Times New Roman" panose="02020603050405020304" pitchFamily="18" charset="0"/>
                <a:cs typeface="Times New Roman" panose="02020603050405020304" pitchFamily="18" charset="0"/>
              </a:rPr>
              <a:t>Cedera</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err="1" smtClean="0">
                <a:solidFill>
                  <a:schemeClr val="tx1"/>
                </a:solidFill>
                <a:latin typeface="Times New Roman" panose="02020603050405020304" pitchFamily="18" charset="0"/>
                <a:cs typeface="Times New Roman" panose="02020603050405020304" pitchFamily="18" charset="0"/>
              </a:rPr>
              <a:t>Akibat</a:t>
            </a:r>
            <a:r>
              <a:rPr lang="en-US" sz="3600" b="1" dirty="0" smtClean="0">
                <a:solidFill>
                  <a:schemeClr val="tx1"/>
                </a:solidFill>
                <a:latin typeface="Times New Roman" panose="02020603050405020304" pitchFamily="18" charset="0"/>
                <a:cs typeface="Times New Roman" panose="02020603050405020304" pitchFamily="18" charset="0"/>
              </a:rPr>
              <a:t> Luka Bakar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1. Luka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derajat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satu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melibatkan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lapisan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kulit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tidak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terlalu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serius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Luka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tingkat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pertama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adalah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akibat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sinar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matahari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Jenis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berwarna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merah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panas</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2. Luka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derajat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dua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melibatkan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dua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lapisan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kulit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pertama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Kulit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menjadi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merah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muda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melepuh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agak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bengkak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lembab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mengeluarkan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cairan</a:t>
            </a:r>
            <a:r>
              <a:rPr lang="en-US" sz="2400" dirty="0">
                <a:solidFill>
                  <a:schemeClr val="tx1"/>
                </a:solidFill>
                <a:latin typeface="Times New Roman" panose="02020603050405020304" pitchFamily="18" charset="0"/>
                <a:cs typeface="Times New Roman" panose="02020603050405020304" pitchFamily="18" charset="0"/>
              </a:rPr>
              <a:t>. Rasa </a:t>
            </a:r>
            <a:r>
              <a:rPr lang="en-US" sz="2400" dirty="0" err="1">
                <a:solidFill>
                  <a:schemeClr val="tx1"/>
                </a:solidFill>
                <a:latin typeface="Times New Roman" panose="02020603050405020304" pitchFamily="18" charset="0"/>
                <a:cs typeface="Times New Roman" panose="02020603050405020304" pitchFamily="18" charset="0"/>
              </a:rPr>
              <a:t>sakitnya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sangat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parah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seringkali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memerlukan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perhatian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medis</a:t>
            </a: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3. Luka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derajat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terjadi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semua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lapisan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kulit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menghancurkan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saraf</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pembuluh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darah</a:t>
            </a:r>
            <a:r>
              <a:rPr lang="en-US" sz="2400" dirty="0">
                <a:solidFill>
                  <a:schemeClr val="tx1"/>
                </a:solidFill>
                <a:latin typeface="Times New Roman" panose="02020603050405020304" pitchFamily="18" charset="0"/>
                <a:cs typeface="Times New Roman" panose="02020603050405020304" pitchFamily="18" charset="0"/>
              </a:rPr>
              <a:t> di </a:t>
            </a:r>
            <a:r>
              <a:rPr lang="en-US" sz="2400" dirty="0" err="1">
                <a:solidFill>
                  <a:schemeClr val="tx1"/>
                </a:solidFill>
                <a:latin typeface="Times New Roman" panose="02020603050405020304" pitchFamily="18" charset="0"/>
                <a:cs typeface="Times New Roman" panose="02020603050405020304" pitchFamily="18" charset="0"/>
              </a:rPr>
              <a:t>kulit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Awalnya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sedikit</a:t>
            </a:r>
            <a:r>
              <a:rPr lang="en-US" sz="2400" dirty="0">
                <a:solidFill>
                  <a:schemeClr val="tx1"/>
                </a:solidFill>
                <a:latin typeface="Times New Roman" panose="02020603050405020304" pitchFamily="18" charset="0"/>
                <a:cs typeface="Times New Roman" panose="02020603050405020304" pitchFamily="18" charset="0"/>
              </a:rPr>
              <a:t> rasa </a:t>
            </a:r>
            <a:r>
              <a:rPr lang="en-US" sz="2400" dirty="0" err="1">
                <a:solidFill>
                  <a:schemeClr val="tx1"/>
                </a:solidFill>
                <a:latin typeface="Times New Roman" panose="02020603050405020304" pitchFamily="18" charset="0"/>
                <a:cs typeface="Times New Roman" panose="02020603050405020304" pitchFamily="18" charset="0"/>
              </a:rPr>
              <a:t>sakit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menembus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seluruh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ketebalan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kulit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menghancurkan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jaringan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secara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permanen</a:t>
            </a:r>
            <a:r>
              <a:rPr lang="en-US" sz="2400" dirty="0">
                <a:solidFill>
                  <a:schemeClr val="tx1"/>
                </a:solidFill>
                <a:latin typeface="Times New Roman" panose="02020603050405020304" pitchFamily="18" charset="0"/>
                <a:cs typeface="Times New Roman" panose="02020603050405020304" pitchFamily="18" charset="0"/>
              </a:rPr>
              <a:t>. Luka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membutuhkan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segera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khusus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serta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perbaikan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pembedahan</a:t>
            </a:r>
            <a:r>
              <a:rPr lang="en-US" sz="2400" dirty="0" smtClean="0">
                <a:solidFill>
                  <a:schemeClr val="tx1"/>
                </a:solidFill>
                <a:latin typeface="Times New Roman" panose="02020603050405020304" pitchFamily="18" charset="0"/>
                <a:cs typeface="Times New Roman" panose="02020603050405020304" pitchFamily="18" charset="0"/>
              </a:rPr>
              <a: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4. Luka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derajat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empat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menembus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semua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lapisan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kulit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turun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otot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tulang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Meskipun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tampak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seperti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bakar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tingkat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namun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lebih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serius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sangat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merusak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struktur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tubuh</a:t>
            </a: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960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7418" y="1208176"/>
            <a:ext cx="10709564" cy="4524315"/>
          </a:xfrm>
          <a:prstGeom prst="rect">
            <a:avLst/>
          </a:prstGeom>
        </p:spPr>
        <p:txBody>
          <a:bodyPr wrap="square">
            <a:spAutoFit/>
          </a:bodyPr>
          <a:lstStyle/>
          <a:p>
            <a:r>
              <a:rPr lang="en-US" sz="2400" dirty="0" err="1" smtClean="0">
                <a:latin typeface="Times New Roman" panose="02020603050405020304" pitchFamily="18" charset="0"/>
                <a:cs typeface="Times New Roman" panose="02020603050405020304" pitchFamily="18" charset="0"/>
              </a:rPr>
              <a:t>Secara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umum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diperkirakan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bahwa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sekitar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sepertiga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dari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semua</a:t>
            </a:r>
            <a:r>
              <a:rPr lang="en-US" sz="2400" dirty="0" smtClean="0">
                <a:latin typeface="Times New Roman" panose="02020603050405020304" pitchFamily="18" charset="0"/>
                <a:cs typeface="Times New Roman" panose="02020603050405020304" pitchFamily="18" charset="0"/>
              </a:rPr>
              <a:t> korban </a:t>
            </a:r>
            <a:r>
              <a:rPr lang="en-US" sz="2400" dirty="0" err="1" smtClean="0">
                <a:latin typeface="Times New Roman" panose="02020603050405020304" pitchFamily="18" charset="0"/>
                <a:cs typeface="Times New Roman" panose="02020603050405020304" pitchFamily="18" charset="0"/>
              </a:rPr>
              <a:t>luka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bakar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menderita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gangguan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fisik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atau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kejiwaan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atau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kecanduan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alkohol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atau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narkoba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sebelum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cedera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mereka</a:t>
            </a:r>
            <a:r>
              <a:rPr lang="en-US" sz="2400" dirty="0" smtClean="0">
                <a:latin typeface="Times New Roman" panose="02020603050405020304" pitchFamily="18" charset="0"/>
                <a:cs typeface="Times New Roman" panose="02020603050405020304" pitchFamily="18" charset="0"/>
              </a:rPr>
              <a:t> (Williams &amp; Griffiths, 1991). </a:t>
            </a:r>
          </a:p>
          <a:p>
            <a:endParaRPr lang="en-US" sz="2400" dirty="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Masalah-masalah</a:t>
            </a:r>
            <a:r>
              <a:rPr lang="en-US" sz="2400" dirty="0" smtClean="0">
                <a:latin typeface="Times New Roman" panose="02020603050405020304" pitchFamily="18" charset="0"/>
                <a:cs typeface="Times New Roman" panose="02020603050405020304" pitchFamily="18" charset="0"/>
              </a:rPr>
              <a:t> yang </a:t>
            </a:r>
            <a:r>
              <a:rPr lang="en-US" sz="2400" dirty="0" err="1" smtClean="0">
                <a:latin typeface="Times New Roman" panose="02020603050405020304" pitchFamily="18" charset="0"/>
                <a:cs typeface="Times New Roman" panose="02020603050405020304" pitchFamily="18" charset="0"/>
              </a:rPr>
              <a:t>dihadapi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oleh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penderita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gangguan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kejiwaan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atau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masalah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kecanduan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dapat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membuat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mereka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menjadi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ceroboh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menanganinya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dengan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korek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api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rokok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lain </a:t>
            </a:r>
            <a:r>
              <a:rPr lang="en-US" sz="2400" dirty="0" err="1" smtClean="0">
                <a:latin typeface="Times New Roman" panose="02020603050405020304" pitchFamily="18" charset="0"/>
                <a:cs typeface="Times New Roman" panose="02020603050405020304" pitchFamily="18" charset="0"/>
              </a:rPr>
              <a:t>sebagainya</a:t>
            </a:r>
            <a:r>
              <a:rPr lang="en-US" sz="2400" dirty="0" smtClean="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Penilaian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mereka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mungkin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terganggu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oleh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gangguan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pemikiran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psikiatri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atau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obat-obatan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atau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alkohol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menempatkan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mereka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pada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risiko</a:t>
            </a:r>
            <a:r>
              <a:rPr lang="en-US" sz="2400" dirty="0" smtClean="0">
                <a:latin typeface="Times New Roman" panose="02020603050405020304" pitchFamily="18" charset="0"/>
                <a:cs typeface="Times New Roman" panose="02020603050405020304" pitchFamily="18" charset="0"/>
              </a:rPr>
              <a:t> yang </a:t>
            </a:r>
            <a:r>
              <a:rPr lang="en-US" sz="2400" dirty="0" err="1" smtClean="0">
                <a:latin typeface="Times New Roman" panose="02020603050405020304" pitchFamily="18" charset="0"/>
                <a:cs typeface="Times New Roman" panose="02020603050405020304" pitchFamily="18" charset="0"/>
              </a:rPr>
              <a:t>lebih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besar</a:t>
            </a:r>
            <a:r>
              <a:rPr lang="en-US" sz="2400" dirty="0" smtClean="0">
                <a:latin typeface="Times New Roman" panose="02020603050405020304" pitchFamily="18" charset="0"/>
                <a:cs typeface="Times New Roman" panose="02020603050405020304" pitchFamily="18" charset="0"/>
              </a:rPr>
              <a:t> di </a:t>
            </a:r>
            <a:r>
              <a:rPr lang="en-US" sz="2400" dirty="0" err="1" smtClean="0">
                <a:latin typeface="Times New Roman" panose="02020603050405020304" pitchFamily="18" charset="0"/>
                <a:cs typeface="Times New Roman" panose="02020603050405020304" pitchFamily="18" charset="0"/>
              </a:rPr>
              <a:t>hadapan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api</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44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4" y="858040"/>
            <a:ext cx="10169236" cy="4154279"/>
          </a:xfrm>
          <a:prstGeom prst="rect">
            <a:avLst/>
          </a:prstGeom>
        </p:spPr>
        <p:txBody>
          <a:bodyPr wrap="square">
            <a:spAutoFit/>
          </a:bodyPr>
          <a:lstStyle/>
          <a:p>
            <a:pPr>
              <a:lnSpc>
                <a:spcPct val="107000"/>
              </a:lnSpc>
              <a:spcAft>
                <a:spcPts val="800"/>
              </a:spcAft>
            </a:pP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Pengalaman</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Orang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selamat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dari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luka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bakar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dewasa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tidak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hanya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menghadapi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proses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pemulihan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fisik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menyakitkan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ekstensif</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tetapi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juga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ditantang</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mengatasi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kehilangan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hubungan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pribadi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gaya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hidup</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identitas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pribadi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Kehilangan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ini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dapat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ditambah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stigma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jika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mereka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mengalami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cedera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menodai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Stigma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penodaan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dapat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memprovokasi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masalah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harga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diri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bagi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korban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luka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bakar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(Carter &amp; Petro, 1998).</a:t>
            </a:r>
          </a:p>
        </p:txBody>
      </p:sp>
    </p:spTree>
    <p:extLst>
      <p:ext uri="{BB962C8B-B14F-4D97-AF65-F5344CB8AC3E}">
        <p14:creationId xmlns:p14="http://schemas.microsoft.com/office/powerpoint/2010/main" val="6460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9927" y="892071"/>
            <a:ext cx="9961417" cy="4857933"/>
          </a:xfrm>
          <a:prstGeom prst="rect">
            <a:avLst/>
          </a:prstGeom>
        </p:spPr>
        <p:txBody>
          <a:bodyPr wrap="square">
            <a:spAutoFit/>
          </a:bodyPr>
          <a:lstStyle/>
          <a:p>
            <a:pPr>
              <a:lnSpc>
                <a:spcPct val="107000"/>
              </a:lnSpc>
              <a:spcAft>
                <a:spcPts val="800"/>
              </a:spcAft>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Pallua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Kunsebeck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Noah (2003)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menemukan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peningkatan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depresi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pada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luka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bakar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pada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area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tubuh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biasanya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terpapar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dibandingkan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luka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bakar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tidak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mudah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terlihat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bekas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luka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bakar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terlihat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jelas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jarang</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muncul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di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depan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umum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Taal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&amp; Faber, 1998). </a:t>
            </a:r>
          </a:p>
          <a:p>
            <a:pPr>
              <a:lnSpc>
                <a:spcPct val="107000"/>
              </a:lnSpc>
              <a:spcAft>
                <a:spcPts val="8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Perawatan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seringkali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berkepanjangan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menyakitkan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melibatkan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bertahun-tahun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dirawat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kembali</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rumah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sakit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pencangkokan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kulit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operasi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plastik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rekonstruksi</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luar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rawat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inap</a:t>
            </a:r>
            <a:r>
              <a:rPr lang="en-US" sz="2400" dirty="0">
                <a:latin typeface="Times New Roman" panose="02020603050405020304" pitchFamily="18" charset="0"/>
                <a:cs typeface="Times New Roman" panose="02020603050405020304" pitchFamily="18" charset="0"/>
              </a:rPr>
              <a:t> yang lama di </a:t>
            </a:r>
            <a:r>
              <a:rPr lang="en-US" sz="2400" dirty="0" err="1">
                <a:latin typeface="Times New Roman" panose="02020603050405020304" pitchFamily="18" charset="0"/>
                <a:cs typeface="Times New Roman" panose="02020603050405020304" pitchFamily="18" charset="0"/>
              </a:rPr>
              <a:t>rumah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sakit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periode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perawatan</a:t>
            </a:r>
            <a:r>
              <a:rPr lang="en-US" sz="2400" dirty="0">
                <a:latin typeface="Times New Roman" panose="02020603050405020304" pitchFamily="18" charset="0"/>
                <a:cs typeface="Times New Roman" panose="02020603050405020304" pitchFamily="18" charset="0"/>
              </a:rPr>
              <a:t> yang lama,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operasi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manifestasi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fisik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awal</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dominan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cedera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bakar</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serius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nyeri</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p>
          <a:p>
            <a:pPr>
              <a:lnSpc>
                <a:spcPct val="107000"/>
              </a:lnSpc>
              <a:spcAft>
                <a:spcPts val="80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33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867928222"/>
              </p:ext>
            </p:extLst>
          </p:nvPr>
        </p:nvGraphicFramePr>
        <p:xfrm>
          <a:off x="1039090" y="0"/>
          <a:ext cx="9836728"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2960361" y="6396335"/>
            <a:ext cx="5994185" cy="461665"/>
          </a:xfrm>
          <a:prstGeom prst="rect">
            <a:avLst/>
          </a:prstGeom>
        </p:spPr>
        <p:txBody>
          <a:bodyPr wrap="square">
            <a:spAutoFit/>
          </a:bodyPr>
          <a:lstStyle/>
          <a:p>
            <a:r>
              <a:rPr lang="en-US" sz="2400" b="1" dirty="0" smtClean="0">
                <a:latin typeface="Times New Roman" panose="02020603050405020304" pitchFamily="18" charset="0"/>
                <a:cs typeface="Times New Roman" panose="02020603050405020304" pitchFamily="18" charset="0"/>
              </a:rPr>
              <a:t>DAMPAK LUKA BAKAR BAGI PASIEN</a:t>
            </a:r>
            <a:endParaRPr lang="en-US" sz="2400" b="1" dirty="0">
              <a:latin typeface="Times New Roman" panose="02020603050405020304" pitchFamily="18" charset="0"/>
              <a:cs typeface="Times New Roman" panose="02020603050405020304" pitchFamily="18" charset="0"/>
            </a:endParaRPr>
          </a:p>
        </p:txBody>
      </p:sp>
      <p:sp>
        <p:nvSpPr>
          <p:cNvPr id="4" name="Rectangle 3"/>
          <p:cNvSpPr/>
          <p:nvPr/>
        </p:nvSpPr>
        <p:spPr>
          <a:xfrm>
            <a:off x="7761979" y="5940623"/>
            <a:ext cx="4430021" cy="307777"/>
          </a:xfrm>
          <a:prstGeom prst="rect">
            <a:avLst/>
          </a:prstGeom>
        </p:spPr>
        <p:txBody>
          <a:bodyPr wrap="square">
            <a:spAutoFit/>
          </a:bodyPr>
          <a:lstStyle/>
          <a:p>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(Bernstein, 1982; </a:t>
            </a: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Tempereau</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Grossman &amp; </a:t>
            </a: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Brones</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1989)</a:t>
            </a:r>
            <a:endParaRPr lang="en-US" sz="1400" dirty="0"/>
          </a:p>
        </p:txBody>
      </p:sp>
    </p:spTree>
    <p:extLst>
      <p:ext uri="{BB962C8B-B14F-4D97-AF65-F5344CB8AC3E}">
        <p14:creationId xmlns:p14="http://schemas.microsoft.com/office/powerpoint/2010/main" val="1895564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435" y="718487"/>
            <a:ext cx="10751127" cy="4948214"/>
          </a:xfrm>
          <a:prstGeom prst="rect">
            <a:avLst/>
          </a:prstGeom>
        </p:spPr>
        <p:txBody>
          <a:bodyPr wrap="square">
            <a:spAutoFit/>
          </a:bodyPr>
          <a:lstStyle/>
          <a:p>
            <a:pPr>
              <a:lnSpc>
                <a:spcPct val="107000"/>
              </a:lnSpc>
              <a:spcAft>
                <a:spcPts val="800"/>
              </a:spcAft>
            </a:pPr>
            <a:r>
              <a:rPr lang="en-US" sz="3600" b="1" dirty="0" smtClean="0">
                <a:latin typeface="Times New Roman" panose="02020603050405020304" pitchFamily="18" charset="0"/>
                <a:cs typeface="Times New Roman" panose="02020603050405020304" pitchFamily="18" charset="0"/>
              </a:rPr>
              <a:t>Pain Management</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Di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luar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rawat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inap</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lama,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perawatan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lama,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operasi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manifestasi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fisik</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dominan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luka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bakar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serius</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adalah</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nyeri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Penatalaksanaan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nyeri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merupakan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aspek</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sentral</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perawatan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pasien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luka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bakar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serius</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dirawat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di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rumah</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sakit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Nyeri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luka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bakar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adalah</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nyeri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akut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mungkin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tidak</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terputus-putus</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karena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ujung</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saraf</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terbuka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rusak</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akibat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terbakar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pada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kulit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membungkusnya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Selain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itu</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bagian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manajemen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luka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bakar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debriding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atau</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pengangkatan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kulit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terbakar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merupakan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bagian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perawatan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rumah</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sakit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sehari-hari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Hal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ini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sangat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menyakitkan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kebanyakan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pasien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memerlukan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pengobatan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pereda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nyeri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sebelum</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selama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prosedur</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ini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setiap</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hari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kadang</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dua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kali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sehari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sama</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menyakitkan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adalah</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perubahan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pembalut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dirty="0" err="1" smtClean="0">
                <a:effectLst/>
                <a:latin typeface="Calibri" panose="020F0502020204030204" pitchFamily="34" charset="0"/>
                <a:ea typeface="Calibri" panose="020F0502020204030204" pitchFamily="34" charset="0"/>
                <a:cs typeface="Times New Roman" panose="02020603050405020304" pitchFamily="18" charset="0"/>
              </a:rPr>
              <a:t>fisioterapi</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Ada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aspek</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psikologis</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untuk</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pengendalian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nyeri</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kelangsungan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hidup</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ketakutan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akan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disfigurasi</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menyebabkan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depresi</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dengan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depresi</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ada</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sedikit</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energi</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untuk</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mentolerir</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rasa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sakit</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(Noyes &amp;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Andreasen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1971). Rasa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stres</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parah</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disertai</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kecemasan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kemarahan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pada</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dunia</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juga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menyebabkan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kelelahan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emosional</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berkurangnya</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kapasitas</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untuk</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menangani</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b="1" dirty="0" err="1" smtClean="0">
                <a:effectLst/>
                <a:latin typeface="Calibri" panose="020F0502020204030204" pitchFamily="34" charset="0"/>
                <a:ea typeface="Calibri" panose="020F0502020204030204" pitchFamily="34" charset="0"/>
                <a:cs typeface="Times New Roman" panose="02020603050405020304" pitchFamily="18" charset="0"/>
              </a:rPr>
              <a:t>ketidaknyamanan</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3893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9482"/>
            <a:ext cx="10806545" cy="5830122"/>
          </a:xfrm>
          <a:prstGeom prst="rect">
            <a:avLst/>
          </a:prstGeom>
        </p:spPr>
        <p:txBody>
          <a:bodyPr wrap="square">
            <a:spAutoFit/>
          </a:bodyPr>
          <a:lstStyle/>
          <a:p>
            <a:pPr>
              <a:lnSpc>
                <a:spcPct val="107000"/>
              </a:lnSpc>
              <a:spcAft>
                <a:spcPts val="800"/>
              </a:spcAft>
            </a:pP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Pengalaman</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terkejut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karena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mereka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tidak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menyangka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hal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itu</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terjadi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ketakutan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hal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tidak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diketahui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ketidakpastian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kondisi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sangat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meresahkan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cemas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tentang</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kelangsungan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hidup</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Seiring</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pengetahuan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diperoleh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berinteraksi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staf</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medis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seiring</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sejauh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mana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apa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telah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terjadi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diketahui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mulai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membuat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penyesuaian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awal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diperlukan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terhadap</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situasi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tersebut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mj-lt"/>
              <a:buAutoNum type="arabicPeriod"/>
            </a:pP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mulai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menyesuaikan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diri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rutinitas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baru</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sambil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menghadapi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ketidakpastian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mengenai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peran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masa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depan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luka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bakar</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masalah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ekonomi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terjadi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secara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bersamaan</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menjadi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sumber</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dukungan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sangat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dibutuhkan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memulai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tugas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sulit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masuk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kembali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dunia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sebagai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survivor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luka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bakar</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mj-lt"/>
              <a:buAutoNum type="arabicPeriod"/>
            </a:pP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keberangkatan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dari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rumah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sakit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semakin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dekat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bersama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mengalami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campuran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kebahagiaan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ketakutan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tentang</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apa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terjadi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selanjutnya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Bergantung</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pada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kemampuan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mandiri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8551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981" y="919497"/>
            <a:ext cx="10072255" cy="4491294"/>
          </a:xfrm>
          <a:prstGeom prst="rect">
            <a:avLst/>
          </a:prstGeom>
        </p:spPr>
        <p:txBody>
          <a:bodyPr wrap="square">
            <a:spAutoFit/>
          </a:bodyPr>
          <a:lstStyle/>
          <a:p>
            <a:pPr>
              <a:lnSpc>
                <a:spcPct val="107000"/>
              </a:lnSpc>
              <a:spcAft>
                <a:spcPts val="800"/>
              </a:spcAft>
            </a:pPr>
            <a:r>
              <a:rPr lang="en-US" sz="3600" b="1" dirty="0" smtClean="0">
                <a:latin typeface="Times New Roman" panose="02020603050405020304" pitchFamily="18" charset="0"/>
                <a:cs typeface="Times New Roman" panose="02020603050405020304" pitchFamily="18" charset="0"/>
              </a:rPr>
              <a:t>The Social Worker  In The Burn Unit</a:t>
            </a:r>
          </a:p>
          <a:p>
            <a:pPr>
              <a:lnSpc>
                <a:spcPct val="107000"/>
              </a:lnSpc>
              <a:spcAft>
                <a:spcPts val="80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Pekerja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sosial</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profesional</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penolong</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lainnya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dapat</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memainkan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peran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kunci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dalam</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membantu</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korban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luka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bakar</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menavigasi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penyesuaian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besar</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transisi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telah</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mereka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lontarkan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ke</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dalamnya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(Williams, Davey, &amp;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Klock</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-Powell, 2003,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hlm</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73). </a:t>
            </a:r>
          </a:p>
          <a:p>
            <a:pPr>
              <a:lnSpc>
                <a:spcPct val="107000"/>
              </a:lnSpc>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Pekerja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sosial</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memberikan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banyak</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layanan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pada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unit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luka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bakar</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dari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manajemen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kasus</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hingga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perencanaan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pulang</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serta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berbagai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fungsi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konseling</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Dari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perspektif</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sistem</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kerja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sosial</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korban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luka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bakar</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hanyalah</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satu</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bidang</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menjadi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perhatian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Perspektif</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sistem</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mengakui</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bahwa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keluarga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pengasuh</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harus</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dipertimbangkan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secara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setara</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dalam</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konseling</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kegiatan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suportif</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yang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ditawarkan</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oleh</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smtClean="0">
                <a:effectLst/>
                <a:latin typeface="Calibri" panose="020F0502020204030204" pitchFamily="34" charset="0"/>
                <a:ea typeface="Calibri" panose="020F0502020204030204" pitchFamily="34" charset="0"/>
                <a:cs typeface="Times New Roman" panose="02020603050405020304" pitchFamily="18" charset="0"/>
              </a:rPr>
              <a:t>sosial</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833925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92" y="727600"/>
            <a:ext cx="10016836" cy="4893647"/>
          </a:xfrm>
          <a:prstGeom prst="rect">
            <a:avLst/>
          </a:prstGeom>
        </p:spPr>
        <p:txBody>
          <a:bodyPr wrap="square">
            <a:spAutoFit/>
          </a:bodyPr>
          <a:lstStyle/>
          <a:p>
            <a:r>
              <a:rPr lang="en-US" sz="3600" b="1" dirty="0" smtClean="0">
                <a:latin typeface="Times New Roman" panose="02020603050405020304" pitchFamily="18" charset="0"/>
                <a:cs typeface="Times New Roman" panose="02020603050405020304" pitchFamily="18" charset="0"/>
              </a:rPr>
              <a:t>Luka Bakar </a:t>
            </a:r>
            <a:r>
              <a:rPr lang="en-US" sz="3600" b="1" dirty="0" err="1" smtClean="0">
                <a:latin typeface="Times New Roman" panose="02020603050405020304" pitchFamily="18" charset="0"/>
                <a:cs typeface="Times New Roman" panose="02020603050405020304" pitchFamily="18" charset="0"/>
              </a:rPr>
              <a:t>Forensik</a:t>
            </a:r>
            <a:r>
              <a:rPr lang="en-US" sz="3600" b="1" dirty="0" smtClean="0">
                <a:latin typeface="Times New Roman" panose="02020603050405020304" pitchFamily="18" charset="0"/>
                <a:cs typeface="Times New Roman" panose="02020603050405020304" pitchFamily="18" charset="0"/>
              </a:rPr>
              <a:t> </a:t>
            </a:r>
          </a:p>
          <a:p>
            <a:endParaRPr lang="en-US" sz="3600" b="1" dirty="0" smtClean="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Peran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pekerja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sosial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lainnya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adalah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keterlibatan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dalam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kasus</a:t>
            </a:r>
            <a:r>
              <a:rPr lang="en-US" sz="2000" dirty="0">
                <a:latin typeface="Times New Roman" panose="02020603050405020304" pitchFamily="18" charset="0"/>
                <a:cs typeface="Times New Roman" panose="02020603050405020304" pitchFamily="18" charset="0"/>
              </a:rPr>
              <a:t> di mana </a:t>
            </a:r>
            <a:r>
              <a:rPr lang="en-US" sz="2000" dirty="0" err="1">
                <a:latin typeface="Times New Roman" panose="02020603050405020304" pitchFamily="18" charset="0"/>
                <a:cs typeface="Times New Roman" panose="02020603050405020304" pitchFamily="18" charset="0"/>
              </a:rPr>
              <a:t>penyebab</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dicurigai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mungkin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merupakan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akibat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cedera</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disengaja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terutama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benar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anak-anak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dibakar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Setiap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harus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dievaluasi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dinilai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untuk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menentukan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apakah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telah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terjadi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pembakaran</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disengaja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atau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penganiayaan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anak</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err="1" smtClean="0">
                <a:latin typeface="Times New Roman" panose="02020603050405020304" pitchFamily="18" charset="0"/>
                <a:cs typeface="Times New Roman" panose="02020603050405020304" pitchFamily="18" charset="0"/>
              </a:rPr>
              <a:t>Contoh</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bakar</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mencurigakan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adalah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bakar</a:t>
            </a:r>
            <a:r>
              <a:rPr lang="en-US" sz="2000" dirty="0">
                <a:latin typeface="Times New Roman" panose="02020603050405020304" pitchFamily="18" charset="0"/>
                <a:cs typeface="Times New Roman" panose="02020603050405020304" pitchFamily="18" charset="0"/>
              </a:rPr>
              <a:t> di kaki </a:t>
            </a:r>
            <a:r>
              <a:rPr lang="en-US" sz="2000" dirty="0" err="1">
                <a:latin typeface="Times New Roman" panose="02020603050405020304" pitchFamily="18" charset="0"/>
                <a:cs typeface="Times New Roman" panose="02020603050405020304" pitchFamily="18" charset="0"/>
              </a:rPr>
              <a:t>anak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Jenis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menciptakan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klasik</a:t>
            </a:r>
            <a:r>
              <a:rPr lang="en-US" sz="2000" dirty="0">
                <a:latin typeface="Times New Roman" panose="02020603050405020304" pitchFamily="18" charset="0"/>
                <a:cs typeface="Times New Roman" panose="02020603050405020304" pitchFamily="18" charset="0"/>
              </a:rPr>
              <a:t> "kaki </a:t>
            </a:r>
            <a:r>
              <a:rPr lang="en-US" sz="2000" dirty="0" err="1">
                <a:latin typeface="Times New Roman" panose="02020603050405020304" pitchFamily="18" charset="0"/>
                <a:cs typeface="Times New Roman" panose="02020603050405020304" pitchFamily="18" charset="0"/>
              </a:rPr>
              <a:t>kaus</a:t>
            </a:r>
            <a:r>
              <a:rPr lang="en-US" sz="2000" dirty="0">
                <a:latin typeface="Times New Roman" panose="02020603050405020304" pitchFamily="18" charset="0"/>
                <a:cs typeface="Times New Roman" panose="02020603050405020304" pitchFamily="18" charset="0"/>
              </a:rPr>
              <a:t> kaki",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meskipun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jadi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anak</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mengalami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jenis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sendiri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pelecehan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harus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dieksplorasi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atau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diputuskan</a:t>
            </a:r>
            <a:r>
              <a:rPr lang="en-US" sz="2000" dirty="0">
                <a:latin typeface="Times New Roman" panose="02020603050405020304" pitchFamily="18" charset="0"/>
                <a:cs typeface="Times New Roman" panose="02020603050405020304" pitchFamily="18" charset="0"/>
              </a:rPr>
              <a:t>. Para </a:t>
            </a:r>
            <a:r>
              <a:rPr lang="en-US" sz="2000" dirty="0" err="1">
                <a:latin typeface="Times New Roman" panose="02020603050405020304" pitchFamily="18" charset="0"/>
                <a:cs typeface="Times New Roman" panose="02020603050405020304" pitchFamily="18" charset="0"/>
              </a:rPr>
              <a:t>dokter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perawat</a:t>
            </a:r>
            <a:r>
              <a:rPr lang="en-US" sz="2000" dirty="0">
                <a:latin typeface="Times New Roman" panose="02020603050405020304" pitchFamily="18" charset="0"/>
                <a:cs typeface="Times New Roman" panose="02020603050405020304" pitchFamily="18" charset="0"/>
              </a:rPr>
              <a:t> juga </a:t>
            </a:r>
            <a:r>
              <a:rPr lang="en-US" sz="2000" dirty="0" err="1">
                <a:latin typeface="Times New Roman" panose="02020603050405020304" pitchFamily="18" charset="0"/>
                <a:cs typeface="Times New Roman" panose="02020603050405020304" pitchFamily="18" charset="0"/>
              </a:rPr>
              <a:t>dilibatkan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dan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sering</a:t>
            </a:r>
            <a:r>
              <a:rPr lang="en-US" sz="2000" dirty="0">
                <a:latin typeface="Times New Roman" panose="02020603050405020304" pitchFamily="18" charset="0"/>
                <a:cs typeface="Times New Roman" panose="02020603050405020304" pitchFamily="18" charset="0"/>
              </a:rPr>
              <a:t> kali </a:t>
            </a:r>
            <a:r>
              <a:rPr lang="en-US" sz="2000" dirty="0" err="1">
                <a:latin typeface="Times New Roman" panose="02020603050405020304" pitchFamily="18" charset="0"/>
                <a:cs typeface="Times New Roman" panose="02020603050405020304" pitchFamily="18" charset="0"/>
              </a:rPr>
              <a:t>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memberi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pekerja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sosial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tentang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kecurigaan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mereka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Pekerja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sosial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sering</a:t>
            </a:r>
            <a:r>
              <a:rPr lang="en-US" sz="2000" dirty="0">
                <a:latin typeface="Times New Roman" panose="02020603050405020304" pitchFamily="18" charset="0"/>
                <a:cs typeface="Times New Roman" panose="02020603050405020304" pitchFamily="18" charset="0"/>
              </a:rPr>
              <a:t> kali </a:t>
            </a:r>
            <a:r>
              <a:rPr lang="en-US" sz="2000" dirty="0" err="1">
                <a:latin typeface="Times New Roman" panose="02020603050405020304" pitchFamily="18" charset="0"/>
                <a:cs typeface="Times New Roman" panose="02020603050405020304" pitchFamily="18" charset="0"/>
              </a:rPr>
              <a:t>secara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rinci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menyelidiki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kemungkinan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jenis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situasi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bakar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mengambil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tindakan</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diperlukan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untuk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melindungi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menuntut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agen</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melanggar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Danks</a:t>
            </a:r>
            <a:r>
              <a:rPr lang="en-US" sz="2000" dirty="0">
                <a:latin typeface="Times New Roman" panose="02020603050405020304" pitchFamily="18" charset="0"/>
                <a:cs typeface="Times New Roman" panose="02020603050405020304" pitchFamily="18" charset="0"/>
              </a:rPr>
              <a:t>, 2003).</a:t>
            </a:r>
          </a:p>
        </p:txBody>
      </p:sp>
    </p:spTree>
    <p:extLst>
      <p:ext uri="{BB962C8B-B14F-4D97-AF65-F5344CB8AC3E}">
        <p14:creationId xmlns:p14="http://schemas.microsoft.com/office/powerpoint/2010/main" val="71858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anose="02020603050405020304" pitchFamily="18" charset="0"/>
                <a:cs typeface="Times New Roman" panose="02020603050405020304" pitchFamily="18" charset="0"/>
              </a:rPr>
              <a:t>SOCIAL WORK IN THE REHABILITATION UNIT</a:t>
            </a:r>
            <a:endParaRPr lang="en-US" sz="48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3997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anose="02020603050405020304" pitchFamily="18" charset="0"/>
                <a:cs typeface="Times New Roman" panose="02020603050405020304" pitchFamily="18" charset="0"/>
              </a:rPr>
              <a:t>SOCIAL WORK IN THE EMERGENCY ROOM</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9697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399" y="1258194"/>
            <a:ext cx="10432473" cy="4249240"/>
          </a:xfrm>
          <a:prstGeom prst="rect">
            <a:avLst/>
          </a:prstGeom>
        </p:spPr>
        <p:txBody>
          <a:bodyPr wrap="square">
            <a:spAutoFit/>
          </a:bodyPr>
          <a:lstStyle/>
          <a:p>
            <a:pPr>
              <a:lnSpc>
                <a:spcPct val="107000"/>
              </a:lnSpc>
              <a:spcAft>
                <a:spcPts val="800"/>
              </a:spcAft>
            </a:pPr>
            <a:r>
              <a:rPr lang="en-US" sz="2400" smtClean="0">
                <a:effectLst/>
                <a:latin typeface="Times New Roman" panose="02020603050405020304" pitchFamily="18" charset="0"/>
                <a:ea typeface="Calibri" panose="020F0502020204030204" pitchFamily="34" charset="0"/>
                <a:cs typeface="Times New Roman" panose="02020603050405020304" pitchFamily="18" charset="0"/>
              </a:rPr>
              <a:t>Banyak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orang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menggunakan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UGD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sebagai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kontak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pertama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mereka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perawatan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medis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Berbagai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masalah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dihadapi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oleh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departemen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darurat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terutama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di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perkotaan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mengharuskan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kehadiran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staf</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di UGD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secara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terus-menerus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Selain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itu</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kebijakan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peraturan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pemerintah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telah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mengamanatkan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layanan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khusus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mereka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berurusan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efek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penyalahgunaan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narkoba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kekerasan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penyakit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kejiwaan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banyak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miskin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tunawisma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tanpa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asuransi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atau</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kekurangan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akses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sumber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lain.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perawatan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medis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(Ponto &amp; Berg, 1992).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3281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854" y="481141"/>
            <a:ext cx="10598728" cy="5639942"/>
          </a:xfrm>
          <a:prstGeom prst="rect">
            <a:avLst/>
          </a:prstGeom>
        </p:spPr>
        <p:txBody>
          <a:bodyPr wrap="square">
            <a:spAutoFit/>
          </a:bodyPr>
          <a:lstStyle/>
          <a:p>
            <a:pPr>
              <a:lnSpc>
                <a:spcPct val="107000"/>
              </a:lnSpc>
              <a:spcAft>
                <a:spcPts val="800"/>
              </a:spcAft>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setting UGD,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krisis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kematian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masalah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klien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parah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harus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dinilai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ditangani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secepat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seefisien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mungkin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Hubungan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sosial-klien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pengaturan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ini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sekilas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emosional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(van Wormer &amp;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Boes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1997). </a:t>
            </a:r>
          </a:p>
          <a:p>
            <a:pPr>
              <a:lnSpc>
                <a:spcPct val="107000"/>
              </a:lnSpc>
              <a:spcAft>
                <a:spcPts val="800"/>
              </a:spcAft>
            </a:pP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Tekanan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tindakan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segera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sangat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kuat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selalu</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siap</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sedia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waspada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terhadap</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masalah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apapun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muncul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Dziegielewski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&amp;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Duncklee</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2004). </a:t>
            </a:r>
          </a:p>
          <a:p>
            <a:pPr>
              <a:lnSpc>
                <a:spcPct val="107000"/>
              </a:lnSpc>
              <a:spcAft>
                <a:spcPts val="8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Bekerja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sebagai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bagian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dari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upaya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multidisiplin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terus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bernegosiasi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tim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medis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bertanggung</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jawab</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atas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kegiatan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manajemen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kasus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seperti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rujukan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pencarian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sumber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daya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konseling</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termasuk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konseling</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duka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manajemen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stres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emosional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 Ponto &amp; Berg, 1992),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semua</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disampaikan</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selama</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beberapa</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menit</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atau</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jam,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tidak</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lebih</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lama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dari</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 di UGD.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190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04655"/>
            <a:ext cx="11069782" cy="3622274"/>
          </a:xfrm>
          <a:prstGeom prst="rect">
            <a:avLst/>
          </a:prstGeom>
        </p:spPr>
        <p:txBody>
          <a:bodyPr wrap="square">
            <a:spAutoFit/>
          </a:bodyPr>
          <a:lstStyle/>
          <a:p>
            <a:pPr>
              <a:lnSpc>
                <a:spcPct val="107000"/>
              </a:lnSpc>
              <a:spcAft>
                <a:spcPts val="800"/>
              </a:spcAft>
            </a:pP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Biasanya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masalah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jatuh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berbagai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situasi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mengancam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jiwa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seperti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kecelakaan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penyakit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mendadak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kematian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penyalahgunaan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zat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akibat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dari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tindakan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kekerasan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misalnya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pemerkosaan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atau</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serangan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seksual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lainnya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menempatkan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peran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berbeda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kasus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kecelakaan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sakit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mendadak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merupakan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saluran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utama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informasi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penting</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bagi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karena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staf</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medis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cenderung</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kepada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kebanyakan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situasi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dokter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melakukan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kontak</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anggota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khawatir</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tetapi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staf</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sosiallah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ditanyakan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oleh</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anggota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mengenai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implikasi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dari</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diagnosis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atau</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rencana</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pengobatan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3658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018" y="1057518"/>
            <a:ext cx="10460182" cy="3568477"/>
          </a:xfrm>
          <a:prstGeom prst="rect">
            <a:avLst/>
          </a:prstGeom>
        </p:spPr>
        <p:txBody>
          <a:bodyPr wrap="square">
            <a:spAutoFit/>
          </a:bodyPr>
          <a:lstStyle/>
          <a:p>
            <a:pPr>
              <a:lnSpc>
                <a:spcPct val="107000"/>
              </a:lnSpc>
              <a:spcAft>
                <a:spcPts val="80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Wells (1993)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menawarkan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pedoman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khusus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harus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menyampaikan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berita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penyakit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serius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atau</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kematian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kepada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menunggu</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di UGD. </a:t>
            </a:r>
          </a:p>
          <a:p>
            <a:pPr>
              <a:lnSpc>
                <a:spcPct val="107000"/>
              </a:lnSpc>
              <a:spcAft>
                <a:spcPts val="800"/>
              </a:spcAft>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Holland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Rogich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(1980)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meringkas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peran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ketika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ada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masalah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di UGD: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adalah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penstabil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manajer</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krisis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kematian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Rumah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Sakit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Seperti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disarankan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oleh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tinjauan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literatur</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ini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peran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di UGD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adalah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menyediakan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kebutuhan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psikososial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pasien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keluarganya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di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saat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krisis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Bekerja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bersama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petugas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medis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melakukan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pelayanan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vital yang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karena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keadaan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darurat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tidak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dapat</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dimonitor</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atau</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dilakukan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oleh</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petugas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medis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Selain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itu</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orientasi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sistem</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landasan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dalam</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metode</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konseling</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dan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intervensi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krisis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pekerja</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sosial</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paling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cocok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untuk</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memberikan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layanan</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jenis</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effectLst/>
                <a:latin typeface="Times New Roman" panose="02020603050405020304" pitchFamily="18" charset="0"/>
                <a:ea typeface="Calibri" panose="020F0502020204030204" pitchFamily="34" charset="0"/>
                <a:cs typeface="Times New Roman" panose="02020603050405020304" pitchFamily="18" charset="0"/>
              </a:rPr>
              <a:t>ini</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661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91490" y="2282104"/>
            <a:ext cx="10058400" cy="1450975"/>
          </a:xfrm>
        </p:spPr>
        <p:txBody>
          <a:bodyPr/>
          <a:lstStyle/>
          <a:p>
            <a:pPr algn="ctr"/>
            <a:r>
              <a:rPr lang="en-US" b="1" dirty="0" smtClean="0">
                <a:latin typeface="Times New Roman" panose="02020603050405020304" pitchFamily="18" charset="0"/>
                <a:cs typeface="Times New Roman" panose="02020603050405020304" pitchFamily="18" charset="0"/>
              </a:rPr>
              <a:t>TERIMA KASIH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ATAS ATENSINYA</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156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149926" y="1365395"/>
            <a:ext cx="10030691" cy="4041775"/>
          </a:xfrm>
        </p:spPr>
        <p:txBody>
          <a:bodyPr>
            <a:noAutofit/>
          </a:bodyPr>
          <a:lstStyle/>
          <a:p>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telah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dirawat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karena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kondisi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medis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tertentu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membutuhkan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rehabilitasi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tambahan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sebelum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mereka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dapat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dipindahkan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rumah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sakit</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dirty="0" err="1" smtClean="0">
                <a:solidFill>
                  <a:schemeClr val="tx1"/>
                </a:solidFill>
                <a:latin typeface="Times New Roman" panose="02020603050405020304" pitchFamily="18" charset="0"/>
                <a:cs typeface="Times New Roman" panose="02020603050405020304" pitchFamily="18" charset="0"/>
              </a:rPr>
              <a:t>fasilitas</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jangka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panjang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memanfaatkan</a:t>
            </a:r>
            <a:r>
              <a:rPr lang="en-US" sz="2400" dirty="0">
                <a:solidFill>
                  <a:schemeClr val="tx1"/>
                </a:solidFill>
                <a:latin typeface="Times New Roman" panose="02020603050405020304" pitchFamily="18" charset="0"/>
                <a:cs typeface="Times New Roman" panose="02020603050405020304" pitchFamily="18" charset="0"/>
              </a:rPr>
              <a:t> unit </a:t>
            </a:r>
            <a:r>
              <a:rPr lang="en-US" sz="2400" dirty="0" err="1">
                <a:solidFill>
                  <a:schemeClr val="tx1"/>
                </a:solidFill>
                <a:latin typeface="Times New Roman" panose="02020603050405020304" pitchFamily="18" charset="0"/>
                <a:cs typeface="Times New Roman" panose="02020603050405020304" pitchFamily="18" charset="0"/>
              </a:rPr>
              <a:t>rehabilitasi</a:t>
            </a:r>
            <a:r>
              <a:rPr lang="en-US" sz="2400" dirty="0">
                <a:solidFill>
                  <a:schemeClr val="tx1"/>
                </a:solidFill>
                <a:latin typeface="Times New Roman" panose="02020603050405020304" pitchFamily="18" charset="0"/>
                <a:cs typeface="Times New Roman" panose="02020603050405020304" pitchFamily="18" charset="0"/>
              </a:rPr>
              <a:t> di </a:t>
            </a:r>
            <a:r>
              <a:rPr lang="en-US" sz="2400" dirty="0" err="1">
                <a:solidFill>
                  <a:schemeClr val="tx1"/>
                </a:solidFill>
                <a:latin typeface="Times New Roman" panose="02020603050405020304" pitchFamily="18" charset="0"/>
                <a:cs typeface="Times New Roman" panose="02020603050405020304" pitchFamily="18" charset="0"/>
              </a:rPr>
              <a:t>rumah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sakit</a:t>
            </a:r>
            <a:r>
              <a:rPr lang="en-US" sz="2400" dirty="0" smtClean="0">
                <a:solidFill>
                  <a:schemeClr val="tx1"/>
                </a:solidFill>
                <a:latin typeface="Times New Roman" panose="02020603050405020304" pitchFamily="18" charset="0"/>
                <a:cs typeface="Times New Roman" panose="02020603050405020304" pitchFamily="18" charset="0"/>
              </a:rPr>
              <a:t>.</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Tujuan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dari</a:t>
            </a:r>
            <a:r>
              <a:rPr lang="en-US" sz="2400" dirty="0">
                <a:solidFill>
                  <a:schemeClr val="tx1"/>
                </a:solidFill>
                <a:latin typeface="Times New Roman" panose="02020603050405020304" pitchFamily="18" charset="0"/>
                <a:cs typeface="Times New Roman" panose="02020603050405020304" pitchFamily="18" charset="0"/>
              </a:rPr>
              <a:t> unit </a:t>
            </a:r>
            <a:r>
              <a:rPr lang="en-US" sz="2400" dirty="0" err="1">
                <a:solidFill>
                  <a:schemeClr val="tx1"/>
                </a:solidFill>
                <a:latin typeface="Times New Roman" panose="02020603050405020304" pitchFamily="18" charset="0"/>
                <a:cs typeface="Times New Roman" panose="02020603050405020304" pitchFamily="18" charset="0"/>
              </a:rPr>
              <a:t>rehabilitasi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adalah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mengembalikan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kapasitas</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fungsi</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semula</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a:solidFill>
                  <a:schemeClr val="tx1"/>
                </a:solidFill>
                <a:latin typeface="Times New Roman" panose="02020603050405020304" pitchFamily="18" charset="0"/>
                <a:cs typeface="Times New Roman" panose="02020603050405020304" pitchFamily="18" charset="0"/>
              </a:rPr>
              <a:t>Layanan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jangka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panjang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fokus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mendukung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keluarga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memindahkan</a:t>
            </a:r>
            <a:r>
              <a:rPr lang="en-US" sz="2400" dirty="0">
                <a:solidFill>
                  <a:schemeClr val="tx1"/>
                </a:solidFill>
                <a:latin typeface="Times New Roman" panose="02020603050405020304" pitchFamily="18" charset="0"/>
                <a:cs typeface="Times New Roman" panose="02020603050405020304" pitchFamily="18" charset="0"/>
              </a:rPr>
              <a:t> orang yang </a:t>
            </a:r>
            <a:r>
              <a:rPr lang="en-US" sz="2400" dirty="0" err="1">
                <a:solidFill>
                  <a:schemeClr val="tx1"/>
                </a:solidFill>
                <a:latin typeface="Times New Roman" panose="02020603050405020304" pitchFamily="18" charset="0"/>
                <a:cs typeface="Times New Roman" panose="02020603050405020304" pitchFamily="18" charset="0"/>
              </a:rPr>
              <a:t>terluka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rumah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sakit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kembali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rumah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atau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fasilitas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rehabilitasi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Hosack</a:t>
            </a:r>
            <a:r>
              <a:rPr lang="en-US" sz="2400" dirty="0">
                <a:solidFill>
                  <a:schemeClr val="tx1"/>
                </a:solidFill>
                <a:latin typeface="Times New Roman" panose="02020603050405020304" pitchFamily="18" charset="0"/>
                <a:cs typeface="Times New Roman" panose="02020603050405020304" pitchFamily="18" charset="0"/>
              </a:rPr>
              <a:t> &amp; </a:t>
            </a:r>
            <a:r>
              <a:rPr lang="en-US" sz="2400" dirty="0" err="1">
                <a:solidFill>
                  <a:schemeClr val="tx1"/>
                </a:solidFill>
                <a:latin typeface="Times New Roman" panose="02020603050405020304" pitchFamily="18" charset="0"/>
                <a:cs typeface="Times New Roman" panose="02020603050405020304" pitchFamily="18" charset="0"/>
              </a:rPr>
              <a:t>Rocchio</a:t>
            </a:r>
            <a:r>
              <a:rPr lang="en-US" sz="2400" dirty="0">
                <a:solidFill>
                  <a:schemeClr val="tx1"/>
                </a:solidFill>
                <a:latin typeface="Times New Roman" panose="02020603050405020304" pitchFamily="18" charset="0"/>
                <a:cs typeface="Times New Roman" panose="02020603050405020304" pitchFamily="18" charset="0"/>
              </a:rPr>
              <a:t>, 1995).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Pasien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yang </a:t>
            </a:r>
            <a:r>
              <a:rPr lang="en-US" sz="2400" dirty="0" err="1">
                <a:solidFill>
                  <a:schemeClr val="tx1"/>
                </a:solidFill>
                <a:latin typeface="Times New Roman" panose="02020603050405020304" pitchFamily="18" charset="0"/>
                <a:cs typeface="Times New Roman" panose="02020603050405020304" pitchFamily="18" charset="0"/>
              </a:rPr>
              <a:t>ditempatkan</a:t>
            </a:r>
            <a:r>
              <a:rPr lang="en-US" sz="2400" dirty="0">
                <a:solidFill>
                  <a:schemeClr val="tx1"/>
                </a:solidFill>
                <a:latin typeface="Times New Roman" panose="02020603050405020304" pitchFamily="18" charset="0"/>
                <a:cs typeface="Times New Roman" panose="02020603050405020304" pitchFamily="18" charset="0"/>
              </a:rPr>
              <a:t> di unit </a:t>
            </a:r>
            <a:r>
              <a:rPr lang="en-US" sz="2400" dirty="0" err="1">
                <a:solidFill>
                  <a:schemeClr val="tx1"/>
                </a:solidFill>
                <a:latin typeface="Times New Roman" panose="02020603050405020304" pitchFamily="18" charset="0"/>
                <a:cs typeface="Times New Roman" panose="02020603050405020304" pitchFamily="18" charset="0"/>
              </a:rPr>
              <a:t>mungkin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memiliki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berbagai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penyakit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tetapi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jenis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utama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adalah</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stroke, </a:t>
            </a:r>
            <a:r>
              <a:rPr lang="en-US" sz="2400" b="1" dirty="0" err="1">
                <a:solidFill>
                  <a:schemeClr val="tx1"/>
                </a:solidFill>
                <a:latin typeface="Times New Roman" panose="02020603050405020304" pitchFamily="18" charset="0"/>
                <a:cs typeface="Times New Roman" panose="02020603050405020304" pitchFamily="18" charset="0"/>
              </a:rPr>
              <a:t>cedera</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tulang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belakang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cedera</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otak</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traumatis</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492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6982" y="357911"/>
            <a:ext cx="7696200" cy="1371600"/>
          </a:xfrm>
        </p:spPr>
        <p:txBody>
          <a:bodyPr>
            <a:normAutofit/>
          </a:bodyPr>
          <a:lstStyle/>
          <a:p>
            <a:pPr algn="ctr"/>
            <a:r>
              <a:rPr lang="en-US" sz="3600" b="1" dirty="0">
                <a:latin typeface="Times New Roman" panose="02020603050405020304" pitchFamily="18" charset="0"/>
                <a:cs typeface="Times New Roman" panose="02020603050405020304" pitchFamily="18" charset="0"/>
              </a:rPr>
              <a:t>WHO </a:t>
            </a:r>
            <a:r>
              <a:rPr lang="en-US" sz="3600" b="1" dirty="0" err="1">
                <a:latin typeface="Times New Roman" panose="02020603050405020304" pitchFamily="18" charset="0"/>
                <a:cs typeface="Times New Roman" panose="02020603050405020304" pitchFamily="18" charset="0"/>
              </a:rPr>
              <a:t>dalam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E.Kosasih</a:t>
            </a:r>
            <a:r>
              <a:rPr lang="en-US" sz="3600" b="1" dirty="0">
                <a:latin typeface="Times New Roman" panose="02020603050405020304" pitchFamily="18" charset="0"/>
                <a:cs typeface="Times New Roman" panose="02020603050405020304" pitchFamily="18" charset="0"/>
              </a:rPr>
              <a:t> (2012:1)</a:t>
            </a:r>
          </a:p>
        </p:txBody>
      </p:sp>
      <p:sp>
        <p:nvSpPr>
          <p:cNvPr id="3" name="Content Placeholder 2"/>
          <p:cNvSpPr>
            <a:spLocks noGrp="1"/>
          </p:cNvSpPr>
          <p:nvPr>
            <p:ph sz="quarter" idx="4294967295"/>
          </p:nvPr>
        </p:nvSpPr>
        <p:spPr>
          <a:xfrm>
            <a:off x="692726" y="1951183"/>
            <a:ext cx="7786255" cy="3673762"/>
          </a:xfrm>
        </p:spPr>
        <p:txBody>
          <a:bodyPr>
            <a:normAutofit/>
          </a:bodyPr>
          <a:lstStyle/>
          <a:p>
            <a:r>
              <a:rPr lang="en-US" sz="2400" b="1" i="1" dirty="0" smtClean="0">
                <a:solidFill>
                  <a:schemeClr val="tx1"/>
                </a:solidFill>
                <a:latin typeface="Times New Roman" panose="02020603050405020304" pitchFamily="18" charset="0"/>
                <a:cs typeface="Times New Roman" panose="02020603050405020304" pitchFamily="18" charset="0"/>
              </a:rPr>
              <a:t>Disability </a:t>
            </a:r>
            <a:r>
              <a:rPr lang="en-US" sz="2400" dirty="0" err="1">
                <a:solidFill>
                  <a:schemeClr val="tx1"/>
                </a:solidFill>
                <a:latin typeface="Times New Roman" panose="02020603050405020304" pitchFamily="18" charset="0"/>
                <a:cs typeface="Times New Roman" panose="02020603050405020304" pitchFamily="18" charset="0"/>
              </a:rPr>
              <a:t>merupakan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keterbatasan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atau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kurangnya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kemampuan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menampilkan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aktivitas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sesuai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aturannya</a:t>
            </a:r>
            <a:r>
              <a:rPr lang="en-US" sz="2400" dirty="0">
                <a:solidFill>
                  <a:schemeClr val="tx1"/>
                </a:solidFill>
                <a:latin typeface="Times New Roman" panose="02020603050405020304" pitchFamily="18" charset="0"/>
                <a:cs typeface="Times New Roman" panose="02020603050405020304" pitchFamily="18" charset="0"/>
              </a:rPr>
              <a:t>. </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b="1" i="1" dirty="0" smtClean="0">
                <a:solidFill>
                  <a:schemeClr val="tx1"/>
                </a:solidFill>
                <a:latin typeface="Times New Roman" panose="02020603050405020304" pitchFamily="18" charset="0"/>
                <a:cs typeface="Times New Roman" panose="02020603050405020304" pitchFamily="18" charset="0"/>
              </a:rPr>
              <a:t>Impairment</a:t>
            </a:r>
            <a:r>
              <a:rPr lang="en-US" sz="2400" i="1"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yaitu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kehilangan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atau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ketidaknormalan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psikologis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atau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struktur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anatomi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fungsinya</a:t>
            </a:r>
            <a:endParaRPr lang="en-US" sz="2400" dirty="0">
              <a:solidFill>
                <a:schemeClr val="tx1"/>
              </a:solidFill>
              <a:latin typeface="Times New Roman" panose="02020603050405020304" pitchFamily="18" charset="0"/>
              <a:cs typeface="Times New Roman" panose="02020603050405020304" pitchFamily="18" charset="0"/>
            </a:endParaRPr>
          </a:p>
          <a:p>
            <a:r>
              <a:rPr lang="en-US" sz="2400" b="1" i="1" dirty="0" smtClean="0">
                <a:solidFill>
                  <a:schemeClr val="tx1"/>
                </a:solidFill>
                <a:latin typeface="Times New Roman" panose="02020603050405020304" pitchFamily="18" charset="0"/>
                <a:cs typeface="Times New Roman" panose="02020603050405020304" pitchFamily="18" charset="0"/>
              </a:rPr>
              <a:t>Handicap</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yaitu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ketidakberuntungan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individu</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dihasilkan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dari</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a:solidFill>
                  <a:schemeClr val="tx1"/>
                </a:solidFill>
                <a:latin typeface="Times New Roman" panose="02020603050405020304" pitchFamily="18" charset="0"/>
                <a:cs typeface="Times New Roman" panose="02020603050405020304" pitchFamily="18" charset="0"/>
              </a:rPr>
              <a:t>impairment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atau</a:t>
            </a:r>
            <a:r>
              <a:rPr lang="en-US" sz="2400" i="1" dirty="0">
                <a:solidFill>
                  <a:schemeClr val="tx1"/>
                </a:solidFill>
                <a:latin typeface="Times New Roman" panose="02020603050405020304" pitchFamily="18" charset="0"/>
                <a:cs typeface="Times New Roman" panose="02020603050405020304" pitchFamily="18" charset="0"/>
              </a:rPr>
              <a:t> disability</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menghambat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pemenuhan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peran</a:t>
            </a:r>
            <a:r>
              <a:rPr lang="en-US" sz="2400" dirty="0">
                <a:solidFill>
                  <a:schemeClr val="tx1"/>
                </a:solidFill>
                <a:latin typeface="Times New Roman" panose="02020603050405020304" pitchFamily="18" charset="0"/>
                <a:cs typeface="Times New Roman" panose="02020603050405020304" pitchFamily="18" charset="0"/>
              </a:rPr>
              <a:t> yang normal </a:t>
            </a:r>
            <a:r>
              <a:rPr lang="en-US" sz="2400" dirty="0" err="1">
                <a:solidFill>
                  <a:schemeClr val="tx1"/>
                </a:solidFill>
                <a:latin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individu</a:t>
            </a:r>
            <a:r>
              <a:rPr lang="en-US" sz="2400" dirty="0">
                <a:solidFill>
                  <a:schemeClr val="tx1"/>
                </a:solidFill>
                <a:latin typeface="Times New Roman" panose="02020603050405020304" pitchFamily="18" charset="0"/>
                <a:cs typeface="Times New Roman" panose="02020603050405020304" pitchFamily="18" charset="0"/>
              </a:rPr>
              <a:t>.</a:t>
            </a:r>
          </a:p>
          <a:p>
            <a:endParaRPr lang="en-US" sz="24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3914680964"/>
              </p:ext>
            </p:extLst>
          </p:nvPr>
        </p:nvGraphicFramePr>
        <p:xfrm>
          <a:off x="8603671" y="711200"/>
          <a:ext cx="3435929" cy="5273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06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28254" y="1617952"/>
            <a:ext cx="10446328" cy="4041775"/>
          </a:xfrm>
        </p:spPr>
        <p:txBody>
          <a:bodyPr>
            <a:noAutofit/>
          </a:bodyPr>
          <a:lstStyle/>
          <a:p>
            <a:pPr algn="l"/>
            <a:r>
              <a:rPr lang="en-US" sz="3600" b="1" dirty="0" err="1" smtClean="0">
                <a:solidFill>
                  <a:schemeClr val="tx1"/>
                </a:solidFill>
                <a:latin typeface="Times New Roman" panose="02020603050405020304" pitchFamily="18" charset="0"/>
                <a:cs typeface="Times New Roman" panose="02020603050405020304" pitchFamily="18" charset="0"/>
              </a:rPr>
              <a:t>Adaptasi</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err="1" smtClean="0">
                <a:solidFill>
                  <a:schemeClr val="tx1"/>
                </a:solidFill>
                <a:latin typeface="Times New Roman" panose="02020603050405020304" pitchFamily="18" charset="0"/>
                <a:cs typeface="Times New Roman" panose="02020603050405020304" pitchFamily="18" charset="0"/>
              </a:rPr>
              <a:t>Psikososial</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err="1" smtClean="0">
                <a:solidFill>
                  <a:schemeClr val="tx1"/>
                </a:solidFill>
                <a:latin typeface="Times New Roman" panose="02020603050405020304" pitchFamily="18" charset="0"/>
                <a:cs typeface="Times New Roman" panose="02020603050405020304" pitchFamily="18" charset="0"/>
              </a:rPr>
              <a:t>Terhadap</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err="1" smtClean="0">
                <a:solidFill>
                  <a:schemeClr val="tx1"/>
                </a:solidFill>
                <a:latin typeface="Times New Roman" panose="02020603050405020304" pitchFamily="18" charset="0"/>
                <a:cs typeface="Times New Roman" panose="02020603050405020304" pitchFamily="18" charset="0"/>
              </a:rPr>
              <a:t>Disabilitas</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Ada </a:t>
            </a:r>
            <a:r>
              <a:rPr lang="en-US" sz="2400" dirty="0" err="1">
                <a:solidFill>
                  <a:schemeClr val="tx1"/>
                </a:solidFill>
                <a:latin typeface="Times New Roman" panose="02020603050405020304" pitchFamily="18" charset="0"/>
                <a:cs typeface="Times New Roman" panose="02020603050405020304" pitchFamily="18" charset="0"/>
              </a:rPr>
              <a:t>banyak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cara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memahami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adaptasi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psikososial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terhadap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disabilitas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Dasar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setiap</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pendekatan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adalah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pengakuan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bahwa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kondisi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menyebabkan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perubahan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ringan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hingga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individu</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terkena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dampak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orang-orang yang </a:t>
            </a:r>
            <a:r>
              <a:rPr lang="en-US" sz="2400" dirty="0" err="1">
                <a:solidFill>
                  <a:schemeClr val="tx1"/>
                </a:solidFill>
                <a:latin typeface="Times New Roman" panose="02020603050405020304" pitchFamily="18" charset="0"/>
                <a:cs typeface="Times New Roman" panose="02020603050405020304" pitchFamily="18" charset="0"/>
              </a:rPr>
              <a:t>merawat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tinggal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bersama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mereka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setiap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penyakit</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dijelaskan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sebelumnya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dampaknya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keluarga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dapat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mengubah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kehidupan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secara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permanen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mendalam</a:t>
            </a: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Masalah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penyesuaian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psikososial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bermanifestasi</a:t>
            </a:r>
            <a:r>
              <a:rPr lang="en-US" sz="2400" dirty="0">
                <a:solidFill>
                  <a:schemeClr val="tx1"/>
                </a:solidFill>
                <a:latin typeface="Times New Roman" panose="02020603050405020304" pitchFamily="18" charset="0"/>
                <a:cs typeface="Times New Roman" panose="02020603050405020304" pitchFamily="18" charset="0"/>
              </a:rPr>
              <a:t> di </a:t>
            </a:r>
            <a:r>
              <a:rPr lang="en-US" sz="2400" dirty="0" err="1">
                <a:solidFill>
                  <a:schemeClr val="tx1"/>
                </a:solidFill>
                <a:latin typeface="Times New Roman" panose="02020603050405020304" pitchFamily="18" charset="0"/>
                <a:cs typeface="Times New Roman" panose="02020603050405020304" pitchFamily="18" charset="0"/>
              </a:rPr>
              <a:t>bidang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depresi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stres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keterhubungan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Nosek</a:t>
            </a:r>
            <a:r>
              <a:rPr lang="en-US" sz="2400" dirty="0">
                <a:solidFill>
                  <a:schemeClr val="tx1"/>
                </a:solidFill>
                <a:latin typeface="Times New Roman" panose="02020603050405020304" pitchFamily="18" charset="0"/>
                <a:cs typeface="Times New Roman" panose="02020603050405020304" pitchFamily="18" charset="0"/>
              </a:rPr>
              <a:t> &amp; Hughes, 2003).</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27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27400" y="1644938"/>
            <a:ext cx="10499582" cy="4041775"/>
          </a:xfrm>
        </p:spPr>
        <p:txBody>
          <a:bodyPr>
            <a:noAutofit/>
          </a:bodyPr>
          <a:lstStyle/>
          <a:p>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a:solidFill>
                  <a:schemeClr val="tx1"/>
                </a:solidFill>
                <a:latin typeface="Times New Roman" panose="02020603050405020304" pitchFamily="18" charset="0"/>
                <a:cs typeface="Times New Roman" panose="02020603050405020304" pitchFamily="18" charset="0"/>
              </a:rPr>
              <a:t>Penelitian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Eide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Roysamb</a:t>
            </a:r>
            <a:r>
              <a:rPr lang="en-US" sz="2400" dirty="0">
                <a:solidFill>
                  <a:schemeClr val="tx1"/>
                </a:solidFill>
                <a:latin typeface="Times New Roman" panose="02020603050405020304" pitchFamily="18" charset="0"/>
                <a:cs typeface="Times New Roman" panose="02020603050405020304" pitchFamily="18" charset="0"/>
              </a:rPr>
              <a:t> (2002) </a:t>
            </a:r>
            <a:r>
              <a:rPr lang="en-US" sz="2400" dirty="0" err="1">
                <a:solidFill>
                  <a:schemeClr val="tx1"/>
                </a:solidFill>
                <a:latin typeface="Times New Roman" panose="02020603050405020304" pitchFamily="18" charset="0"/>
                <a:cs typeface="Times New Roman" panose="02020603050405020304" pitchFamily="18" charset="0"/>
              </a:rPr>
              <a:t>terhadap</a:t>
            </a:r>
            <a:r>
              <a:rPr lang="en-US" sz="2400" dirty="0">
                <a:solidFill>
                  <a:schemeClr val="tx1"/>
                </a:solidFill>
                <a:latin typeface="Times New Roman" panose="02020603050405020304" pitchFamily="18" charset="0"/>
                <a:cs typeface="Times New Roman" panose="02020603050405020304" pitchFamily="18" charset="0"/>
              </a:rPr>
              <a:t> 1.391 </a:t>
            </a:r>
            <a:r>
              <a:rPr lang="en-US" sz="2400" dirty="0" err="1">
                <a:solidFill>
                  <a:schemeClr val="tx1"/>
                </a:solidFill>
                <a:latin typeface="Times New Roman" panose="02020603050405020304" pitchFamily="18" charset="0"/>
                <a:cs typeface="Times New Roman" panose="02020603050405020304" pitchFamily="18" charset="0"/>
              </a:rPr>
              <a:t>penyandang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disabilitas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menunjukkan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bahwa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tingkat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kesulitan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melakukan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berpartisipasi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kegiatan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kehidupan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sehari-hari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menyebabkan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atau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berkontribusi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peningkatan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masalah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psikososial</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mempengaruhi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hasil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kecepatan</a:t>
            </a:r>
            <a:r>
              <a:rPr lang="en-US" sz="2400" dirty="0">
                <a:solidFill>
                  <a:schemeClr val="tx1"/>
                </a:solidFill>
                <a:latin typeface="Times New Roman" panose="02020603050405020304" pitchFamily="18" charset="0"/>
                <a:cs typeface="Times New Roman" panose="02020603050405020304" pitchFamily="18" charset="0"/>
              </a:rPr>
              <a:t> proses </a:t>
            </a:r>
            <a:r>
              <a:rPr lang="en-US" sz="2400" dirty="0" err="1">
                <a:solidFill>
                  <a:schemeClr val="tx1"/>
                </a:solidFill>
                <a:latin typeface="Times New Roman" panose="02020603050405020304" pitchFamily="18" charset="0"/>
                <a:cs typeface="Times New Roman" panose="02020603050405020304" pitchFamily="18" charset="0"/>
              </a:rPr>
              <a:t>rehabilitasi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Dari </a:t>
            </a:r>
            <a:r>
              <a:rPr lang="en-US" sz="2400" dirty="0" err="1">
                <a:solidFill>
                  <a:schemeClr val="tx1"/>
                </a:solidFill>
                <a:latin typeface="Times New Roman" panose="02020603050405020304" pitchFamily="18" charset="0"/>
                <a:cs typeface="Times New Roman" panose="02020603050405020304" pitchFamily="18" charset="0"/>
              </a:rPr>
              <a:t>perspektif</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generalis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prinsip-prinsip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praktik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didasarkan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dukungan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penentuan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nasib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sendiri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pemberdayaan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dipandu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oleh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kebutuhan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membantu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individu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menuju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partisipasi</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lebih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besar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pemulihan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mereka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sendiri</a:t>
            </a:r>
            <a:r>
              <a:rPr lang="en-US" sz="2400" dirty="0">
                <a:solidFill>
                  <a:schemeClr val="tx1"/>
                </a:solidFill>
                <a:latin typeface="Times New Roman" panose="02020603050405020304" pitchFamily="18" charset="0"/>
                <a:cs typeface="Times New Roman" panose="02020603050405020304" pitchFamily="18" charset="0"/>
              </a:rPr>
              <a:t> (Gilson, </a:t>
            </a:r>
            <a:r>
              <a:rPr lang="en-US" sz="2400" dirty="0" err="1">
                <a:solidFill>
                  <a:schemeClr val="tx1"/>
                </a:solidFill>
                <a:latin typeface="Times New Roman" panose="02020603050405020304" pitchFamily="18" charset="0"/>
                <a:cs typeface="Times New Roman" panose="02020603050405020304" pitchFamily="18" charset="0"/>
              </a:rPr>
              <a:t>Bricout</a:t>
            </a:r>
            <a:r>
              <a:rPr lang="en-US" sz="2400" dirty="0">
                <a:solidFill>
                  <a:schemeClr val="tx1"/>
                </a:solidFill>
                <a:latin typeface="Times New Roman" panose="02020603050405020304" pitchFamily="18" charset="0"/>
                <a:cs typeface="Times New Roman" panose="02020603050405020304" pitchFamily="18" charset="0"/>
              </a:rPr>
              <a:t>, &amp; </a:t>
            </a:r>
            <a:r>
              <a:rPr lang="en-US" sz="2400" dirty="0" err="1">
                <a:solidFill>
                  <a:schemeClr val="tx1"/>
                </a:solidFill>
                <a:latin typeface="Times New Roman" panose="02020603050405020304" pitchFamily="18" charset="0"/>
                <a:cs typeface="Times New Roman" panose="02020603050405020304" pitchFamily="18" charset="0"/>
              </a:rPr>
              <a:t>Baskind</a:t>
            </a:r>
            <a:r>
              <a:rPr lang="en-US" sz="2400" dirty="0">
                <a:solidFill>
                  <a:schemeClr val="tx1"/>
                </a:solidFill>
                <a:latin typeface="Times New Roman" panose="02020603050405020304" pitchFamily="18" charset="0"/>
                <a:cs typeface="Times New Roman" panose="02020603050405020304" pitchFamily="18" charset="0"/>
              </a:rPr>
              <a:t>, 1998).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6763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58982" y="675697"/>
            <a:ext cx="10612582" cy="3565525"/>
          </a:xfrm>
        </p:spPr>
        <p:txBody>
          <a:bodyPr>
            <a:normAutofit/>
          </a:bodyPr>
          <a:lstStyle/>
          <a:p>
            <a:r>
              <a:rPr lang="en-US" sz="2400" dirty="0" err="1" smtClean="0">
                <a:solidFill>
                  <a:schemeClr val="tx1"/>
                </a:solidFill>
                <a:latin typeface="Times New Roman" panose="02020603050405020304" pitchFamily="18" charset="0"/>
                <a:cs typeface="Times New Roman" panose="02020603050405020304" pitchFamily="18" charset="0"/>
              </a:rPr>
              <a:t>Keluarga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adalah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titik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fokus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intervensi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setiap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intervensi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memvalidasi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sentral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keluarga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err="1" smtClean="0">
                <a:solidFill>
                  <a:schemeClr val="tx1"/>
                </a:solidFill>
                <a:latin typeface="Times New Roman" panose="02020603050405020304" pitchFamily="18" charset="0"/>
                <a:cs typeface="Times New Roman" panose="02020603050405020304" pitchFamily="18" charset="0"/>
              </a:rPr>
              <a:t>Pekerja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diharapkan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dapat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membentuk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aliansi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terapeutik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keluarga</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dapat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memfasilitasi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kemampuan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mereka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berkomunikasi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lebih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baik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tenaga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medis</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mengantisipasi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memecahkan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masalah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psikososial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serta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mengembangkan</a:t>
            </a:r>
            <a:r>
              <a:rPr lang="en-US" sz="2400" dirty="0">
                <a:solidFill>
                  <a:schemeClr val="tx1"/>
                </a:solidFill>
                <a:latin typeface="Times New Roman" panose="02020603050405020304" pitchFamily="18" charset="0"/>
                <a:cs typeface="Times New Roman" panose="02020603050405020304" pitchFamily="18" charset="0"/>
              </a:rPr>
              <a:t> rasa </a:t>
            </a:r>
            <a:r>
              <a:rPr lang="en-US" sz="2400" dirty="0" err="1">
                <a:solidFill>
                  <a:schemeClr val="tx1"/>
                </a:solidFill>
                <a:latin typeface="Times New Roman" panose="02020603050405020304" pitchFamily="18" charset="0"/>
                <a:cs typeface="Times New Roman" panose="02020603050405020304" pitchFamily="18" charset="0"/>
              </a:rPr>
              <a:t>percaya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diri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pengasuhan</a:t>
            </a:r>
            <a:r>
              <a:rPr lang="en-US" sz="2400" dirty="0">
                <a:solidFill>
                  <a:schemeClr val="tx1"/>
                </a:solidFill>
                <a:latin typeface="Times New Roman" panose="02020603050405020304" pitchFamily="18" charset="0"/>
                <a:cs typeface="Times New Roman" panose="02020603050405020304" pitchFamily="18" charset="0"/>
              </a:rPr>
              <a:t> (Palmer &amp; Glass, 2003).</a:t>
            </a:r>
          </a:p>
        </p:txBody>
      </p:sp>
    </p:spTree>
    <p:extLst>
      <p:ext uri="{BB962C8B-B14F-4D97-AF65-F5344CB8AC3E}">
        <p14:creationId xmlns:p14="http://schemas.microsoft.com/office/powerpoint/2010/main" val="1690719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97527" y="1943389"/>
            <a:ext cx="10363200" cy="4041775"/>
          </a:xfrm>
        </p:spPr>
        <p:txBody>
          <a:bodyPr>
            <a:noAutofit/>
          </a:bodyPr>
          <a:lstStyle/>
          <a:p>
            <a:r>
              <a:rPr lang="en-US" sz="2400" dirty="0">
                <a:solidFill>
                  <a:schemeClr val="tx1"/>
                </a:solidFill>
                <a:latin typeface="Times New Roman" panose="02020603050405020304" pitchFamily="18" charset="0"/>
                <a:cs typeface="Times New Roman" panose="02020603050405020304" pitchFamily="18" charset="0"/>
              </a:rPr>
              <a:t>(Flaherty, 2004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Peran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pekerja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pengaturan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rehabilitasi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rawat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inap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telah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dijelaskan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sebagai</a:t>
            </a:r>
            <a:r>
              <a:rPr lang="en-US" sz="2400" dirty="0">
                <a:solidFill>
                  <a:schemeClr val="tx1"/>
                </a:solidFill>
                <a:latin typeface="Times New Roman" panose="02020603050405020304" pitchFamily="18" charset="0"/>
                <a:cs typeface="Times New Roman" panose="02020603050405020304" pitchFamily="18" charset="0"/>
              </a:rPr>
              <a:t> :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mengantisipasi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kebutuhan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melalui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penilaian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fungsi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psikososial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melalui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orientasi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biopsikososial</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perawatan</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mencakup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keluarga</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(b) </a:t>
            </a:r>
            <a:r>
              <a:rPr lang="en-US" sz="2400" dirty="0" err="1">
                <a:solidFill>
                  <a:schemeClr val="tx1"/>
                </a:solidFill>
                <a:latin typeface="Times New Roman" panose="02020603050405020304" pitchFamily="18" charset="0"/>
                <a:cs typeface="Times New Roman" panose="02020603050405020304" pitchFamily="18" charset="0"/>
              </a:rPr>
              <a:t>menjawab</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pertanyaan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keluarga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memberikan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edukasi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melalui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konseling</a:t>
            </a:r>
            <a:r>
              <a:rPr lang="en-US" sz="2400" dirty="0">
                <a:solidFill>
                  <a:schemeClr val="tx1"/>
                </a:solidFill>
                <a:latin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cs typeface="Times New Roman" panose="02020603050405020304" pitchFamily="18" charset="0"/>
              </a:rPr>
              <a:t>mendukung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informasi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rujukan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sumber</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komunitas</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(c) </a:t>
            </a:r>
            <a:r>
              <a:rPr lang="en-US" sz="2400" dirty="0" err="1">
                <a:solidFill>
                  <a:schemeClr val="tx1"/>
                </a:solidFill>
                <a:latin typeface="Times New Roman" panose="02020603050405020304" pitchFamily="18" charset="0"/>
                <a:cs typeface="Times New Roman" panose="02020603050405020304" pitchFamily="18" charset="0"/>
              </a:rPr>
              <a:t>menganjurkan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mengidentifikasi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celah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layanan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mempromosikan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kemampuan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keluarga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menjadi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advokat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mereka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sendiri</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(d) </a:t>
            </a:r>
            <a:r>
              <a:rPr lang="en-US" sz="2400" dirty="0" err="1">
                <a:solidFill>
                  <a:schemeClr val="tx1"/>
                </a:solidFill>
                <a:latin typeface="Times New Roman" panose="02020603050405020304" pitchFamily="18" charset="0"/>
                <a:cs typeface="Times New Roman" panose="02020603050405020304" pitchFamily="18" charset="0"/>
              </a:rPr>
              <a:t>meredakan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ketakutan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pasien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keluarga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dengan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memberikan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konseling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membantu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keluarga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mengatasi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penyakit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atau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kecacatan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136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anose="02020603050405020304" pitchFamily="18" charset="0"/>
                <a:cs typeface="Times New Roman" panose="02020603050405020304" pitchFamily="18" charset="0"/>
              </a:rPr>
              <a:t>THE SOCIAL WORKER </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IN THE BURN UNIT</a:t>
            </a:r>
            <a:endParaRPr lang="en-US" sz="48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06580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145</TotalTime>
  <Words>1519</Words>
  <Application>Microsoft Office PowerPoint</Application>
  <PresentationFormat>Widescreen</PresentationFormat>
  <Paragraphs>84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SimSun-ExtB</vt:lpstr>
      <vt:lpstr>Calibri</vt:lpstr>
      <vt:lpstr>Calibri Light</vt:lpstr>
      <vt:lpstr>Times New Roman</vt:lpstr>
      <vt:lpstr>Retrospect</vt:lpstr>
      <vt:lpstr> </vt:lpstr>
      <vt:lpstr>SOCIAL WORK IN THE REHABILITATION UNIT</vt:lpstr>
      <vt:lpstr>Pasien yang telah dirawat karena kondisi medis tertentu membutuhkan rehabilitasi tambahan sebelum mereka dapat dipindahkan ke rumah sakit/fasilitas perawatan jangka panjang memanfaatkan unit rehabilitasi di rumah sakit.  Tujuan dari unit rehabilitasi adalah untuk mengembalikan pasien ke kapasitas fungsi semula.   Layanan perawatan jangka panjang fokus pada mendukung keluarga untuk memindahkan orang yang terluka dari rumah sakit kembali ke rumah atau ke fasilitas rehabilitasi (Hosack &amp; Rocchio, 1995).   Pasien yang ditempatkan di unit mungkin memiliki berbagai penyakit, tetapi tiga jenis utama adalah stroke, cedera tulang belakang, dan cedera otak traumatis</vt:lpstr>
      <vt:lpstr>WHO dalam E.Kosasih (2012:1)</vt:lpstr>
      <vt:lpstr>Adaptasi Psikososial Terhadap Disabilitas   Ada banyak cara untuk memahami adaptasi psikososial terhadap disabilitas.   Dasar setiap pendekatan adalah pengakuan bahwa kondisi menyebabkan perubahan ringan hingga mendalam pada individu yang terkena dampak dan orang-orang yang merawat dan tinggal bersama mereka.   Dalam setiap penyakit yang dijelaskan sebelumnya, dampaknya pada pasien dan keluarga dapat mengubah kehidupan secara permanen dan mendalam.   Masalah penyesuaian psikososial bermanifestasi di bidang depresi, stres, harga diri, dan keterhubungan sosial (Nosek &amp; Hughes, 2003). </vt:lpstr>
      <vt:lpstr>  Penelitian Eide dan Roysamb (2002) terhadap 1.391 penyandang disabilitas menunjukkan bahwa tingkat kesulitan dalam melakukan dan berpartisipasi dalam kegiatan kehidupan sehari-hari menyebabkan atau berkontribusi pada peningkatan masalah psikososial, yang mempengaruhi hasil dan kecepatan proses rehabilitasi.   Dari perspektif generalis, prinsip-prinsip praktik didasarkan pada dukungan untuk penentuan nasib sendiri dan pemberdayaan dan dipandu oleh kebutuhan untuk membantu individu menuju partisipasi yang lebih besar dalam pemulihan mereka sendiri (Gilson, Bricout, &amp; Baskind, 1998).     </vt:lpstr>
      <vt:lpstr>Keluarga adalah titik fokus intervensi dan setiap intervensi memvalidasi peran sentral keluarga dalam perawatan pasien.   Pekerja sosial diharapkan dapat membentuk aliansi terapeutik dengan keluarga yang dapat memfasilitasi kemampuan mereka untuk berkomunikasi lebih baik dengan tenaga medis, mengantisipasi dan memecahkan masalah psikososial, serta mengembangkan rasa percaya diri dalam pengasuhan (Palmer &amp; Glass, 2003).</vt:lpstr>
      <vt:lpstr>(Flaherty, 2004 ) Peran pekerja sosial dalam pengaturan rehabilitasi rawat inap telah dijelaskan sebagai :   (a) mengantisipasi kebutuhan pasien, melalui penilaian fungsi psikososial pasien dan melalui orientasi biopsikososial untuk perawatan yang mencakup pasien dan keluarga  (b) menjawab pertanyaan pasien dan keluarga dan memberikan edukasi melalui konseling yang mendukung, informasi, dan rujukan ke sumber komunitas  (c) menganjurkan dengan mengidentifikasi celah dalam layanan dan mempromosikan kemampuan pasien dan keluarga untuk menjadi advokat mereka sendiri   (d) meredakan ketakutan pasien dan keluarga dengan memberikan konseling untuk membantu keluarga mengatasi penyakit atau kecacatan   </vt:lpstr>
      <vt:lpstr>THE SOCIAL WORKER  IN THE BURN UNIT</vt:lpstr>
      <vt:lpstr>Sebagian besar pusat luka bakar menerapkan pendekatan multidisiplin untuk perawatan pasien yang mencakup dokter dan perawat yang memiliki pelatihan khusus dalam perawatan luka bakar serta pekerja sosial dan psikolog.   Spesialis perawatan paliatif sering dikirim untuk membantu menangani nyeri pada kasus luka bakar yang lebih parah. derajat dan ukuran.  </vt:lpstr>
      <vt:lpstr>  Cedera Akibat Luka Bakar   1. Luka bakar derajat satu melibatkan lapisan atas kulit dan tidak terlalu serius. Luka bakar tingkat pertama adalah luka bakar akibat sinar matahari. Jenis luka bakar ini berwarna merah dan panas  2. Luka bakar derajat dua melibatkan dua lapisan kulit pertama. Kulit menjadi merah muda dan melepuh, agak bengkak, lembab dan mengeluarkan cairan. Rasa sakitnya sangat parah dan seringkali luka bakar ini memerlukan perhatian medis.   3. Luka bakar derajat tiga terjadi pada semua lapisan kulit, menghancurkan saraf dan pembuluh darah di kulit. Awalnya ada sedikit rasa sakit; luka bakar menembus seluruh ketebalan kulit dan menghancurkan jaringan secara permanen. Luka bakar ini membutuhkan perawatan segera dan khusus serta perbaikan dengan pembedahan.  4. Luka bakar derajat empat menembus semua lapisan kulit dan turun ke otot dan tulang. Meskipun tampak seperti luka bakar tingkat tiga, namun lebih serius dan sangat merusak struktur tubuh.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WORK IN THE EMERGENCY ROOM</vt:lpstr>
      <vt:lpstr>PowerPoint Presentation</vt:lpstr>
      <vt:lpstr>PowerPoint Presentation</vt:lpstr>
      <vt:lpstr>PowerPoint Presentation</vt:lpstr>
      <vt:lpstr>PowerPoint Presentation</vt:lpstr>
      <vt:lpstr>TERIMA KASIH  ATAS ATENSINYA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PRAKTIK PEKERJAN SOSIAL DI RUMAH SAKIT I </dc:title>
  <dc:creator>LPT-44</dc:creator>
  <cp:lastModifiedBy>LPT-44</cp:lastModifiedBy>
  <cp:revision>26</cp:revision>
  <dcterms:created xsi:type="dcterms:W3CDTF">2020-12-15T06:25:17Z</dcterms:created>
  <dcterms:modified xsi:type="dcterms:W3CDTF">2020-12-17T05:43:36Z</dcterms:modified>
</cp:coreProperties>
</file>