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4" r:id="rId5"/>
    <p:sldId id="328" r:id="rId6"/>
    <p:sldId id="329" r:id="rId7"/>
    <p:sldId id="335" r:id="rId8"/>
    <p:sldId id="336" r:id="rId9"/>
    <p:sldId id="337" r:id="rId10"/>
    <p:sldId id="338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FDFF"/>
    <a:srgbClr val="00D9C7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F90A8-5EA2-F14F-B80B-73A42425884E}" type="doc">
      <dgm:prSet loTypeId="urn:microsoft.com/office/officeart/2005/8/layout/radial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B9EE99-EB6B-B145-A328-7D4144D56DCE}">
      <dgm:prSet phldrT="[Text]"/>
      <dgm:spPr/>
      <dgm:t>
        <a:bodyPr/>
        <a:lstStyle/>
        <a:p>
          <a:r>
            <a:rPr lang="en-US" dirty="0">
              <a:latin typeface="Segoe UI Symbol" panose="020B0502040204020203" pitchFamily="34" charset="0"/>
              <a:ea typeface="Segoe UI Symbol" panose="020B0502040204020203" pitchFamily="34" charset="0"/>
            </a:rPr>
            <a:t>Quality of Services</a:t>
          </a:r>
        </a:p>
      </dgm:t>
    </dgm:pt>
    <dgm:pt modelId="{BF0C1EAC-4800-824C-B966-EBC341779993}" type="parTrans" cxnId="{84A7D26E-B89F-3141-8F05-1E97A7814F05}">
      <dgm:prSet/>
      <dgm:spPr/>
      <dgm:t>
        <a:bodyPr/>
        <a:lstStyle/>
        <a:p>
          <a:endParaRPr lang="en-US"/>
        </a:p>
      </dgm:t>
    </dgm:pt>
    <dgm:pt modelId="{48C68E2D-F105-0D4C-A4BA-CE21372B315C}" type="sibTrans" cxnId="{84A7D26E-B89F-3141-8F05-1E97A7814F05}">
      <dgm:prSet/>
      <dgm:spPr/>
      <dgm:t>
        <a:bodyPr/>
        <a:lstStyle/>
        <a:p>
          <a:endParaRPr lang="en-US"/>
        </a:p>
      </dgm:t>
    </dgm:pt>
    <dgm:pt modelId="{4EA9A211-CE2A-4543-93C2-F1875D7B4491}">
      <dgm:prSet phldrT="[Text]"/>
      <dgm:spPr/>
      <dgm:t>
        <a:bodyPr/>
        <a:lstStyle/>
        <a:p>
          <a:r>
            <a:rPr lang="en-US" dirty="0"/>
            <a:t>Bandwidth</a:t>
          </a:r>
        </a:p>
      </dgm:t>
    </dgm:pt>
    <dgm:pt modelId="{F40BD3A3-A623-9143-8759-177FF91DE968}" type="parTrans" cxnId="{B5BB41F6-4D58-B84B-A45D-2C8FC4E9EBD3}">
      <dgm:prSet/>
      <dgm:spPr/>
      <dgm:t>
        <a:bodyPr/>
        <a:lstStyle/>
        <a:p>
          <a:endParaRPr lang="en-US"/>
        </a:p>
      </dgm:t>
    </dgm:pt>
    <dgm:pt modelId="{C990D9E7-8446-7044-9DD8-60DFE828A834}" type="sibTrans" cxnId="{B5BB41F6-4D58-B84B-A45D-2C8FC4E9EBD3}">
      <dgm:prSet/>
      <dgm:spPr/>
      <dgm:t>
        <a:bodyPr/>
        <a:lstStyle/>
        <a:p>
          <a:endParaRPr lang="en-US"/>
        </a:p>
      </dgm:t>
    </dgm:pt>
    <dgm:pt modelId="{4766EFD5-4DE4-4B41-B009-1F490A76BE56}">
      <dgm:prSet phldrT="[Text]"/>
      <dgm:spPr/>
      <dgm:t>
        <a:bodyPr/>
        <a:lstStyle/>
        <a:p>
          <a:r>
            <a:rPr lang="en-US" dirty="0"/>
            <a:t>Throughput</a:t>
          </a:r>
        </a:p>
      </dgm:t>
    </dgm:pt>
    <dgm:pt modelId="{2CB4AA3B-CE10-DD4E-B0C9-0A83514AB03B}" type="parTrans" cxnId="{FCA591B7-124A-0047-8080-6D3C95DF27B7}">
      <dgm:prSet/>
      <dgm:spPr/>
      <dgm:t>
        <a:bodyPr/>
        <a:lstStyle/>
        <a:p>
          <a:endParaRPr lang="en-US"/>
        </a:p>
      </dgm:t>
    </dgm:pt>
    <dgm:pt modelId="{41DE56AD-7373-9F46-A300-1F71EA250FEF}" type="sibTrans" cxnId="{FCA591B7-124A-0047-8080-6D3C95DF27B7}">
      <dgm:prSet/>
      <dgm:spPr/>
      <dgm:t>
        <a:bodyPr/>
        <a:lstStyle/>
        <a:p>
          <a:endParaRPr lang="en-US"/>
        </a:p>
      </dgm:t>
    </dgm:pt>
    <dgm:pt modelId="{F7C70153-20E4-394B-9C30-8540AC543056}">
      <dgm:prSet phldrT="[Text]"/>
      <dgm:spPr/>
      <dgm:t>
        <a:bodyPr/>
        <a:lstStyle/>
        <a:p>
          <a:r>
            <a:rPr lang="en-US" dirty="0"/>
            <a:t>Jitter</a:t>
          </a:r>
        </a:p>
      </dgm:t>
    </dgm:pt>
    <dgm:pt modelId="{5FFB7969-4336-4A47-913F-BBCA4CCF639A}" type="parTrans" cxnId="{E3477BF7-1DE1-F840-97A2-FFAA5D97B535}">
      <dgm:prSet/>
      <dgm:spPr/>
      <dgm:t>
        <a:bodyPr/>
        <a:lstStyle/>
        <a:p>
          <a:endParaRPr lang="en-US"/>
        </a:p>
      </dgm:t>
    </dgm:pt>
    <dgm:pt modelId="{7C87FA5E-D885-734D-A85F-FDDBE12E720E}" type="sibTrans" cxnId="{E3477BF7-1DE1-F840-97A2-FFAA5D97B535}">
      <dgm:prSet/>
      <dgm:spPr/>
      <dgm:t>
        <a:bodyPr/>
        <a:lstStyle/>
        <a:p>
          <a:endParaRPr lang="en-US"/>
        </a:p>
      </dgm:t>
    </dgm:pt>
    <dgm:pt modelId="{1212124A-A6C5-9D4C-91F6-FA14D8BB83C0}">
      <dgm:prSet phldrT="[Text]"/>
      <dgm:spPr/>
      <dgm:t>
        <a:bodyPr/>
        <a:lstStyle/>
        <a:p>
          <a:r>
            <a:rPr lang="en-US" dirty="0"/>
            <a:t>Packet Loss</a:t>
          </a:r>
        </a:p>
      </dgm:t>
    </dgm:pt>
    <dgm:pt modelId="{A7E5EDB2-560E-994E-9B98-E04DFB9EAE39}" type="parTrans" cxnId="{441C55AC-B3D9-C94F-AE2A-604DFCAAE400}">
      <dgm:prSet/>
      <dgm:spPr/>
      <dgm:t>
        <a:bodyPr/>
        <a:lstStyle/>
        <a:p>
          <a:endParaRPr lang="en-US"/>
        </a:p>
      </dgm:t>
    </dgm:pt>
    <dgm:pt modelId="{FC0A5D25-BD1D-444C-BA33-F8BC97A01160}" type="sibTrans" cxnId="{441C55AC-B3D9-C94F-AE2A-604DFCAAE400}">
      <dgm:prSet/>
      <dgm:spPr/>
      <dgm:t>
        <a:bodyPr/>
        <a:lstStyle/>
        <a:p>
          <a:endParaRPr lang="en-US"/>
        </a:p>
      </dgm:t>
    </dgm:pt>
    <dgm:pt modelId="{A1878B75-8284-4045-B46F-F4A130813F0B}">
      <dgm:prSet/>
      <dgm:spPr/>
      <dgm:t>
        <a:bodyPr/>
        <a:lstStyle/>
        <a:p>
          <a:r>
            <a:rPr lang="en-US" dirty="0"/>
            <a:t>Latency</a:t>
          </a:r>
        </a:p>
      </dgm:t>
    </dgm:pt>
    <dgm:pt modelId="{AE6B5E30-6C6A-9B4B-9262-FC681868AEED}" type="parTrans" cxnId="{5B9FCF95-6F6F-C940-A2C6-5B0C8B7FB49A}">
      <dgm:prSet/>
      <dgm:spPr/>
      <dgm:t>
        <a:bodyPr/>
        <a:lstStyle/>
        <a:p>
          <a:endParaRPr lang="en-US"/>
        </a:p>
      </dgm:t>
    </dgm:pt>
    <dgm:pt modelId="{74730F01-0D9C-8249-99F0-417DEB33AA03}" type="sibTrans" cxnId="{5B9FCF95-6F6F-C940-A2C6-5B0C8B7FB49A}">
      <dgm:prSet/>
      <dgm:spPr/>
      <dgm:t>
        <a:bodyPr/>
        <a:lstStyle/>
        <a:p>
          <a:endParaRPr lang="en-US"/>
        </a:p>
      </dgm:t>
    </dgm:pt>
    <dgm:pt modelId="{4BBF6B1D-48C6-8540-9027-D1CED2A7A03F}" type="pres">
      <dgm:prSet presAssocID="{1BEF90A8-5EA2-F14F-B80B-73A42425884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DDF52A-DD5F-8442-975D-47CAA71C58BF}" type="pres">
      <dgm:prSet presAssocID="{3FB9EE99-EB6B-B145-A328-7D4144D56DCE}" presName="centerShape" presStyleLbl="node0" presStyleIdx="0" presStyleCnt="1"/>
      <dgm:spPr/>
    </dgm:pt>
    <dgm:pt modelId="{A29D917D-9F79-F447-B695-8ACD952D44F6}" type="pres">
      <dgm:prSet presAssocID="{F40BD3A3-A623-9143-8759-177FF91DE968}" presName="parTrans" presStyleLbl="sibTrans2D1" presStyleIdx="0" presStyleCnt="5"/>
      <dgm:spPr/>
    </dgm:pt>
    <dgm:pt modelId="{C4FAC08C-26F4-064D-9F1F-5D5058EF685D}" type="pres">
      <dgm:prSet presAssocID="{F40BD3A3-A623-9143-8759-177FF91DE968}" presName="connectorText" presStyleLbl="sibTrans2D1" presStyleIdx="0" presStyleCnt="5"/>
      <dgm:spPr/>
    </dgm:pt>
    <dgm:pt modelId="{8538394D-F872-7747-9B0D-67C363AF3C54}" type="pres">
      <dgm:prSet presAssocID="{4EA9A211-CE2A-4543-93C2-F1875D7B4491}" presName="node" presStyleLbl="node1" presStyleIdx="0" presStyleCnt="5">
        <dgm:presLayoutVars>
          <dgm:bulletEnabled val="1"/>
        </dgm:presLayoutVars>
      </dgm:prSet>
      <dgm:spPr/>
    </dgm:pt>
    <dgm:pt modelId="{00CED256-0BC7-BC40-A9C1-9603B6C11022}" type="pres">
      <dgm:prSet presAssocID="{2CB4AA3B-CE10-DD4E-B0C9-0A83514AB03B}" presName="parTrans" presStyleLbl="sibTrans2D1" presStyleIdx="1" presStyleCnt="5"/>
      <dgm:spPr/>
    </dgm:pt>
    <dgm:pt modelId="{8334F419-577C-B041-A56A-4ADB8F969F60}" type="pres">
      <dgm:prSet presAssocID="{2CB4AA3B-CE10-DD4E-B0C9-0A83514AB03B}" presName="connectorText" presStyleLbl="sibTrans2D1" presStyleIdx="1" presStyleCnt="5"/>
      <dgm:spPr/>
    </dgm:pt>
    <dgm:pt modelId="{CF519C4F-DD22-BF47-B1D2-754D9C55566A}" type="pres">
      <dgm:prSet presAssocID="{4766EFD5-4DE4-4B41-B009-1F490A76BE56}" presName="node" presStyleLbl="node1" presStyleIdx="1" presStyleCnt="5">
        <dgm:presLayoutVars>
          <dgm:bulletEnabled val="1"/>
        </dgm:presLayoutVars>
      </dgm:prSet>
      <dgm:spPr/>
    </dgm:pt>
    <dgm:pt modelId="{ECB71A68-E17D-E542-A163-03460D5D534A}" type="pres">
      <dgm:prSet presAssocID="{5FFB7969-4336-4A47-913F-BBCA4CCF639A}" presName="parTrans" presStyleLbl="sibTrans2D1" presStyleIdx="2" presStyleCnt="5"/>
      <dgm:spPr/>
    </dgm:pt>
    <dgm:pt modelId="{D99C6B1A-6B71-E54C-A9E2-CD4531E70DA7}" type="pres">
      <dgm:prSet presAssocID="{5FFB7969-4336-4A47-913F-BBCA4CCF639A}" presName="connectorText" presStyleLbl="sibTrans2D1" presStyleIdx="2" presStyleCnt="5"/>
      <dgm:spPr/>
    </dgm:pt>
    <dgm:pt modelId="{A6671E93-AA53-9D42-99FF-11784B8D830A}" type="pres">
      <dgm:prSet presAssocID="{F7C70153-20E4-394B-9C30-8540AC543056}" presName="node" presStyleLbl="node1" presStyleIdx="2" presStyleCnt="5">
        <dgm:presLayoutVars>
          <dgm:bulletEnabled val="1"/>
        </dgm:presLayoutVars>
      </dgm:prSet>
      <dgm:spPr/>
    </dgm:pt>
    <dgm:pt modelId="{A16FB7C3-587F-6C42-8CE1-E59DE46EF07D}" type="pres">
      <dgm:prSet presAssocID="{A7E5EDB2-560E-994E-9B98-E04DFB9EAE39}" presName="parTrans" presStyleLbl="sibTrans2D1" presStyleIdx="3" presStyleCnt="5"/>
      <dgm:spPr/>
    </dgm:pt>
    <dgm:pt modelId="{B40C99F4-E103-BA46-A565-08D7A7B54318}" type="pres">
      <dgm:prSet presAssocID="{A7E5EDB2-560E-994E-9B98-E04DFB9EAE39}" presName="connectorText" presStyleLbl="sibTrans2D1" presStyleIdx="3" presStyleCnt="5"/>
      <dgm:spPr/>
    </dgm:pt>
    <dgm:pt modelId="{5B7CF947-A298-804D-8351-890793A02144}" type="pres">
      <dgm:prSet presAssocID="{1212124A-A6C5-9D4C-91F6-FA14D8BB83C0}" presName="node" presStyleLbl="node1" presStyleIdx="3" presStyleCnt="5">
        <dgm:presLayoutVars>
          <dgm:bulletEnabled val="1"/>
        </dgm:presLayoutVars>
      </dgm:prSet>
      <dgm:spPr/>
    </dgm:pt>
    <dgm:pt modelId="{61A82D80-4B44-EA41-863C-6F6D2A0AFB74}" type="pres">
      <dgm:prSet presAssocID="{AE6B5E30-6C6A-9B4B-9262-FC681868AEED}" presName="parTrans" presStyleLbl="sibTrans2D1" presStyleIdx="4" presStyleCnt="5"/>
      <dgm:spPr/>
    </dgm:pt>
    <dgm:pt modelId="{BF2B01EB-7596-2A4D-B421-20150103BBE2}" type="pres">
      <dgm:prSet presAssocID="{AE6B5E30-6C6A-9B4B-9262-FC681868AEED}" presName="connectorText" presStyleLbl="sibTrans2D1" presStyleIdx="4" presStyleCnt="5"/>
      <dgm:spPr/>
    </dgm:pt>
    <dgm:pt modelId="{D7C1F09E-7E1A-734A-B8B9-AF974C6A3A88}" type="pres">
      <dgm:prSet presAssocID="{A1878B75-8284-4045-B46F-F4A130813F0B}" presName="node" presStyleLbl="node1" presStyleIdx="4" presStyleCnt="5">
        <dgm:presLayoutVars>
          <dgm:bulletEnabled val="1"/>
        </dgm:presLayoutVars>
      </dgm:prSet>
      <dgm:spPr/>
    </dgm:pt>
  </dgm:ptLst>
  <dgm:cxnLst>
    <dgm:cxn modelId="{88879507-DECA-9446-B4D8-AE8ED7291C37}" type="presOf" srcId="{4EA9A211-CE2A-4543-93C2-F1875D7B4491}" destId="{8538394D-F872-7747-9B0D-67C363AF3C54}" srcOrd="0" destOrd="0" presId="urn:microsoft.com/office/officeart/2005/8/layout/radial5"/>
    <dgm:cxn modelId="{7947530B-6C0A-374D-9962-44D662A04682}" type="presOf" srcId="{F40BD3A3-A623-9143-8759-177FF91DE968}" destId="{A29D917D-9F79-F447-B695-8ACD952D44F6}" srcOrd="0" destOrd="0" presId="urn:microsoft.com/office/officeart/2005/8/layout/radial5"/>
    <dgm:cxn modelId="{ADCB311A-A33E-3843-81B9-40A604D804ED}" type="presOf" srcId="{F7C70153-20E4-394B-9C30-8540AC543056}" destId="{A6671E93-AA53-9D42-99FF-11784B8D830A}" srcOrd="0" destOrd="0" presId="urn:microsoft.com/office/officeart/2005/8/layout/radial5"/>
    <dgm:cxn modelId="{7F55A921-F336-E34C-919E-9DF974190462}" type="presOf" srcId="{2CB4AA3B-CE10-DD4E-B0C9-0A83514AB03B}" destId="{00CED256-0BC7-BC40-A9C1-9603B6C11022}" srcOrd="0" destOrd="0" presId="urn:microsoft.com/office/officeart/2005/8/layout/radial5"/>
    <dgm:cxn modelId="{4D007331-28E4-644D-8A06-DA615E3D8C01}" type="presOf" srcId="{3FB9EE99-EB6B-B145-A328-7D4144D56DCE}" destId="{D6DDF52A-DD5F-8442-975D-47CAA71C58BF}" srcOrd="0" destOrd="0" presId="urn:microsoft.com/office/officeart/2005/8/layout/radial5"/>
    <dgm:cxn modelId="{B6E2293E-4168-1A48-8A47-16E7D49F8669}" type="presOf" srcId="{1212124A-A6C5-9D4C-91F6-FA14D8BB83C0}" destId="{5B7CF947-A298-804D-8351-890793A02144}" srcOrd="0" destOrd="0" presId="urn:microsoft.com/office/officeart/2005/8/layout/radial5"/>
    <dgm:cxn modelId="{84A7D26E-B89F-3141-8F05-1E97A7814F05}" srcId="{1BEF90A8-5EA2-F14F-B80B-73A42425884E}" destId="{3FB9EE99-EB6B-B145-A328-7D4144D56DCE}" srcOrd="0" destOrd="0" parTransId="{BF0C1EAC-4800-824C-B966-EBC341779993}" sibTransId="{48C68E2D-F105-0D4C-A4BA-CE21372B315C}"/>
    <dgm:cxn modelId="{DA834E6F-2CAE-9745-9541-53B476EDBD25}" type="presOf" srcId="{F40BD3A3-A623-9143-8759-177FF91DE968}" destId="{C4FAC08C-26F4-064D-9F1F-5D5058EF685D}" srcOrd="1" destOrd="0" presId="urn:microsoft.com/office/officeart/2005/8/layout/radial5"/>
    <dgm:cxn modelId="{E68B747C-4ACE-E74F-A80C-846744E20AFE}" type="presOf" srcId="{2CB4AA3B-CE10-DD4E-B0C9-0A83514AB03B}" destId="{8334F419-577C-B041-A56A-4ADB8F969F60}" srcOrd="1" destOrd="0" presId="urn:microsoft.com/office/officeart/2005/8/layout/radial5"/>
    <dgm:cxn modelId="{66899283-BE9A-EE4A-94A6-12862C3BAE31}" type="presOf" srcId="{A1878B75-8284-4045-B46F-F4A130813F0B}" destId="{D7C1F09E-7E1A-734A-B8B9-AF974C6A3A88}" srcOrd="0" destOrd="0" presId="urn:microsoft.com/office/officeart/2005/8/layout/radial5"/>
    <dgm:cxn modelId="{41D9AD86-D50E-BA43-99AA-69FC976F9284}" type="presOf" srcId="{5FFB7969-4336-4A47-913F-BBCA4CCF639A}" destId="{D99C6B1A-6B71-E54C-A9E2-CD4531E70DA7}" srcOrd="1" destOrd="0" presId="urn:microsoft.com/office/officeart/2005/8/layout/radial5"/>
    <dgm:cxn modelId="{5B9FCF95-6F6F-C940-A2C6-5B0C8B7FB49A}" srcId="{3FB9EE99-EB6B-B145-A328-7D4144D56DCE}" destId="{A1878B75-8284-4045-B46F-F4A130813F0B}" srcOrd="4" destOrd="0" parTransId="{AE6B5E30-6C6A-9B4B-9262-FC681868AEED}" sibTransId="{74730F01-0D9C-8249-99F0-417DEB33AA03}"/>
    <dgm:cxn modelId="{64CAF4A5-F51D-1C41-BC26-8F932E9FC65A}" type="presOf" srcId="{AE6B5E30-6C6A-9B4B-9262-FC681868AEED}" destId="{BF2B01EB-7596-2A4D-B421-20150103BBE2}" srcOrd="1" destOrd="0" presId="urn:microsoft.com/office/officeart/2005/8/layout/radial5"/>
    <dgm:cxn modelId="{441C55AC-B3D9-C94F-AE2A-604DFCAAE400}" srcId="{3FB9EE99-EB6B-B145-A328-7D4144D56DCE}" destId="{1212124A-A6C5-9D4C-91F6-FA14D8BB83C0}" srcOrd="3" destOrd="0" parTransId="{A7E5EDB2-560E-994E-9B98-E04DFB9EAE39}" sibTransId="{FC0A5D25-BD1D-444C-BA33-F8BC97A01160}"/>
    <dgm:cxn modelId="{9CD1A3B6-3391-BC45-ACBC-31AA1B1436A5}" type="presOf" srcId="{AE6B5E30-6C6A-9B4B-9262-FC681868AEED}" destId="{61A82D80-4B44-EA41-863C-6F6D2A0AFB74}" srcOrd="0" destOrd="0" presId="urn:microsoft.com/office/officeart/2005/8/layout/radial5"/>
    <dgm:cxn modelId="{FCA591B7-124A-0047-8080-6D3C95DF27B7}" srcId="{3FB9EE99-EB6B-B145-A328-7D4144D56DCE}" destId="{4766EFD5-4DE4-4B41-B009-1F490A76BE56}" srcOrd="1" destOrd="0" parTransId="{2CB4AA3B-CE10-DD4E-B0C9-0A83514AB03B}" sibTransId="{41DE56AD-7373-9F46-A300-1F71EA250FEF}"/>
    <dgm:cxn modelId="{4CEFFBBB-6FCC-F444-97B0-CAF1026DEBB5}" type="presOf" srcId="{A7E5EDB2-560E-994E-9B98-E04DFB9EAE39}" destId="{A16FB7C3-587F-6C42-8CE1-E59DE46EF07D}" srcOrd="0" destOrd="0" presId="urn:microsoft.com/office/officeart/2005/8/layout/radial5"/>
    <dgm:cxn modelId="{47EC9CC4-B6F2-7149-B382-FD5542EAF564}" type="presOf" srcId="{4766EFD5-4DE4-4B41-B009-1F490A76BE56}" destId="{CF519C4F-DD22-BF47-B1D2-754D9C55566A}" srcOrd="0" destOrd="0" presId="urn:microsoft.com/office/officeart/2005/8/layout/radial5"/>
    <dgm:cxn modelId="{5033E4C7-865C-4844-9608-102FCDD1B410}" type="presOf" srcId="{5FFB7969-4336-4A47-913F-BBCA4CCF639A}" destId="{ECB71A68-E17D-E542-A163-03460D5D534A}" srcOrd="0" destOrd="0" presId="urn:microsoft.com/office/officeart/2005/8/layout/radial5"/>
    <dgm:cxn modelId="{F3C9B2E8-F080-6C48-AF43-0F3C1D91CBC7}" type="presOf" srcId="{1BEF90A8-5EA2-F14F-B80B-73A42425884E}" destId="{4BBF6B1D-48C6-8540-9027-D1CED2A7A03F}" srcOrd="0" destOrd="0" presId="urn:microsoft.com/office/officeart/2005/8/layout/radial5"/>
    <dgm:cxn modelId="{602DDEEE-B647-2D4F-BA4C-75DD42F7AB03}" type="presOf" srcId="{A7E5EDB2-560E-994E-9B98-E04DFB9EAE39}" destId="{B40C99F4-E103-BA46-A565-08D7A7B54318}" srcOrd="1" destOrd="0" presId="urn:microsoft.com/office/officeart/2005/8/layout/radial5"/>
    <dgm:cxn modelId="{B5BB41F6-4D58-B84B-A45D-2C8FC4E9EBD3}" srcId="{3FB9EE99-EB6B-B145-A328-7D4144D56DCE}" destId="{4EA9A211-CE2A-4543-93C2-F1875D7B4491}" srcOrd="0" destOrd="0" parTransId="{F40BD3A3-A623-9143-8759-177FF91DE968}" sibTransId="{C990D9E7-8446-7044-9DD8-60DFE828A834}"/>
    <dgm:cxn modelId="{E3477BF7-1DE1-F840-97A2-FFAA5D97B535}" srcId="{3FB9EE99-EB6B-B145-A328-7D4144D56DCE}" destId="{F7C70153-20E4-394B-9C30-8540AC543056}" srcOrd="2" destOrd="0" parTransId="{5FFB7969-4336-4A47-913F-BBCA4CCF639A}" sibTransId="{7C87FA5E-D885-734D-A85F-FDDBE12E720E}"/>
    <dgm:cxn modelId="{02A23DB2-E49F-6C43-83CF-9E999E00E2E2}" type="presParOf" srcId="{4BBF6B1D-48C6-8540-9027-D1CED2A7A03F}" destId="{D6DDF52A-DD5F-8442-975D-47CAA71C58BF}" srcOrd="0" destOrd="0" presId="urn:microsoft.com/office/officeart/2005/8/layout/radial5"/>
    <dgm:cxn modelId="{70B98717-E22C-444E-96C5-CE9D67EC04C7}" type="presParOf" srcId="{4BBF6B1D-48C6-8540-9027-D1CED2A7A03F}" destId="{A29D917D-9F79-F447-B695-8ACD952D44F6}" srcOrd="1" destOrd="0" presId="urn:microsoft.com/office/officeart/2005/8/layout/radial5"/>
    <dgm:cxn modelId="{A85A2AA0-6A37-DB43-BB47-2E961495EE53}" type="presParOf" srcId="{A29D917D-9F79-F447-B695-8ACD952D44F6}" destId="{C4FAC08C-26F4-064D-9F1F-5D5058EF685D}" srcOrd="0" destOrd="0" presId="urn:microsoft.com/office/officeart/2005/8/layout/radial5"/>
    <dgm:cxn modelId="{2EF2F411-1DBB-DF4E-8947-1A396D9D79BA}" type="presParOf" srcId="{4BBF6B1D-48C6-8540-9027-D1CED2A7A03F}" destId="{8538394D-F872-7747-9B0D-67C363AF3C54}" srcOrd="2" destOrd="0" presId="urn:microsoft.com/office/officeart/2005/8/layout/radial5"/>
    <dgm:cxn modelId="{CC656EE3-4BB3-1C45-A951-23D8F5CE0108}" type="presParOf" srcId="{4BBF6B1D-48C6-8540-9027-D1CED2A7A03F}" destId="{00CED256-0BC7-BC40-A9C1-9603B6C11022}" srcOrd="3" destOrd="0" presId="urn:microsoft.com/office/officeart/2005/8/layout/radial5"/>
    <dgm:cxn modelId="{A499C2EF-5D44-CD45-A642-2B09C8BED1F7}" type="presParOf" srcId="{00CED256-0BC7-BC40-A9C1-9603B6C11022}" destId="{8334F419-577C-B041-A56A-4ADB8F969F60}" srcOrd="0" destOrd="0" presId="urn:microsoft.com/office/officeart/2005/8/layout/radial5"/>
    <dgm:cxn modelId="{8684270E-210B-894D-B867-3BA7FB83624C}" type="presParOf" srcId="{4BBF6B1D-48C6-8540-9027-D1CED2A7A03F}" destId="{CF519C4F-DD22-BF47-B1D2-754D9C55566A}" srcOrd="4" destOrd="0" presId="urn:microsoft.com/office/officeart/2005/8/layout/radial5"/>
    <dgm:cxn modelId="{293CE602-9763-F044-9F19-E0C22BB551C3}" type="presParOf" srcId="{4BBF6B1D-48C6-8540-9027-D1CED2A7A03F}" destId="{ECB71A68-E17D-E542-A163-03460D5D534A}" srcOrd="5" destOrd="0" presId="urn:microsoft.com/office/officeart/2005/8/layout/radial5"/>
    <dgm:cxn modelId="{6882AC6A-E6E6-4741-B8E6-7AF42676B03D}" type="presParOf" srcId="{ECB71A68-E17D-E542-A163-03460D5D534A}" destId="{D99C6B1A-6B71-E54C-A9E2-CD4531E70DA7}" srcOrd="0" destOrd="0" presId="urn:microsoft.com/office/officeart/2005/8/layout/radial5"/>
    <dgm:cxn modelId="{0240102F-6A9E-2F40-BC09-9A462FE2ECAB}" type="presParOf" srcId="{4BBF6B1D-48C6-8540-9027-D1CED2A7A03F}" destId="{A6671E93-AA53-9D42-99FF-11784B8D830A}" srcOrd="6" destOrd="0" presId="urn:microsoft.com/office/officeart/2005/8/layout/radial5"/>
    <dgm:cxn modelId="{AEB55E0D-7008-4045-A04E-6A617012BE94}" type="presParOf" srcId="{4BBF6B1D-48C6-8540-9027-D1CED2A7A03F}" destId="{A16FB7C3-587F-6C42-8CE1-E59DE46EF07D}" srcOrd="7" destOrd="0" presId="urn:microsoft.com/office/officeart/2005/8/layout/radial5"/>
    <dgm:cxn modelId="{14336033-1807-744A-A4EA-5340CB690D84}" type="presParOf" srcId="{A16FB7C3-587F-6C42-8CE1-E59DE46EF07D}" destId="{B40C99F4-E103-BA46-A565-08D7A7B54318}" srcOrd="0" destOrd="0" presId="urn:microsoft.com/office/officeart/2005/8/layout/radial5"/>
    <dgm:cxn modelId="{93EB6D4E-42F0-CC4F-B698-FAB8F2A9E9F2}" type="presParOf" srcId="{4BBF6B1D-48C6-8540-9027-D1CED2A7A03F}" destId="{5B7CF947-A298-804D-8351-890793A02144}" srcOrd="8" destOrd="0" presId="urn:microsoft.com/office/officeart/2005/8/layout/radial5"/>
    <dgm:cxn modelId="{CF0A22F6-4E59-3F4D-830A-0F57DA6A41E9}" type="presParOf" srcId="{4BBF6B1D-48C6-8540-9027-D1CED2A7A03F}" destId="{61A82D80-4B44-EA41-863C-6F6D2A0AFB74}" srcOrd="9" destOrd="0" presId="urn:microsoft.com/office/officeart/2005/8/layout/radial5"/>
    <dgm:cxn modelId="{F91435D6-660F-3D44-9A24-D7612EA0673F}" type="presParOf" srcId="{61A82D80-4B44-EA41-863C-6F6D2A0AFB74}" destId="{BF2B01EB-7596-2A4D-B421-20150103BBE2}" srcOrd="0" destOrd="0" presId="urn:microsoft.com/office/officeart/2005/8/layout/radial5"/>
    <dgm:cxn modelId="{5749499F-BC65-6943-84B2-C7D6FE9153F0}" type="presParOf" srcId="{4BBF6B1D-48C6-8540-9027-D1CED2A7A03F}" destId="{D7C1F09E-7E1A-734A-B8B9-AF974C6A3A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DF52A-DD5F-8442-975D-47CAA71C58BF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Segoe UI Symbol" panose="020B0502040204020203" pitchFamily="34" charset="0"/>
              <a:ea typeface="Segoe UI Symbol" panose="020B0502040204020203" pitchFamily="34" charset="0"/>
            </a:rPr>
            <a:t>Quality of Services</a:t>
          </a:r>
        </a:p>
      </dsp:txBody>
      <dsp:txXfrm>
        <a:off x="3522378" y="2372543"/>
        <a:ext cx="1083243" cy="1083243"/>
      </dsp:txXfrm>
    </dsp:sp>
    <dsp:sp modelId="{A29D917D-9F79-F447-B695-8ACD952D44F6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950272" y="1743331"/>
        <a:ext cx="227456" cy="312514"/>
      </dsp:txXfrm>
    </dsp:sp>
    <dsp:sp modelId="{8538394D-F872-7747-9B0D-67C363AF3C54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Bandwidth</a:t>
          </a:r>
        </a:p>
      </dsp:txBody>
      <dsp:txXfrm>
        <a:off x="3522378" y="227516"/>
        <a:ext cx="1083243" cy="1083243"/>
      </dsp:txXfrm>
    </dsp:sp>
    <dsp:sp modelId="{00CED256-0BC7-BC40-A9C1-9603B6C11022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915192" y="2444386"/>
        <a:ext cx="227456" cy="312514"/>
      </dsp:txXfrm>
    </dsp:sp>
    <dsp:sp modelId="{CF519C4F-DD22-BF47-B1D2-754D9C55566A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Throughput</a:t>
          </a:r>
        </a:p>
      </dsp:txBody>
      <dsp:txXfrm>
        <a:off x="5562420" y="1709693"/>
        <a:ext cx="1083243" cy="1083243"/>
      </dsp:txXfrm>
    </dsp:sp>
    <dsp:sp modelId="{ECB71A68-E17D-E542-A163-03460D5D534A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546625" y="3578717"/>
        <a:ext cx="227456" cy="312514"/>
      </dsp:txXfrm>
    </dsp:sp>
    <dsp:sp modelId="{A6671E93-AA53-9D42-99FF-11784B8D830A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Jitter</a:t>
          </a:r>
        </a:p>
      </dsp:txBody>
      <dsp:txXfrm>
        <a:off x="4783193" y="4107907"/>
        <a:ext cx="1083243" cy="1083243"/>
      </dsp:txXfrm>
    </dsp:sp>
    <dsp:sp modelId="{A16FB7C3-587F-6C42-8CE1-E59DE46EF07D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353917" y="3578717"/>
        <a:ext cx="227456" cy="312514"/>
      </dsp:txXfrm>
    </dsp:sp>
    <dsp:sp modelId="{5B7CF947-A298-804D-8351-890793A02144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Packet Loss</a:t>
          </a:r>
        </a:p>
      </dsp:txBody>
      <dsp:txXfrm>
        <a:off x="2261562" y="4107907"/>
        <a:ext cx="1083243" cy="1083243"/>
      </dsp:txXfrm>
    </dsp:sp>
    <dsp:sp modelId="{61A82D80-4B44-EA41-863C-6F6D2A0AFB74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985351" y="2444386"/>
        <a:ext cx="227456" cy="312514"/>
      </dsp:txXfrm>
    </dsp:sp>
    <dsp:sp modelId="{D7C1F09E-7E1A-734A-B8B9-AF974C6A3A88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Latency</a:t>
          </a:r>
        </a:p>
      </dsp:txBody>
      <dsp:txXfrm>
        <a:off x="1482335" y="1709693"/>
        <a:ext cx="1083243" cy="1083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 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Latency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E77F-37EF-1885-6D6D-C2DEDA696EE2}"/>
              </a:ext>
            </a:extLst>
          </p:cNvPr>
          <p:cNvSpPr txBox="1"/>
          <p:nvPr/>
        </p:nvSpPr>
        <p:spPr>
          <a:xfrm>
            <a:off x="1008529" y="2623286"/>
            <a:ext cx="10143565" cy="914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</a:pP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otal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tunda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titik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titik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lain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DE5B0-35F6-E0A4-5967-1558C16D2018}"/>
              </a:ext>
            </a:extLst>
          </p:cNvPr>
          <p:cNvSpPr txBox="1"/>
          <p:nvPr/>
        </p:nvSpPr>
        <p:spPr>
          <a:xfrm>
            <a:off x="4285634" y="3621655"/>
            <a:ext cx="39982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Standarisasi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Penilaian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Latency 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(TIPHON)</a:t>
            </a:r>
            <a:r>
              <a:rPr lang="en-ID" sz="15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US" sz="15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B80371A-8A55-D992-8C6D-F07B205B8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38436"/>
              </p:ext>
            </p:extLst>
          </p:nvPr>
        </p:nvGraphicFramePr>
        <p:xfrm>
          <a:off x="3651379" y="4028836"/>
          <a:ext cx="4857863" cy="177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132">
                  <a:extLst>
                    <a:ext uri="{9D8B030D-6E8A-4147-A177-3AD203B41FA5}">
                      <a16:colId xmlns:a16="http://schemas.microsoft.com/office/drawing/2014/main" val="1196846348"/>
                    </a:ext>
                  </a:extLst>
                </a:gridCol>
                <a:gridCol w="1835599">
                  <a:extLst>
                    <a:ext uri="{9D8B030D-6E8A-4147-A177-3AD203B41FA5}">
                      <a16:colId xmlns:a16="http://schemas.microsoft.com/office/drawing/2014/main" val="2800571866"/>
                    </a:ext>
                  </a:extLst>
                </a:gridCol>
                <a:gridCol w="1511132">
                  <a:extLst>
                    <a:ext uri="{9D8B030D-6E8A-4147-A177-3AD203B41FA5}">
                      <a16:colId xmlns:a16="http://schemas.microsoft.com/office/drawing/2014/main" val="1791759555"/>
                    </a:ext>
                  </a:extLst>
                </a:gridCol>
              </a:tblGrid>
              <a:tr h="41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Kategori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Packet Loss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Indeks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362481"/>
                  </a:ext>
                </a:extLst>
              </a:tr>
              <a:tr h="33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Poor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&gt; 450 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94255"/>
                  </a:ext>
                </a:extLst>
              </a:tr>
              <a:tr h="33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Medium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300 – 450 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2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040715"/>
                  </a:ext>
                </a:extLst>
              </a:tr>
              <a:tr h="33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Good 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150 – 300 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259157"/>
                  </a:ext>
                </a:extLst>
              </a:tr>
              <a:tr h="33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Perfect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&lt; 150 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4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65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85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198713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Congestion Control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frame.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Congestion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1" y="2379744"/>
            <a:ext cx="9457801" cy="309860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Congestion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kondisi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terlalu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paket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datang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subnet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kinerja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turun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mempengaruhi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terjadinya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Congestion 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 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06045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Trafik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masuk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mendekati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batas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maksimal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06045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Kinerja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router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lambat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queuing buffer, updating table, dan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sebagainya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endParaRPr lang="en-ID" sz="2000" dirty="0"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06045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Buffer pada router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dibatasi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QoS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89739" y="2108507"/>
            <a:ext cx="6006016" cy="346274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 of Services: </a:t>
            </a:r>
            <a:r>
              <a:rPr lang="en-ID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etode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pengukuran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bertujuan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menentukan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kemampuan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kelas-kelas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tertentu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host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layanan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maksimal</a:t>
            </a: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F67FF-DFAA-B39F-0412-55912BC5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55" y="1209707"/>
            <a:ext cx="4361543" cy="43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QoS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8FBB09-FD5C-0AC8-2F0C-D1B5F4D90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4585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8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Bandwidth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E77F-37EF-1885-6D6D-C2DEDA696EE2}"/>
              </a:ext>
            </a:extLst>
          </p:cNvPr>
          <p:cNvSpPr txBox="1"/>
          <p:nvPr/>
        </p:nvSpPr>
        <p:spPr>
          <a:xfrm>
            <a:off x="990599" y="2668013"/>
            <a:ext cx="5750859" cy="235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</a:pP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Bandwidth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kapasitas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lebar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frekuensi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dilewati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 per second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(bps).</a:t>
            </a:r>
            <a:endParaRPr lang="en-ID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48A58A-02C9-FB36-4A70-46B2E4354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07" y="1649505"/>
            <a:ext cx="3896405" cy="38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9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Throughput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E77F-37EF-1885-6D6D-C2DEDA696EE2}"/>
              </a:ext>
            </a:extLst>
          </p:cNvPr>
          <p:cNvSpPr txBox="1"/>
          <p:nvPr/>
        </p:nvSpPr>
        <p:spPr>
          <a:xfrm>
            <a:off x="1008529" y="2392562"/>
            <a:ext cx="5750859" cy="207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</a:pP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emampuan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kecepatan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transfer data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sebenarnya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 per second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(bps). </a:t>
            </a:r>
          </a:p>
          <a:p>
            <a:pPr marL="270510" algn="just">
              <a:lnSpc>
                <a:spcPct val="115000"/>
              </a:lnSpc>
            </a:pPr>
            <a:endParaRPr lang="en-ID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18E4C-4C75-0E6A-2F9E-AE315983A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70" y="4292972"/>
            <a:ext cx="4789976" cy="122928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E0C98A-8F06-D103-9E70-9FD27FC5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30069"/>
              </p:ext>
            </p:extLst>
          </p:nvPr>
        </p:nvGraphicFramePr>
        <p:xfrm>
          <a:off x="6970887" y="2375605"/>
          <a:ext cx="4808735" cy="207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595">
                  <a:extLst>
                    <a:ext uri="{9D8B030D-6E8A-4147-A177-3AD203B41FA5}">
                      <a16:colId xmlns:a16="http://schemas.microsoft.com/office/drawing/2014/main" val="4236951660"/>
                    </a:ext>
                  </a:extLst>
                </a:gridCol>
                <a:gridCol w="1963321">
                  <a:extLst>
                    <a:ext uri="{9D8B030D-6E8A-4147-A177-3AD203B41FA5}">
                      <a16:colId xmlns:a16="http://schemas.microsoft.com/office/drawing/2014/main" val="1847924446"/>
                    </a:ext>
                  </a:extLst>
                </a:gridCol>
                <a:gridCol w="1149819">
                  <a:extLst>
                    <a:ext uri="{9D8B030D-6E8A-4147-A177-3AD203B41FA5}">
                      <a16:colId xmlns:a16="http://schemas.microsoft.com/office/drawing/2014/main" val="1743489804"/>
                    </a:ext>
                  </a:extLst>
                </a:gridCol>
              </a:tblGrid>
              <a:tr h="47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Kategori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Throughput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Indeks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599547"/>
                  </a:ext>
                </a:extLst>
              </a:tr>
              <a:tr h="32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Bad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0-388 kbps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0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579890"/>
                  </a:ext>
                </a:extLst>
              </a:tr>
              <a:tr h="32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Poor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388-700 kbps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72899"/>
                  </a:ext>
                </a:extLst>
              </a:tr>
              <a:tr h="32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Fair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700-1200 kbps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2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584973"/>
                  </a:ext>
                </a:extLst>
              </a:tr>
              <a:tr h="32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Good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1200 kbps-2,1 Mbps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520058"/>
                  </a:ext>
                </a:extLst>
              </a:tr>
              <a:tr h="320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Excelent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&gt;2,1 Mbps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4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3571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B5FBD76-B592-9B0E-E268-19ED08FA41D6}"/>
              </a:ext>
            </a:extLst>
          </p:cNvPr>
          <p:cNvSpPr txBox="1"/>
          <p:nvPr/>
        </p:nvSpPr>
        <p:spPr>
          <a:xfrm>
            <a:off x="7785846" y="1954775"/>
            <a:ext cx="35993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Standarisasi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Penilaian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QoS (TIPHON)</a:t>
            </a:r>
            <a:r>
              <a:rPr lang="en-ID" sz="15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US" sz="15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Jitter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E77F-37EF-1885-6D6D-C2DEDA696EE2}"/>
              </a:ext>
            </a:extLst>
          </p:cNvPr>
          <p:cNvSpPr txBox="1"/>
          <p:nvPr/>
        </p:nvSpPr>
        <p:spPr>
          <a:xfrm>
            <a:off x="1008529" y="2623286"/>
            <a:ext cx="5750859" cy="2005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</a:pP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ariasi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waktu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kedatangan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data. Ketika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oleh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waktu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bersamaan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namun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kedatangan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paket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tersebut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bisa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jadi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bersaaman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34A546-764E-956C-4156-E2A73FDEA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77739"/>
              </p:ext>
            </p:extLst>
          </p:nvPr>
        </p:nvGraphicFramePr>
        <p:xfrm>
          <a:off x="7159326" y="2716309"/>
          <a:ext cx="4448960" cy="151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935">
                  <a:extLst>
                    <a:ext uri="{9D8B030D-6E8A-4147-A177-3AD203B41FA5}">
                      <a16:colId xmlns:a16="http://schemas.microsoft.com/office/drawing/2014/main" val="2625109727"/>
                    </a:ext>
                  </a:extLst>
                </a:gridCol>
                <a:gridCol w="1681090">
                  <a:extLst>
                    <a:ext uri="{9D8B030D-6E8A-4147-A177-3AD203B41FA5}">
                      <a16:colId xmlns:a16="http://schemas.microsoft.com/office/drawing/2014/main" val="147060568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205383765"/>
                    </a:ext>
                  </a:extLst>
                </a:gridCol>
              </a:tblGrid>
              <a:tr h="35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Kategori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Jitter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Indeks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7663179"/>
                  </a:ext>
                </a:extLst>
              </a:tr>
              <a:tr h="29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Poor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125 - 225 ms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1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930897"/>
                  </a:ext>
                </a:extLst>
              </a:tr>
              <a:tr h="29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Medium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75 – 125 ms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2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095704"/>
                  </a:ext>
                </a:extLst>
              </a:tr>
              <a:tr h="29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Good 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0-75 ms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098256"/>
                  </a:ext>
                </a:extLst>
              </a:tr>
              <a:tr h="29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Perfect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0 ms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4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0567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02DE5B0-35F6-E0A4-5967-1558C16D2018}"/>
              </a:ext>
            </a:extLst>
          </p:cNvPr>
          <p:cNvSpPr txBox="1"/>
          <p:nvPr/>
        </p:nvSpPr>
        <p:spPr>
          <a:xfrm>
            <a:off x="7584141" y="2300121"/>
            <a:ext cx="35993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Standarisasi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Penilaian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Jitter (TIPHON)</a:t>
            </a:r>
            <a:r>
              <a:rPr lang="en-ID" sz="15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US" sz="15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3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Packet Loss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DE77F-37EF-1885-6D6D-C2DEDA696EE2}"/>
              </a:ext>
            </a:extLst>
          </p:cNvPr>
          <p:cNvSpPr txBox="1"/>
          <p:nvPr/>
        </p:nvSpPr>
        <p:spPr>
          <a:xfrm>
            <a:off x="1008529" y="2623286"/>
            <a:ext cx="5750859" cy="1616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</a:pP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Parameter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menggambarkan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total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DE5B0-35F6-E0A4-5967-1558C16D2018}"/>
              </a:ext>
            </a:extLst>
          </p:cNvPr>
          <p:cNvSpPr txBox="1"/>
          <p:nvPr/>
        </p:nvSpPr>
        <p:spPr>
          <a:xfrm>
            <a:off x="7372854" y="2323208"/>
            <a:ext cx="39982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Standarisasi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Penilaian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15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Packet Loss</a:t>
            </a:r>
            <a:r>
              <a:rPr lang="en-ID" sz="15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(TIPHON)</a:t>
            </a:r>
            <a:r>
              <a:rPr lang="en-ID" sz="15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US" sz="15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5B6C9-BD89-351B-B023-0AA5FD98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96" y="4492438"/>
            <a:ext cx="5892800" cy="10287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C72A9C-035D-2B7B-781E-AB51F941E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9211"/>
              </p:ext>
            </p:extLst>
          </p:nvPr>
        </p:nvGraphicFramePr>
        <p:xfrm>
          <a:off x="7161567" y="2751589"/>
          <a:ext cx="4420832" cy="1882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185">
                  <a:extLst>
                    <a:ext uri="{9D8B030D-6E8A-4147-A177-3AD203B41FA5}">
                      <a16:colId xmlns:a16="http://schemas.microsoft.com/office/drawing/2014/main" val="119172642"/>
                    </a:ext>
                  </a:extLst>
                </a:gridCol>
                <a:gridCol w="1670462">
                  <a:extLst>
                    <a:ext uri="{9D8B030D-6E8A-4147-A177-3AD203B41FA5}">
                      <a16:colId xmlns:a16="http://schemas.microsoft.com/office/drawing/2014/main" val="4133516291"/>
                    </a:ext>
                  </a:extLst>
                </a:gridCol>
                <a:gridCol w="1375185">
                  <a:extLst>
                    <a:ext uri="{9D8B030D-6E8A-4147-A177-3AD203B41FA5}">
                      <a16:colId xmlns:a16="http://schemas.microsoft.com/office/drawing/2014/main" val="1556321550"/>
                    </a:ext>
                  </a:extLst>
                </a:gridCol>
              </a:tblGrid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Kategori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Packet Loss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Indeks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67714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Poor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&gt; 25%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126116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Medium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12-24%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2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1303352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Good 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3-14%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3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474446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Perfect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>
                          <a:effectLst/>
                        </a:rPr>
                        <a:t>0-2%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ID" sz="1200" dirty="0">
                          <a:effectLst/>
                        </a:rPr>
                        <a:t>4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7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6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377</Words>
  <Application>Microsoft Macintosh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36</cp:revision>
  <dcterms:created xsi:type="dcterms:W3CDTF">2022-08-25T13:17:53Z</dcterms:created>
  <dcterms:modified xsi:type="dcterms:W3CDTF">2022-10-20T17:09:19Z</dcterms:modified>
</cp:coreProperties>
</file>