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5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D6B3F-2F56-4044-AFEE-8FB2090AFF78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501122" cy="521497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Penarikan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tebuk</a:t>
            </a:r>
            <a:r>
              <a:rPr lang="en-US" dirty="0" smtClean="0"/>
              <a:t> (blanks)</a:t>
            </a:r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tabung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kawat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putar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putar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gunting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endParaRPr lang="en-US" dirty="0" smtClean="0"/>
          </a:p>
          <a:p>
            <a:pPr>
              <a:buNone/>
            </a:pPr>
            <a:r>
              <a:rPr lang="en-US" smtClean="0"/>
              <a:t>	- pembentukan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B. </a:t>
            </a:r>
            <a:r>
              <a:rPr lang="en-US" dirty="0" err="1" smtClean="0"/>
              <a:t>Penekanan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koin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pengerolan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degna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pemukulan</a:t>
            </a:r>
            <a:r>
              <a:rPr lang="en-US" dirty="0" smtClean="0"/>
              <a:t> </a:t>
            </a:r>
            <a:r>
              <a:rPr lang="en-US" err="1" smtClean="0"/>
              <a:t>atau</a:t>
            </a:r>
            <a:r>
              <a:rPr lang="en-US" smtClean="0"/>
              <a:t> tempa dingin</a:t>
            </a:r>
          </a:p>
          <a:p>
            <a:pPr>
              <a:buNone/>
            </a:pPr>
            <a:r>
              <a:rPr lang="en-US" smtClean="0"/>
              <a:t>	- pemebentukan intra</a:t>
            </a:r>
          </a:p>
          <a:p>
            <a:pPr>
              <a:buNone/>
            </a:pPr>
            <a:r>
              <a:rPr lang="en-US" smtClean="0"/>
              <a:t>	- pembutan ulir dan dan alur</a:t>
            </a:r>
          </a:p>
          <a:p>
            <a:pPr>
              <a:buNone/>
            </a:pPr>
            <a:r>
              <a:rPr lang="en-US" smtClean="0"/>
              <a:t>	- pengelingan</a:t>
            </a:r>
          </a:p>
          <a:p>
            <a:pPr>
              <a:buNone/>
            </a:pPr>
            <a:r>
              <a:rPr lang="en-US" smtClean="0"/>
              <a:t>	- staking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Penempaan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190023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impak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cetakan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pensil</a:t>
            </a:r>
            <a:r>
              <a:rPr lang="en-US" dirty="0" smtClean="0"/>
              <a:t> </a:t>
            </a:r>
            <a:r>
              <a:rPr lang="en-US" dirty="0" err="1" smtClean="0"/>
              <a:t>mekanis</a:t>
            </a:r>
            <a:r>
              <a:rPr lang="en-US" dirty="0" smtClean="0"/>
              <a:t>,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payung</a:t>
            </a:r>
            <a:r>
              <a:rPr lang="en-US" dirty="0" smtClean="0"/>
              <a:t>,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baut</a:t>
            </a:r>
            <a:r>
              <a:rPr lang="en-US" dirty="0" smtClean="0"/>
              <a:t>, </a:t>
            </a:r>
            <a:r>
              <a:rPr lang="en-US" dirty="0" err="1" smtClean="0"/>
              <a:t>paku</a:t>
            </a:r>
            <a:r>
              <a:rPr lang="en-US" dirty="0" smtClean="0"/>
              <a:t> </a:t>
            </a:r>
            <a:r>
              <a:rPr lang="en-US" dirty="0" err="1" smtClean="0"/>
              <a:t>keling</a:t>
            </a:r>
            <a:endParaRPr lang="en-US" dirty="0"/>
          </a:p>
        </p:txBody>
      </p:sp>
      <p:pic>
        <p:nvPicPr>
          <p:cNvPr id="6146" name="Picture 2" descr="D:\Materi\Prosman\scan prosman\scan2\5.jpg"/>
          <p:cNvPicPr>
            <a:picLocks noChangeAspect="1" noChangeArrowheads="1"/>
          </p:cNvPicPr>
          <p:nvPr/>
        </p:nvPicPr>
        <p:blipFill>
          <a:blip r:embed="rId2"/>
          <a:srcRect t="71875"/>
          <a:stretch>
            <a:fillRect/>
          </a:stretch>
        </p:blipFill>
        <p:spPr bwMode="auto">
          <a:xfrm>
            <a:off x="1285852" y="3786190"/>
            <a:ext cx="603786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Stempel</a:t>
            </a:r>
            <a:r>
              <a:rPr lang="en-US" dirty="0" smtClean="0"/>
              <a:t> Dan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58204" cy="211455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Stempel</a:t>
            </a:r>
            <a:r>
              <a:rPr lang="en-US" dirty="0" smtClean="0"/>
              <a:t>: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cetakan</a:t>
            </a:r>
            <a:r>
              <a:rPr lang="en-US" dirty="0" smtClean="0"/>
              <a:t>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lateral.</a:t>
            </a:r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koin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lunak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: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penarikan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stempel</a:t>
            </a:r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pelat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, </a:t>
            </a:r>
            <a:r>
              <a:rPr lang="en-US" dirty="0" err="1" smtClean="0"/>
              <a:t>medali</a:t>
            </a:r>
            <a:r>
              <a:rPr lang="en-US" dirty="0" smtClean="0"/>
              <a:t>, </a:t>
            </a:r>
            <a:r>
              <a:rPr lang="en-US" dirty="0" err="1" smtClean="0"/>
              <a:t>perhiasan</a:t>
            </a:r>
            <a:r>
              <a:rPr lang="en-US" dirty="0" smtClean="0"/>
              <a:t>, </a:t>
            </a:r>
            <a:r>
              <a:rPr lang="en-US" dirty="0" err="1" smtClean="0"/>
              <a:t>kerajinan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7" name="Picture 3" descr="D:\Materi\Prosman\scan prosman\scan2\6.jpg"/>
          <p:cNvPicPr>
            <a:picLocks noChangeAspect="1" noChangeArrowheads="1"/>
          </p:cNvPicPr>
          <p:nvPr/>
        </p:nvPicPr>
        <p:blipFill>
          <a:blip r:embed="rId2"/>
          <a:srcRect t="5882" b="62097"/>
          <a:stretch>
            <a:fillRect/>
          </a:stretch>
        </p:blipFill>
        <p:spPr bwMode="auto">
          <a:xfrm>
            <a:off x="928662" y="3643290"/>
            <a:ext cx="7237413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Keling</a:t>
            </a:r>
            <a:r>
              <a:rPr lang="en-US" dirty="0" smtClean="0"/>
              <a:t> Dan </a:t>
            </a:r>
            <a:r>
              <a:rPr lang="en-US" dirty="0" err="1" smtClean="0"/>
              <a:t>Tagan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190023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penyatuan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Keling</a:t>
            </a:r>
            <a:r>
              <a:rPr lang="en-US" dirty="0" smtClean="0"/>
              <a:t>: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paku</a:t>
            </a:r>
            <a:r>
              <a:rPr lang="en-US" dirty="0" smtClean="0"/>
              <a:t> </a:t>
            </a:r>
            <a:r>
              <a:rPr lang="en-US" dirty="0" err="1" smtClean="0"/>
              <a:t>keling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menyambung</a:t>
            </a:r>
            <a:endParaRPr lang="en-US" dirty="0" smtClean="0"/>
          </a:p>
          <a:p>
            <a:r>
              <a:rPr lang="en-US" dirty="0" err="1" smtClean="0"/>
              <a:t>Tagan</a:t>
            </a:r>
            <a:r>
              <a:rPr lang="en-US" dirty="0" smtClean="0"/>
              <a:t> (staking):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paku</a:t>
            </a:r>
            <a:r>
              <a:rPr lang="en-US" dirty="0" smtClean="0"/>
              <a:t> </a:t>
            </a:r>
            <a:r>
              <a:rPr lang="en-US" dirty="0" err="1" smtClean="0"/>
              <a:t>keling</a:t>
            </a:r>
            <a:r>
              <a:rPr lang="en-US" dirty="0" smtClean="0"/>
              <a:t>,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ditekan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terpasang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endParaRPr lang="en-US" dirty="0"/>
          </a:p>
        </p:txBody>
      </p:sp>
      <p:pic>
        <p:nvPicPr>
          <p:cNvPr id="10242" name="Picture 2" descr="D:\Materi\Prosman\scan prosman\scan2\6.jpg"/>
          <p:cNvPicPr>
            <a:picLocks noChangeAspect="1" noChangeArrowheads="1"/>
          </p:cNvPicPr>
          <p:nvPr/>
        </p:nvPicPr>
        <p:blipFill>
          <a:blip r:embed="rId2"/>
          <a:srcRect l="22850" t="38542" r="29463" b="39973"/>
          <a:stretch>
            <a:fillRect/>
          </a:stretch>
        </p:blipFill>
        <p:spPr bwMode="auto">
          <a:xfrm>
            <a:off x="2357422" y="3714752"/>
            <a:ext cx="457203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1757362"/>
          </a:xfrm>
        </p:spPr>
        <p:txBody>
          <a:bodyPr/>
          <a:lstStyle/>
          <a:p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mengumpankannya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sederetan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endParaRPr lang="en-US" dirty="0"/>
          </a:p>
        </p:txBody>
      </p:sp>
      <p:pic>
        <p:nvPicPr>
          <p:cNvPr id="7170" name="Picture 2" descr="D:\Materi\Prosman\scan prosman\scan2\6.jpg"/>
          <p:cNvPicPr>
            <a:picLocks noChangeAspect="1" noChangeArrowheads="1"/>
          </p:cNvPicPr>
          <p:nvPr/>
        </p:nvPicPr>
        <p:blipFill>
          <a:blip r:embed="rId2"/>
          <a:srcRect t="62500"/>
          <a:stretch>
            <a:fillRect/>
          </a:stretch>
        </p:blipFill>
        <p:spPr bwMode="auto">
          <a:xfrm>
            <a:off x="1428728" y="3071810"/>
            <a:ext cx="590494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Berenergi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berkecepatan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(High Energy Rate Forming/HERF):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yang </a:t>
            </a:r>
            <a:r>
              <a:rPr lang="en-US" dirty="0" err="1" smtClean="0"/>
              <a:t>berkecepatan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ledakan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elektrohidrolik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magnetik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Berenergi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258204" cy="1400172"/>
          </a:xfrm>
        </p:spPr>
        <p:txBody>
          <a:bodyPr/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ledakan</a:t>
            </a:r>
            <a:r>
              <a:rPr lang="en-US" dirty="0" smtClean="0"/>
              <a:t>: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peledak</a:t>
            </a:r>
            <a:r>
              <a:rPr lang="en-US" dirty="0" smtClean="0"/>
              <a:t>, gas </a:t>
            </a:r>
            <a:r>
              <a:rPr lang="en-US" dirty="0" err="1" smtClean="0"/>
              <a:t>bertekanan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73640"/>
            <a:ext cx="5000660" cy="408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D:\Materi\Prosman\scan prosman\scan2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14686"/>
            <a:ext cx="3419856" cy="2487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Berenergi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1828799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elektromagnetik</a:t>
            </a:r>
            <a:r>
              <a:rPr lang="en-US" dirty="0" smtClean="0"/>
              <a:t>: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elektromagnetik</a:t>
            </a:r>
            <a:endParaRPr lang="en-US" dirty="0" smtClean="0"/>
          </a:p>
          <a:p>
            <a:r>
              <a:rPr lang="en-US" dirty="0" err="1" smtClean="0"/>
              <a:t>Kelebihan</a:t>
            </a:r>
            <a:r>
              <a:rPr lang="en-US" dirty="0" smtClean="0"/>
              <a:t>: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merata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(reproducibility)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pelumas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/>
              <a:t> </a:t>
            </a:r>
            <a:r>
              <a:rPr lang="en-US" dirty="0" err="1" smtClean="0"/>
              <a:t>trampil</a:t>
            </a:r>
            <a:endParaRPr lang="en-US" dirty="0" smtClean="0"/>
          </a:p>
          <a:p>
            <a:r>
              <a:rPr lang="en-US" dirty="0" err="1" smtClean="0"/>
              <a:t>Kekuranngan</a:t>
            </a:r>
            <a:r>
              <a:rPr lang="en-US" dirty="0" smtClean="0"/>
              <a:t>: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dbuat</a:t>
            </a:r>
            <a:endParaRPr lang="en-US" dirty="0"/>
          </a:p>
        </p:txBody>
      </p:sp>
      <p:pic>
        <p:nvPicPr>
          <p:cNvPr id="9218" name="Picture 2" descr="D:\Materi\Prosman\scan prosman\scan2\8.jpg"/>
          <p:cNvPicPr>
            <a:picLocks noChangeAspect="1" noChangeArrowheads="1"/>
          </p:cNvPicPr>
          <p:nvPr/>
        </p:nvPicPr>
        <p:blipFill>
          <a:blip r:embed="rId2"/>
          <a:srcRect t="9487" r="359" b="59349"/>
          <a:stretch>
            <a:fillRect/>
          </a:stretch>
        </p:blipFill>
        <p:spPr bwMode="auto">
          <a:xfrm>
            <a:off x="500034" y="3929066"/>
            <a:ext cx="8358214" cy="271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Penembakan</a:t>
            </a:r>
            <a:r>
              <a:rPr lang="en-US" dirty="0" smtClean="0"/>
              <a:t> </a:t>
            </a:r>
            <a:r>
              <a:rPr lang="en-US" dirty="0" err="1" smtClean="0"/>
              <a:t>Peluru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4329114" cy="475775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Penembakan</a:t>
            </a:r>
            <a:r>
              <a:rPr lang="en-US" dirty="0" smtClean="0"/>
              <a:t> </a:t>
            </a:r>
            <a:r>
              <a:rPr lang="en-US" dirty="0" err="1" smtClean="0"/>
              <a:t>peluru</a:t>
            </a:r>
            <a:r>
              <a:rPr lang="en-US" dirty="0" smtClean="0"/>
              <a:t> </a:t>
            </a:r>
            <a:r>
              <a:rPr lang="en-US" i="1" dirty="0" smtClean="0"/>
              <a:t>(shot </a:t>
            </a:r>
            <a:r>
              <a:rPr lang="en-US" i="1" dirty="0" err="1" smtClean="0"/>
              <a:t>peening</a:t>
            </a:r>
            <a:r>
              <a:rPr lang="en-US" dirty="0" smtClean="0"/>
              <a:t>)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fatik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Peluru</a:t>
            </a:r>
            <a:r>
              <a:rPr lang="en-US" dirty="0" smtClean="0"/>
              <a:t> </a:t>
            </a:r>
            <a:r>
              <a:rPr lang="en-US" dirty="0" err="1" smtClean="0"/>
              <a:t>berdiameter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ditembakkan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, </a:t>
            </a:r>
            <a:r>
              <a:rPr lang="en-US" dirty="0" err="1" smtClean="0"/>
              <a:t>pegas</a:t>
            </a:r>
            <a:r>
              <a:rPr lang="en-US" dirty="0" smtClean="0"/>
              <a:t>, </a:t>
            </a:r>
            <a:r>
              <a:rPr lang="en-US" dirty="0" err="1" smtClean="0"/>
              <a:t>poros</a:t>
            </a:r>
            <a:r>
              <a:rPr lang="en-US" dirty="0" smtClean="0"/>
              <a:t> </a:t>
            </a:r>
            <a:r>
              <a:rPr lang="en-US" dirty="0" err="1" smtClean="0"/>
              <a:t>engkol</a:t>
            </a:r>
            <a:r>
              <a:rPr lang="en-US" dirty="0" smtClean="0"/>
              <a:t>, </a:t>
            </a:r>
            <a:r>
              <a:rPr lang="en-US" dirty="0" err="1" smtClean="0"/>
              <a:t>sudu</a:t>
            </a:r>
            <a:r>
              <a:rPr lang="en-US" dirty="0" smtClean="0"/>
              <a:t> </a:t>
            </a:r>
            <a:r>
              <a:rPr lang="en-US" dirty="0" err="1" smtClean="0"/>
              <a:t>turbin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71744"/>
            <a:ext cx="4357718" cy="222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90063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Pelengkungan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pelengkungan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pengerolan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pelengkungan</a:t>
            </a:r>
            <a:r>
              <a:rPr lang="en-US" dirty="0" smtClean="0"/>
              <a:t> </a:t>
            </a:r>
            <a:r>
              <a:rPr lang="en-US" dirty="0" err="1" smtClean="0"/>
              <a:t>pelat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curling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kampuh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D. </a:t>
            </a:r>
            <a:r>
              <a:rPr lang="en-US" dirty="0" err="1" smtClean="0"/>
              <a:t>Pengguntingan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tebuk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pons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pemotongan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pemangkasan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pelubangan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takik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belah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tusuk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serut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Berenergi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ledakan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hidroelektrik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magnetik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F. </a:t>
            </a:r>
            <a:r>
              <a:rPr lang="en-US" dirty="0" err="1" smtClean="0"/>
              <a:t>Hobb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G. </a:t>
            </a:r>
            <a:r>
              <a:rPr lang="en-US" dirty="0" err="1" smtClean="0"/>
              <a:t>Ekstrusi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dingin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impak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H. </a:t>
            </a:r>
            <a:r>
              <a:rPr lang="en-US" dirty="0" err="1" smtClean="0"/>
              <a:t>Penumbukan</a:t>
            </a:r>
            <a:r>
              <a:rPr lang="en-US" dirty="0" smtClean="0"/>
              <a:t> </a:t>
            </a:r>
            <a:r>
              <a:rPr lang="en-US" dirty="0" err="1" smtClean="0"/>
              <a:t>peluru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154304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Tabung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dibersihkan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 smtClean="0"/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kali </a:t>
            </a:r>
            <a:r>
              <a:rPr lang="en-US" dirty="0" err="1" smtClean="0"/>
              <a:t>reduksi</a:t>
            </a:r>
            <a:r>
              <a:rPr lang="en-US" dirty="0" smtClean="0"/>
              <a:t> </a:t>
            </a:r>
            <a:r>
              <a:rPr lang="en-US" dirty="0" err="1" smtClean="0"/>
              <a:t>penampang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dianil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: </a:t>
            </a:r>
            <a:r>
              <a:rPr lang="en-US" dirty="0" err="1" smtClean="0"/>
              <a:t>jarum</a:t>
            </a:r>
            <a:r>
              <a:rPr lang="en-US" dirty="0" smtClean="0"/>
              <a:t> </a:t>
            </a:r>
            <a:r>
              <a:rPr lang="en-US" dirty="0" err="1" smtClean="0"/>
              <a:t>suntik</a:t>
            </a:r>
            <a:r>
              <a:rPr lang="en-US" dirty="0" smtClean="0"/>
              <a:t> (diameter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0.13 mm)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D:\Materi\Prosman\scan prosman\scan2\4.jpg"/>
          <p:cNvPicPr>
            <a:picLocks noChangeAspect="1" noChangeArrowheads="1"/>
          </p:cNvPicPr>
          <p:nvPr/>
        </p:nvPicPr>
        <p:blipFill>
          <a:blip r:embed="rId2"/>
          <a:srcRect t="40625" r="-8999" b="29166"/>
          <a:stretch>
            <a:fillRect/>
          </a:stretch>
        </p:blipFill>
        <p:spPr bwMode="auto">
          <a:xfrm>
            <a:off x="214282" y="3143248"/>
            <a:ext cx="8696961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Penarikan</a:t>
            </a:r>
            <a:r>
              <a:rPr lang="en-US" dirty="0" smtClean="0"/>
              <a:t> </a:t>
            </a:r>
            <a:r>
              <a:rPr lang="en-US" dirty="0" err="1" smtClean="0"/>
              <a:t>Kawat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168592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kawat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pengerolan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/>
              <a:t>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die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memperkecil</a:t>
            </a:r>
            <a:r>
              <a:rPr lang="en-US" dirty="0" smtClean="0"/>
              <a:t> </a:t>
            </a:r>
            <a:r>
              <a:rPr lang="en-US" dirty="0" err="1" smtClean="0"/>
              <a:t>diamter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menaikkan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fisiknya</a:t>
            </a:r>
            <a:endParaRPr lang="en-US" dirty="0" smtClean="0"/>
          </a:p>
          <a:p>
            <a:r>
              <a:rPr lang="en-US" dirty="0" err="1" smtClean="0"/>
              <a:t>Proses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bertahap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kontinu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D:\Materi\Prosman\scan prosman\scan2\4.jpg"/>
          <p:cNvPicPr>
            <a:picLocks noChangeAspect="1" noChangeArrowheads="1"/>
          </p:cNvPicPr>
          <p:nvPr/>
        </p:nvPicPr>
        <p:blipFill>
          <a:blip r:embed="rId2"/>
          <a:srcRect t="70833" r="-2948"/>
          <a:stretch>
            <a:fillRect/>
          </a:stretch>
        </p:blipFill>
        <p:spPr bwMode="auto">
          <a:xfrm>
            <a:off x="1000100" y="3500438"/>
            <a:ext cx="729223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pengerolan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dituangkan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didinginkan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dirol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proses</a:t>
            </a:r>
            <a:r>
              <a:rPr lang="en-US" dirty="0" smtClean="0"/>
              <a:t> Hunter: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ditekan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nosel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dirol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Putar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5357850" cy="485778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ditekan</a:t>
            </a:r>
            <a:r>
              <a:rPr lang="en-US" dirty="0" smtClean="0"/>
              <a:t> </a:t>
            </a:r>
            <a:r>
              <a:rPr lang="en-US" dirty="0" err="1" smtClean="0"/>
              <a:t>sambil</a:t>
            </a:r>
            <a:r>
              <a:rPr lang="en-US" dirty="0" smtClean="0"/>
              <a:t> </a:t>
            </a:r>
            <a:r>
              <a:rPr lang="en-US" dirty="0" err="1" smtClean="0"/>
              <a:t>diputar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cetakan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pengerasan</a:t>
            </a:r>
            <a:r>
              <a:rPr lang="en-US" dirty="0" smtClean="0"/>
              <a:t> </a:t>
            </a:r>
            <a:r>
              <a:rPr lang="en-US" dirty="0" err="1" smtClean="0"/>
              <a:t>regangan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dibandingan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pres: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, operator </a:t>
            </a:r>
            <a:r>
              <a:rPr lang="en-US" dirty="0" err="1" smtClean="0"/>
              <a:t>terlatih</a:t>
            </a:r>
            <a:r>
              <a:rPr lang="en-US" dirty="0" smtClean="0"/>
              <a:t>,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,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penerangan</a:t>
            </a:r>
            <a:r>
              <a:rPr lang="en-US" dirty="0" smtClean="0"/>
              <a:t>, </a:t>
            </a:r>
            <a:r>
              <a:rPr lang="en-US" dirty="0" err="1" smtClean="0"/>
              <a:t>reflektor</a:t>
            </a:r>
            <a:r>
              <a:rPr lang="en-US" dirty="0" smtClean="0"/>
              <a:t>, </a:t>
            </a:r>
            <a:r>
              <a:rPr lang="en-US" dirty="0" err="1" smtClean="0"/>
              <a:t>corong</a:t>
            </a:r>
            <a:r>
              <a:rPr lang="en-US" dirty="0" smtClean="0"/>
              <a:t>, </a:t>
            </a:r>
            <a:r>
              <a:rPr lang="en-US" dirty="0" err="1" smtClean="0"/>
              <a:t>bejana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alat-alat</a:t>
            </a:r>
            <a:r>
              <a:rPr lang="en-US" dirty="0" smtClean="0"/>
              <a:t> </a:t>
            </a:r>
            <a:r>
              <a:rPr lang="en-US" dirty="0" err="1" smtClean="0"/>
              <a:t>dapur</a:t>
            </a:r>
            <a:endParaRPr lang="en-US" dirty="0"/>
          </a:p>
        </p:txBody>
      </p:sp>
      <p:pic>
        <p:nvPicPr>
          <p:cNvPr id="3074" name="Picture 2" descr="D:\Materi\Prosman\scan prosman\scan2\5.jpg"/>
          <p:cNvPicPr>
            <a:picLocks noChangeAspect="1" noChangeArrowheads="1"/>
          </p:cNvPicPr>
          <p:nvPr/>
        </p:nvPicPr>
        <p:blipFill>
          <a:blip r:embed="rId2"/>
          <a:srcRect t="2083" r="63804" b="71875"/>
          <a:stretch>
            <a:fillRect/>
          </a:stretch>
        </p:blipFill>
        <p:spPr bwMode="auto">
          <a:xfrm>
            <a:off x="5715008" y="2071678"/>
            <a:ext cx="2928958" cy="3102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Putar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Geser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1685924"/>
          </a:xfrm>
        </p:spPr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pelat</a:t>
            </a:r>
            <a:r>
              <a:rPr lang="en-US" dirty="0" smtClean="0"/>
              <a:t> yang </a:t>
            </a:r>
            <a:r>
              <a:rPr lang="en-US" dirty="0" err="1" smtClean="0"/>
              <a:t>tebal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penekan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</a:t>
            </a:r>
            <a:r>
              <a:rPr lang="en-US" dirty="0" err="1" smtClean="0"/>
              <a:t>menggantikan</a:t>
            </a:r>
            <a:r>
              <a:rPr lang="en-US" dirty="0" smtClean="0"/>
              <a:t> </a:t>
            </a:r>
            <a:r>
              <a:rPr lang="en-US" dirty="0" err="1" smtClean="0"/>
              <a:t>penekan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D:\Materi\Prosman\scan prosman\scan2\5.jpg"/>
          <p:cNvPicPr>
            <a:picLocks noChangeAspect="1" noChangeArrowheads="1"/>
          </p:cNvPicPr>
          <p:nvPr/>
        </p:nvPicPr>
        <p:blipFill>
          <a:blip r:embed="rId2"/>
          <a:srcRect l="36196" t="3125" r="2454" b="76042"/>
          <a:stretch>
            <a:fillRect/>
          </a:stretch>
        </p:blipFill>
        <p:spPr bwMode="auto">
          <a:xfrm>
            <a:off x="1714480" y="3286124"/>
            <a:ext cx="600079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57742" cy="390050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Kelemahan</a:t>
            </a:r>
            <a:r>
              <a:rPr lang="en-US" dirty="0" smtClean="0"/>
              <a:t>: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dijepit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panel </a:t>
            </a:r>
            <a:r>
              <a:rPr lang="en-US" dirty="0" err="1" smtClean="0"/>
              <a:t>baja</a:t>
            </a:r>
            <a:r>
              <a:rPr lang="en-US" dirty="0" smtClean="0"/>
              <a:t>,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,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endParaRPr lang="en-US" dirty="0"/>
          </a:p>
        </p:txBody>
      </p:sp>
      <p:pic>
        <p:nvPicPr>
          <p:cNvPr id="5122" name="Picture 2" descr="D:\Materi\Prosman\scan prosman\scan2\5.jpg"/>
          <p:cNvPicPr>
            <a:picLocks noChangeAspect="1" noChangeArrowheads="1"/>
          </p:cNvPicPr>
          <p:nvPr/>
        </p:nvPicPr>
        <p:blipFill>
          <a:blip r:embed="rId2"/>
          <a:srcRect t="28125" r="48467" b="35416"/>
          <a:stretch>
            <a:fillRect/>
          </a:stretch>
        </p:blipFill>
        <p:spPr bwMode="auto">
          <a:xfrm>
            <a:off x="5214942" y="1357298"/>
            <a:ext cx="370332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457</Words>
  <Application>Microsoft Office PowerPoint</Application>
  <PresentationFormat>On-screen Show (4:3)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Proses Pengerjaan Dingin*</vt:lpstr>
      <vt:lpstr>Proses Pengerjaan Dingin**</vt:lpstr>
      <vt:lpstr>Proses Pengerjaan Dingin***</vt:lpstr>
      <vt:lpstr>Penyelesaian Tabung</vt:lpstr>
      <vt:lpstr>Penarikan Kawat</vt:lpstr>
      <vt:lpstr>Pembuatan Lembaran Tipis</vt:lpstr>
      <vt:lpstr>Proses Putar Tekan</vt:lpstr>
      <vt:lpstr>Proses Putar Tekan Geser</vt:lpstr>
      <vt:lpstr>Proses Tekan Tarik</vt:lpstr>
      <vt:lpstr>Penempaan Dingin</vt:lpstr>
      <vt:lpstr>Stempel Dan Cetak Timbul</vt:lpstr>
      <vt:lpstr>Keling Dan Tagan</vt:lpstr>
      <vt:lpstr>Pembentukan Rol Dingin</vt:lpstr>
      <vt:lpstr>Proses Pembentukan  Berenergi Tinggi*</vt:lpstr>
      <vt:lpstr>Proses Pembentukan  Berenergi Tinggi**</vt:lpstr>
      <vt:lpstr>Proses Pembentukan  Berenergi Tinggi**</vt:lpstr>
      <vt:lpstr>Penembakan Peluru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Pengerjaan Dingin</dc:title>
  <dc:creator>moi</dc:creator>
  <cp:lastModifiedBy>Victor Waas</cp:lastModifiedBy>
  <cp:revision>39</cp:revision>
  <dcterms:created xsi:type="dcterms:W3CDTF">2011-12-17T07:55:04Z</dcterms:created>
  <dcterms:modified xsi:type="dcterms:W3CDTF">2023-10-12T02:22:30Z</dcterms:modified>
</cp:coreProperties>
</file>