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1" r:id="rId4"/>
    <p:sldId id="257" r:id="rId5"/>
    <p:sldId id="262" r:id="rId6"/>
    <p:sldId id="263" r:id="rId7"/>
    <p:sldId id="258" r:id="rId8"/>
    <p:sldId id="266" r:id="rId9"/>
    <p:sldId id="267" r:id="rId10"/>
    <p:sldId id="268" r:id="rId11"/>
    <p:sldId id="269" r:id="rId12"/>
    <p:sldId id="260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6F4BF-1A83-47BC-8D4E-38839F441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269E8-895E-434F-8C57-E4E8EE8963B0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GLAUKOMA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9D6D7E55-B881-4BD8-B611-497FA05C9E12}" type="parTrans" cxnId="{BFD5E5B6-F274-42FB-969B-5E51DD3F196B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165EB436-4CEA-432F-A0FF-052A505BE96D}" type="sibTrans" cxnId="{BFD5E5B6-F274-42FB-969B-5E51DD3F196B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C1EEA0BC-C3AF-464F-B186-F6B53DFAE7EF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DERMATITIS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CF3CC5EB-4E71-4368-A976-45B0EB542BF5}" type="parTrans" cxnId="{D745CFBF-49E5-4FA5-BF1E-FE0D1DAEC0D4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BA90F94A-3CA3-4BE4-9B13-ADD55DE232A5}" type="sibTrans" cxnId="{D745CFBF-49E5-4FA5-BF1E-FE0D1DAEC0D4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85C1915A-D535-4D56-9E74-1FF0E1C7BB2E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RHINITIS ALERGI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36B760C2-79E0-41FA-B2D9-3A60CB6E2580}" type="parTrans" cxnId="{F04D8F2C-B03A-459A-9C10-513244CFE63D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1BA16F04-CADB-4D73-8E12-617A075EDC5D}" type="sibTrans" cxnId="{F04D8F2C-B03A-459A-9C10-513244CFE63D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C5823430-B219-4859-BF03-CCCC682490F8}" type="pres">
      <dgm:prSet presAssocID="{1836F4BF-1A83-47BC-8D4E-38839F441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586D9C-8406-4D30-9D76-65AC75A3FF31}" type="pres">
      <dgm:prSet presAssocID="{979269E8-895E-434F-8C57-E4E8EE8963B0}" presName="parentLin" presStyleCnt="0"/>
      <dgm:spPr/>
    </dgm:pt>
    <dgm:pt modelId="{9CB7896E-B176-4C92-BFED-522AAE1663BF}" type="pres">
      <dgm:prSet presAssocID="{979269E8-895E-434F-8C57-E4E8EE8963B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01698CB-C441-4131-932E-4A95FA802848}" type="pres">
      <dgm:prSet presAssocID="{979269E8-895E-434F-8C57-E4E8EE8963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05E76-878B-4D25-B5C1-ADACA883E603}" type="pres">
      <dgm:prSet presAssocID="{979269E8-895E-434F-8C57-E4E8EE8963B0}" presName="negativeSpace" presStyleCnt="0"/>
      <dgm:spPr/>
    </dgm:pt>
    <dgm:pt modelId="{8EB70713-F0E4-4528-8C8B-70C7B63C510B}" type="pres">
      <dgm:prSet presAssocID="{979269E8-895E-434F-8C57-E4E8EE8963B0}" presName="childText" presStyleLbl="conFgAcc1" presStyleIdx="0" presStyleCnt="3">
        <dgm:presLayoutVars>
          <dgm:bulletEnabled val="1"/>
        </dgm:presLayoutVars>
      </dgm:prSet>
      <dgm:spPr/>
    </dgm:pt>
    <dgm:pt modelId="{BF370B97-CA72-4EDA-AF4C-69F5621301DD}" type="pres">
      <dgm:prSet presAssocID="{165EB436-4CEA-432F-A0FF-052A505BE96D}" presName="spaceBetweenRectangles" presStyleCnt="0"/>
      <dgm:spPr/>
    </dgm:pt>
    <dgm:pt modelId="{29BA117F-2C17-4704-82FC-81CDAC5EB2CD}" type="pres">
      <dgm:prSet presAssocID="{C1EEA0BC-C3AF-464F-B186-F6B53DFAE7EF}" presName="parentLin" presStyleCnt="0"/>
      <dgm:spPr/>
    </dgm:pt>
    <dgm:pt modelId="{B55BB2D3-B439-46B7-90E5-9B27DBE0C0E7}" type="pres">
      <dgm:prSet presAssocID="{C1EEA0BC-C3AF-464F-B186-F6B53DFAE7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16382B-7B51-4382-9EF9-7808428379BD}" type="pres">
      <dgm:prSet presAssocID="{C1EEA0BC-C3AF-464F-B186-F6B53DFAE7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ACDDB-672C-4EB8-9F48-A6448F4A1834}" type="pres">
      <dgm:prSet presAssocID="{C1EEA0BC-C3AF-464F-B186-F6B53DFAE7EF}" presName="negativeSpace" presStyleCnt="0"/>
      <dgm:spPr/>
    </dgm:pt>
    <dgm:pt modelId="{B388B569-4224-448F-A54D-C7B69BF89344}" type="pres">
      <dgm:prSet presAssocID="{C1EEA0BC-C3AF-464F-B186-F6B53DFAE7EF}" presName="childText" presStyleLbl="conFgAcc1" presStyleIdx="1" presStyleCnt="3">
        <dgm:presLayoutVars>
          <dgm:bulletEnabled val="1"/>
        </dgm:presLayoutVars>
      </dgm:prSet>
      <dgm:spPr/>
    </dgm:pt>
    <dgm:pt modelId="{942A5FC8-E746-46FA-95A0-A82DE54B4338}" type="pres">
      <dgm:prSet presAssocID="{BA90F94A-3CA3-4BE4-9B13-ADD55DE232A5}" presName="spaceBetweenRectangles" presStyleCnt="0"/>
      <dgm:spPr/>
    </dgm:pt>
    <dgm:pt modelId="{14D8C794-7F01-46C5-86F9-034835548C10}" type="pres">
      <dgm:prSet presAssocID="{85C1915A-D535-4D56-9E74-1FF0E1C7BB2E}" presName="parentLin" presStyleCnt="0"/>
      <dgm:spPr/>
    </dgm:pt>
    <dgm:pt modelId="{AA312106-9F34-4700-9DCC-715416291B14}" type="pres">
      <dgm:prSet presAssocID="{85C1915A-D535-4D56-9E74-1FF0E1C7BB2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36A8EF4-958B-4071-B0CB-041979F56151}" type="pres">
      <dgm:prSet presAssocID="{85C1915A-D535-4D56-9E74-1FF0E1C7BB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F8CE1-61F1-40F7-BC9F-6925AF21AD3D}" type="pres">
      <dgm:prSet presAssocID="{85C1915A-D535-4D56-9E74-1FF0E1C7BB2E}" presName="negativeSpace" presStyleCnt="0"/>
      <dgm:spPr/>
    </dgm:pt>
    <dgm:pt modelId="{EE9A41FF-AEF3-404D-87EE-483720ECFE23}" type="pres">
      <dgm:prSet presAssocID="{85C1915A-D535-4D56-9E74-1FF0E1C7BB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F56BF3-D540-47F2-8CD8-D329A517144D}" type="presOf" srcId="{1836F4BF-1A83-47BC-8D4E-38839F441647}" destId="{C5823430-B219-4859-BF03-CCCC682490F8}" srcOrd="0" destOrd="0" presId="urn:microsoft.com/office/officeart/2005/8/layout/list1"/>
    <dgm:cxn modelId="{E839144E-57DD-40E5-A884-CFC947233D9E}" type="presOf" srcId="{C1EEA0BC-C3AF-464F-B186-F6B53DFAE7EF}" destId="{B55BB2D3-B439-46B7-90E5-9B27DBE0C0E7}" srcOrd="0" destOrd="0" presId="urn:microsoft.com/office/officeart/2005/8/layout/list1"/>
    <dgm:cxn modelId="{67250C67-CC87-41DF-9EA3-B32C90E04E98}" type="presOf" srcId="{85C1915A-D535-4D56-9E74-1FF0E1C7BB2E}" destId="{AA312106-9F34-4700-9DCC-715416291B14}" srcOrd="0" destOrd="0" presId="urn:microsoft.com/office/officeart/2005/8/layout/list1"/>
    <dgm:cxn modelId="{CF95C805-2D90-4910-B144-E610778A88AE}" type="presOf" srcId="{979269E8-895E-434F-8C57-E4E8EE8963B0}" destId="{9CB7896E-B176-4C92-BFED-522AAE1663BF}" srcOrd="0" destOrd="0" presId="urn:microsoft.com/office/officeart/2005/8/layout/list1"/>
    <dgm:cxn modelId="{D745CFBF-49E5-4FA5-BF1E-FE0D1DAEC0D4}" srcId="{1836F4BF-1A83-47BC-8D4E-38839F441647}" destId="{C1EEA0BC-C3AF-464F-B186-F6B53DFAE7EF}" srcOrd="1" destOrd="0" parTransId="{CF3CC5EB-4E71-4368-A976-45B0EB542BF5}" sibTransId="{BA90F94A-3CA3-4BE4-9B13-ADD55DE232A5}"/>
    <dgm:cxn modelId="{B706B433-7EA6-4B00-B935-04AC3FB645DC}" type="presOf" srcId="{979269E8-895E-434F-8C57-E4E8EE8963B0}" destId="{401698CB-C441-4131-932E-4A95FA802848}" srcOrd="1" destOrd="0" presId="urn:microsoft.com/office/officeart/2005/8/layout/list1"/>
    <dgm:cxn modelId="{44672571-27B4-46F7-875F-7E3D000C6FE9}" type="presOf" srcId="{85C1915A-D535-4D56-9E74-1FF0E1C7BB2E}" destId="{F36A8EF4-958B-4071-B0CB-041979F56151}" srcOrd="1" destOrd="0" presId="urn:microsoft.com/office/officeart/2005/8/layout/list1"/>
    <dgm:cxn modelId="{BFD5E5B6-F274-42FB-969B-5E51DD3F196B}" srcId="{1836F4BF-1A83-47BC-8D4E-38839F441647}" destId="{979269E8-895E-434F-8C57-E4E8EE8963B0}" srcOrd="0" destOrd="0" parTransId="{9D6D7E55-B881-4BD8-B611-497FA05C9E12}" sibTransId="{165EB436-4CEA-432F-A0FF-052A505BE96D}"/>
    <dgm:cxn modelId="{F04D8F2C-B03A-459A-9C10-513244CFE63D}" srcId="{1836F4BF-1A83-47BC-8D4E-38839F441647}" destId="{85C1915A-D535-4D56-9E74-1FF0E1C7BB2E}" srcOrd="2" destOrd="0" parTransId="{36B760C2-79E0-41FA-B2D9-3A60CB6E2580}" sibTransId="{1BA16F04-CADB-4D73-8E12-617A075EDC5D}"/>
    <dgm:cxn modelId="{AF7910AC-4376-431F-B42C-897AB09FA394}" type="presOf" srcId="{C1EEA0BC-C3AF-464F-B186-F6B53DFAE7EF}" destId="{0316382B-7B51-4382-9EF9-7808428379BD}" srcOrd="1" destOrd="0" presId="urn:microsoft.com/office/officeart/2005/8/layout/list1"/>
    <dgm:cxn modelId="{867509B5-70A4-41B2-9271-8F4359B4D51C}" type="presParOf" srcId="{C5823430-B219-4859-BF03-CCCC682490F8}" destId="{FE586D9C-8406-4D30-9D76-65AC75A3FF31}" srcOrd="0" destOrd="0" presId="urn:microsoft.com/office/officeart/2005/8/layout/list1"/>
    <dgm:cxn modelId="{56D13F6F-8F30-436D-8F41-1B1E3954F74F}" type="presParOf" srcId="{FE586D9C-8406-4D30-9D76-65AC75A3FF31}" destId="{9CB7896E-B176-4C92-BFED-522AAE1663BF}" srcOrd="0" destOrd="0" presId="urn:microsoft.com/office/officeart/2005/8/layout/list1"/>
    <dgm:cxn modelId="{4BFE8077-FEEF-4B25-8940-C01FC5C20D7D}" type="presParOf" srcId="{FE586D9C-8406-4D30-9D76-65AC75A3FF31}" destId="{401698CB-C441-4131-932E-4A95FA802848}" srcOrd="1" destOrd="0" presId="urn:microsoft.com/office/officeart/2005/8/layout/list1"/>
    <dgm:cxn modelId="{C5642DEA-EFA2-4F77-B167-B2D1253E6F26}" type="presParOf" srcId="{C5823430-B219-4859-BF03-CCCC682490F8}" destId="{80505E76-878B-4D25-B5C1-ADACA883E603}" srcOrd="1" destOrd="0" presId="urn:microsoft.com/office/officeart/2005/8/layout/list1"/>
    <dgm:cxn modelId="{8F0D9EB2-6647-4E19-A184-A8E8FBDB0354}" type="presParOf" srcId="{C5823430-B219-4859-BF03-CCCC682490F8}" destId="{8EB70713-F0E4-4528-8C8B-70C7B63C510B}" srcOrd="2" destOrd="0" presId="urn:microsoft.com/office/officeart/2005/8/layout/list1"/>
    <dgm:cxn modelId="{19DD798E-125D-489D-9B38-ACE2DA585D0F}" type="presParOf" srcId="{C5823430-B219-4859-BF03-CCCC682490F8}" destId="{BF370B97-CA72-4EDA-AF4C-69F5621301DD}" srcOrd="3" destOrd="0" presId="urn:microsoft.com/office/officeart/2005/8/layout/list1"/>
    <dgm:cxn modelId="{0EEA5D9E-45AC-4080-A76C-D949DBF10C9C}" type="presParOf" srcId="{C5823430-B219-4859-BF03-CCCC682490F8}" destId="{29BA117F-2C17-4704-82FC-81CDAC5EB2CD}" srcOrd="4" destOrd="0" presId="urn:microsoft.com/office/officeart/2005/8/layout/list1"/>
    <dgm:cxn modelId="{8B562ACF-3109-4ACB-90C2-04CAAACEF433}" type="presParOf" srcId="{29BA117F-2C17-4704-82FC-81CDAC5EB2CD}" destId="{B55BB2D3-B439-46B7-90E5-9B27DBE0C0E7}" srcOrd="0" destOrd="0" presId="urn:microsoft.com/office/officeart/2005/8/layout/list1"/>
    <dgm:cxn modelId="{2C8FF60B-8A77-4C62-9680-E83F7FF9C069}" type="presParOf" srcId="{29BA117F-2C17-4704-82FC-81CDAC5EB2CD}" destId="{0316382B-7B51-4382-9EF9-7808428379BD}" srcOrd="1" destOrd="0" presId="urn:microsoft.com/office/officeart/2005/8/layout/list1"/>
    <dgm:cxn modelId="{0C45FB63-2A3E-40BE-9EC8-EDBBDDB2A5C5}" type="presParOf" srcId="{C5823430-B219-4859-BF03-CCCC682490F8}" destId="{4B1ACDDB-672C-4EB8-9F48-A6448F4A1834}" srcOrd="5" destOrd="0" presId="urn:microsoft.com/office/officeart/2005/8/layout/list1"/>
    <dgm:cxn modelId="{9E93B4F1-5BE5-4ABD-83F0-FD762AF0EDF2}" type="presParOf" srcId="{C5823430-B219-4859-BF03-CCCC682490F8}" destId="{B388B569-4224-448F-A54D-C7B69BF89344}" srcOrd="6" destOrd="0" presId="urn:microsoft.com/office/officeart/2005/8/layout/list1"/>
    <dgm:cxn modelId="{7C09D316-98B7-418F-AF46-499B137F4843}" type="presParOf" srcId="{C5823430-B219-4859-BF03-CCCC682490F8}" destId="{942A5FC8-E746-46FA-95A0-A82DE54B4338}" srcOrd="7" destOrd="0" presId="urn:microsoft.com/office/officeart/2005/8/layout/list1"/>
    <dgm:cxn modelId="{506EF850-80B3-4904-9D9A-D463B34005D7}" type="presParOf" srcId="{C5823430-B219-4859-BF03-CCCC682490F8}" destId="{14D8C794-7F01-46C5-86F9-034835548C10}" srcOrd="8" destOrd="0" presId="urn:microsoft.com/office/officeart/2005/8/layout/list1"/>
    <dgm:cxn modelId="{92D44713-5A10-4D8A-AD50-1EB130320B62}" type="presParOf" srcId="{14D8C794-7F01-46C5-86F9-034835548C10}" destId="{AA312106-9F34-4700-9DCC-715416291B14}" srcOrd="0" destOrd="0" presId="urn:microsoft.com/office/officeart/2005/8/layout/list1"/>
    <dgm:cxn modelId="{F2ABCB2C-769B-4B3A-B628-75B410573EEC}" type="presParOf" srcId="{14D8C794-7F01-46C5-86F9-034835548C10}" destId="{F36A8EF4-958B-4071-B0CB-041979F56151}" srcOrd="1" destOrd="0" presId="urn:microsoft.com/office/officeart/2005/8/layout/list1"/>
    <dgm:cxn modelId="{33891F37-D9D7-40BC-A48C-3BE096B02916}" type="presParOf" srcId="{C5823430-B219-4859-BF03-CCCC682490F8}" destId="{B84F8CE1-61F1-40F7-BC9F-6925AF21AD3D}" srcOrd="9" destOrd="0" presId="urn:microsoft.com/office/officeart/2005/8/layout/list1"/>
    <dgm:cxn modelId="{559445BF-F844-4C98-81EA-D190377E59BB}" type="presParOf" srcId="{C5823430-B219-4859-BF03-CCCC682490F8}" destId="{EE9A41FF-AEF3-404D-87EE-483720ECFE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53F4D-A17C-4739-B7C2-93F458F2EA2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FFAEF-BF79-4A7D-BB5B-CFF6DAF29C8B}">
      <dgm:prSet phldrT="[Text]"/>
      <dgm:spPr/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Berdasarkan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etiologi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D4C7BA01-FA6A-47DD-95AB-387741E292D5}" type="parTrans" cxnId="{915F48CD-535D-4DD0-9CC4-C3D0E2EA44B2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4A509A93-19DC-4B7F-B0B4-EB8BB8D0DDBB}" type="sibTrans" cxnId="{915F48CD-535D-4DD0-9CC4-C3D0E2EA44B2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6E843754-4E17-45DC-9883-D9C1DC9516DE}">
      <dgm:prSet phldrT="[Text]"/>
      <dgm:spPr/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Berdasarkan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mekanisme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peningkatan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tekanan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intraokular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075FE6BF-9F8E-4221-A392-1BE81A056D6F}" type="parTrans" cxnId="{E5D4BB4F-E136-4CE9-BAC2-C3A4ED880B73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4C8407F1-9E69-41C8-B7F2-BF7B4C1B1828}" type="sibTrans" cxnId="{E5D4BB4F-E136-4CE9-BAC2-C3A4ED880B73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68F034F4-B55E-4736-9336-DBC314DB30D6}" type="pres">
      <dgm:prSet presAssocID="{88C53F4D-A17C-4739-B7C2-93F458F2EA2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5E4B69-4150-43CD-9459-501E5DE7CB73}" type="pres">
      <dgm:prSet presAssocID="{88C53F4D-A17C-4739-B7C2-93F458F2EA29}" presName="ribbon" presStyleLbl="node1" presStyleIdx="0" presStyleCnt="1"/>
      <dgm:spPr/>
    </dgm:pt>
    <dgm:pt modelId="{C78E549A-0CE6-496B-85F5-37197A7CA56B}" type="pres">
      <dgm:prSet presAssocID="{88C53F4D-A17C-4739-B7C2-93F458F2EA2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3E8-9DB6-4554-B649-8597CAB744D0}" type="pres">
      <dgm:prSet presAssocID="{88C53F4D-A17C-4739-B7C2-93F458F2EA2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F48CD-535D-4DD0-9CC4-C3D0E2EA44B2}" srcId="{88C53F4D-A17C-4739-B7C2-93F458F2EA29}" destId="{BA7FFAEF-BF79-4A7D-BB5B-CFF6DAF29C8B}" srcOrd="0" destOrd="0" parTransId="{D4C7BA01-FA6A-47DD-95AB-387741E292D5}" sibTransId="{4A509A93-19DC-4B7F-B0B4-EB8BB8D0DDBB}"/>
    <dgm:cxn modelId="{E5D4BB4F-E136-4CE9-BAC2-C3A4ED880B73}" srcId="{88C53F4D-A17C-4739-B7C2-93F458F2EA29}" destId="{6E843754-4E17-45DC-9883-D9C1DC9516DE}" srcOrd="1" destOrd="0" parTransId="{075FE6BF-9F8E-4221-A392-1BE81A056D6F}" sibTransId="{4C8407F1-9E69-41C8-B7F2-BF7B4C1B1828}"/>
    <dgm:cxn modelId="{6C6EE81C-69D1-46D3-BA00-39A0B7AF22B5}" type="presOf" srcId="{BA7FFAEF-BF79-4A7D-BB5B-CFF6DAF29C8B}" destId="{C78E549A-0CE6-496B-85F5-37197A7CA56B}" srcOrd="0" destOrd="0" presId="urn:microsoft.com/office/officeart/2005/8/layout/arrow6"/>
    <dgm:cxn modelId="{69F66AF2-20BB-4232-B3C8-1201DA29F2E8}" type="presOf" srcId="{6E843754-4E17-45DC-9883-D9C1DC9516DE}" destId="{0D6D53E8-9DB6-4554-B649-8597CAB744D0}" srcOrd="0" destOrd="0" presId="urn:microsoft.com/office/officeart/2005/8/layout/arrow6"/>
    <dgm:cxn modelId="{C5E5A0FB-4CD5-4A9E-8096-A554731DBE13}" type="presOf" srcId="{88C53F4D-A17C-4739-B7C2-93F458F2EA29}" destId="{68F034F4-B55E-4736-9336-DBC314DB30D6}" srcOrd="0" destOrd="0" presId="urn:microsoft.com/office/officeart/2005/8/layout/arrow6"/>
    <dgm:cxn modelId="{75F2CB2E-7447-49BD-A9E9-E8E3553FC701}" type="presParOf" srcId="{68F034F4-B55E-4736-9336-DBC314DB30D6}" destId="{C25E4B69-4150-43CD-9459-501E5DE7CB73}" srcOrd="0" destOrd="0" presId="urn:microsoft.com/office/officeart/2005/8/layout/arrow6"/>
    <dgm:cxn modelId="{CC913AC2-6FA6-4FD0-A011-07E498A648F9}" type="presParOf" srcId="{68F034F4-B55E-4736-9336-DBC314DB30D6}" destId="{C78E549A-0CE6-496B-85F5-37197A7CA56B}" srcOrd="1" destOrd="0" presId="urn:microsoft.com/office/officeart/2005/8/layout/arrow6"/>
    <dgm:cxn modelId="{9342BCC1-2106-492B-B928-7C5197789D91}" type="presParOf" srcId="{68F034F4-B55E-4736-9336-DBC314DB30D6}" destId="{0D6D53E8-9DB6-4554-B649-8597CAB744D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D60BC9-4B97-4157-9D03-BB23CDCCBA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1CCFF-A5BD-4553-99AF-ADCECD3FD9C0}">
      <dgm:prSet phldrT="[Text]"/>
      <dgm:spPr/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Glaukoma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Primer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05B7EDBC-FC5D-4A14-8E75-2E41B4326E05}" type="parTrans" cxnId="{E07CF47A-9949-43B7-B98F-9AAB3FD969E8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35D1CD0D-1D73-4308-AB0F-51D54654A910}" type="sibTrans" cxnId="{E07CF47A-9949-43B7-B98F-9AAB3FD969E8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ACD3C35C-D367-465D-9DA3-4C00D1B838CA}">
      <dgm:prSet phldrT="[Text]"/>
      <dgm:spPr/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Glaukoma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Sekunder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677E0770-C0CC-4494-BC74-ED9D26330C45}" type="parTrans" cxnId="{006D80C5-DD87-4D75-8E5F-2993CC6DC5EA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95B19227-2FD7-4544-B799-176B48177B35}" type="sibTrans" cxnId="{006D80C5-DD87-4D75-8E5F-2993CC6DC5EA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1F80FF44-C1F6-4AAD-877F-664E7D1A1FF1}">
      <dgm:prSet phldrT="[Text]"/>
      <dgm:spPr/>
      <dgm:t>
        <a:bodyPr/>
        <a:lstStyle/>
        <a:p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Glaukoma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50000"/>
                </a:schemeClr>
              </a:solidFill>
            </a:rPr>
            <a:t>kongenital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C8B822A7-CB27-4A9C-8C95-EE24CB1F270A}" type="parTrans" cxnId="{BE2D240D-F892-494E-8EB0-CA8CA8C1D740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2F70592A-B41C-4BAD-81FA-0F470FE15AB3}" type="sibTrans" cxnId="{BE2D240D-F892-494E-8EB0-CA8CA8C1D740}">
      <dgm:prSet/>
      <dgm:spPr/>
      <dgm:t>
        <a:bodyPr/>
        <a:lstStyle/>
        <a:p>
          <a:endParaRPr lang="en-US">
            <a:solidFill>
              <a:schemeClr val="accent2">
                <a:lumMod val="50000"/>
              </a:schemeClr>
            </a:solidFill>
          </a:endParaRPr>
        </a:p>
      </dgm:t>
    </dgm:pt>
    <dgm:pt modelId="{914A8D4F-DB01-4B94-901E-AB2B1BBD8AE2}" type="pres">
      <dgm:prSet presAssocID="{9CD60BC9-4B97-4157-9D03-BB23CDCCBA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317748-E4C3-4CD9-8D15-7F38B96BF12C}" type="pres">
      <dgm:prSet presAssocID="{0991CCFF-A5BD-4553-99AF-ADCECD3FD9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3EF58-7047-4D9A-8800-3DF412AF5E5E}" type="pres">
      <dgm:prSet presAssocID="{35D1CD0D-1D73-4308-AB0F-51D54654A910}" presName="sibTrans" presStyleCnt="0"/>
      <dgm:spPr/>
    </dgm:pt>
    <dgm:pt modelId="{AA762CB5-8CB7-4C99-87FE-59274B3EE72D}" type="pres">
      <dgm:prSet presAssocID="{ACD3C35C-D367-465D-9DA3-4C00D1B838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0248C-C795-41E2-BCC7-28000EAFEC4A}" type="pres">
      <dgm:prSet presAssocID="{95B19227-2FD7-4544-B799-176B48177B35}" presName="sibTrans" presStyleCnt="0"/>
      <dgm:spPr/>
    </dgm:pt>
    <dgm:pt modelId="{A473A73B-B54B-4770-A3E0-423776CF0AFC}" type="pres">
      <dgm:prSet presAssocID="{1F80FF44-C1F6-4AAD-877F-664E7D1A1F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11161-2E78-48A8-B5E8-BA7166F2DDAD}" type="presOf" srcId="{0991CCFF-A5BD-4553-99AF-ADCECD3FD9C0}" destId="{0E317748-E4C3-4CD9-8D15-7F38B96BF12C}" srcOrd="0" destOrd="0" presId="urn:microsoft.com/office/officeart/2005/8/layout/default"/>
    <dgm:cxn modelId="{BE2D240D-F892-494E-8EB0-CA8CA8C1D740}" srcId="{9CD60BC9-4B97-4157-9D03-BB23CDCCBAAC}" destId="{1F80FF44-C1F6-4AAD-877F-664E7D1A1FF1}" srcOrd="2" destOrd="0" parTransId="{C8B822A7-CB27-4A9C-8C95-EE24CB1F270A}" sibTransId="{2F70592A-B41C-4BAD-81FA-0F470FE15AB3}"/>
    <dgm:cxn modelId="{E2DB6CEE-0D5A-44AB-9032-51863B08B369}" type="presOf" srcId="{9CD60BC9-4B97-4157-9D03-BB23CDCCBAAC}" destId="{914A8D4F-DB01-4B94-901E-AB2B1BBD8AE2}" srcOrd="0" destOrd="0" presId="urn:microsoft.com/office/officeart/2005/8/layout/default"/>
    <dgm:cxn modelId="{E07CF47A-9949-43B7-B98F-9AAB3FD969E8}" srcId="{9CD60BC9-4B97-4157-9D03-BB23CDCCBAAC}" destId="{0991CCFF-A5BD-4553-99AF-ADCECD3FD9C0}" srcOrd="0" destOrd="0" parTransId="{05B7EDBC-FC5D-4A14-8E75-2E41B4326E05}" sibTransId="{35D1CD0D-1D73-4308-AB0F-51D54654A910}"/>
    <dgm:cxn modelId="{006D80C5-DD87-4D75-8E5F-2993CC6DC5EA}" srcId="{9CD60BC9-4B97-4157-9D03-BB23CDCCBAAC}" destId="{ACD3C35C-D367-465D-9DA3-4C00D1B838CA}" srcOrd="1" destOrd="0" parTransId="{677E0770-C0CC-4494-BC74-ED9D26330C45}" sibTransId="{95B19227-2FD7-4544-B799-176B48177B35}"/>
    <dgm:cxn modelId="{91A32486-3CA3-4A13-A127-B1B69BD5FD8E}" type="presOf" srcId="{ACD3C35C-D367-465D-9DA3-4C00D1B838CA}" destId="{AA762CB5-8CB7-4C99-87FE-59274B3EE72D}" srcOrd="0" destOrd="0" presId="urn:microsoft.com/office/officeart/2005/8/layout/default"/>
    <dgm:cxn modelId="{1106E9EE-4E87-476F-816D-759E1B3ACDB7}" type="presOf" srcId="{1F80FF44-C1F6-4AAD-877F-664E7D1A1FF1}" destId="{A473A73B-B54B-4770-A3E0-423776CF0AFC}" srcOrd="0" destOrd="0" presId="urn:microsoft.com/office/officeart/2005/8/layout/default"/>
    <dgm:cxn modelId="{C163A1B4-B90D-4753-A752-A6575F0FD0C1}" type="presParOf" srcId="{914A8D4F-DB01-4B94-901E-AB2B1BBD8AE2}" destId="{0E317748-E4C3-4CD9-8D15-7F38B96BF12C}" srcOrd="0" destOrd="0" presId="urn:microsoft.com/office/officeart/2005/8/layout/default"/>
    <dgm:cxn modelId="{2D971A4C-281F-4E4C-B228-C9F7877BF2A5}" type="presParOf" srcId="{914A8D4F-DB01-4B94-901E-AB2B1BBD8AE2}" destId="{85F3EF58-7047-4D9A-8800-3DF412AF5E5E}" srcOrd="1" destOrd="0" presId="urn:microsoft.com/office/officeart/2005/8/layout/default"/>
    <dgm:cxn modelId="{3F025C27-7AEF-46F5-BB08-0B68A27709E6}" type="presParOf" srcId="{914A8D4F-DB01-4B94-901E-AB2B1BBD8AE2}" destId="{AA762CB5-8CB7-4C99-87FE-59274B3EE72D}" srcOrd="2" destOrd="0" presId="urn:microsoft.com/office/officeart/2005/8/layout/default"/>
    <dgm:cxn modelId="{AE11F3DE-000F-496C-A464-99B7EF670965}" type="presParOf" srcId="{914A8D4F-DB01-4B94-901E-AB2B1BBD8AE2}" destId="{08B0248C-C795-41E2-BCC7-28000EAFEC4A}" srcOrd="3" destOrd="0" presId="urn:microsoft.com/office/officeart/2005/8/layout/default"/>
    <dgm:cxn modelId="{C31D347C-46D3-40AA-915B-033B0ECC6D7A}" type="presParOf" srcId="{914A8D4F-DB01-4B94-901E-AB2B1BBD8AE2}" destId="{A473A73B-B54B-4770-A3E0-423776CF0AF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B886B0-A38C-4D19-A545-7BBD3509CBB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990DC-8DF1-4939-9EF6-CD77740C9FD6}">
      <dgm:prSet phldrT="[Text]"/>
      <dgm:spPr/>
      <dgm:t>
        <a:bodyPr/>
        <a:lstStyle/>
        <a:p>
          <a:r>
            <a:rPr lang="en-US" dirty="0" err="1" smtClean="0"/>
            <a:t>Glaukoma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</a:t>
          </a:r>
          <a:r>
            <a:rPr lang="en-US" dirty="0" err="1" smtClean="0"/>
            <a:t>terbuka</a:t>
          </a:r>
          <a:endParaRPr lang="en-US" dirty="0"/>
        </a:p>
      </dgm:t>
    </dgm:pt>
    <dgm:pt modelId="{83AC7E9D-A79D-412A-B31A-41D90D46132E}" type="parTrans" cxnId="{4D98BFC5-617E-4825-9AD6-D7FA11D79523}">
      <dgm:prSet/>
      <dgm:spPr/>
      <dgm:t>
        <a:bodyPr/>
        <a:lstStyle/>
        <a:p>
          <a:endParaRPr lang="en-US"/>
        </a:p>
      </dgm:t>
    </dgm:pt>
    <dgm:pt modelId="{522E9BD4-D8F9-40D4-A962-90F74E717E62}" type="sibTrans" cxnId="{4D98BFC5-617E-4825-9AD6-D7FA11D79523}">
      <dgm:prSet/>
      <dgm:spPr/>
      <dgm:t>
        <a:bodyPr/>
        <a:lstStyle/>
        <a:p>
          <a:endParaRPr lang="en-US"/>
        </a:p>
      </dgm:t>
    </dgm:pt>
    <dgm:pt modelId="{739FEA3C-F728-4990-A560-33238AE22ED8}">
      <dgm:prSet phldrT="[Text]"/>
      <dgm:spPr/>
      <dgm:t>
        <a:bodyPr/>
        <a:lstStyle/>
        <a:p>
          <a:r>
            <a:rPr lang="en-US" dirty="0" err="1" smtClean="0"/>
            <a:t>Glaukoma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</a:t>
          </a:r>
          <a:r>
            <a:rPr lang="en-US" dirty="0" err="1" smtClean="0"/>
            <a:t>tertutup</a:t>
          </a:r>
          <a:endParaRPr lang="en-US" dirty="0"/>
        </a:p>
      </dgm:t>
    </dgm:pt>
    <dgm:pt modelId="{051BB4F1-6696-4831-9BA6-48C866BBAB40}" type="parTrans" cxnId="{7327BF73-5ADA-4DE6-AAF4-95C9F10A3D16}">
      <dgm:prSet/>
      <dgm:spPr/>
      <dgm:t>
        <a:bodyPr/>
        <a:lstStyle/>
        <a:p>
          <a:endParaRPr lang="en-US"/>
        </a:p>
      </dgm:t>
    </dgm:pt>
    <dgm:pt modelId="{E54803FD-B637-4185-839C-48E62DAEDC3D}" type="sibTrans" cxnId="{7327BF73-5ADA-4DE6-AAF4-95C9F10A3D16}">
      <dgm:prSet/>
      <dgm:spPr/>
      <dgm:t>
        <a:bodyPr/>
        <a:lstStyle/>
        <a:p>
          <a:endParaRPr lang="en-US"/>
        </a:p>
      </dgm:t>
    </dgm:pt>
    <dgm:pt modelId="{B1C6E4D9-5138-4ED3-A5BA-2E1483E81AC4}" type="pres">
      <dgm:prSet presAssocID="{29B886B0-A38C-4D19-A545-7BBD3509CBB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F8FCBD5-267A-467D-82A3-19B7747DADD6}" type="pres">
      <dgm:prSet presAssocID="{739FEA3C-F728-4990-A560-33238AE22ED8}" presName="Accent2" presStyleCnt="0"/>
      <dgm:spPr/>
    </dgm:pt>
    <dgm:pt modelId="{8174C04B-F4F2-4B2B-9B85-7AA8C5AD2D33}" type="pres">
      <dgm:prSet presAssocID="{739FEA3C-F728-4990-A560-33238AE22ED8}" presName="Accent" presStyleLbl="node1" presStyleIdx="0" presStyleCnt="2"/>
      <dgm:spPr/>
    </dgm:pt>
    <dgm:pt modelId="{AEF4152B-63B2-41BF-8239-C04D37E03EE7}" type="pres">
      <dgm:prSet presAssocID="{739FEA3C-F728-4990-A560-33238AE22ED8}" presName="ParentBackground2" presStyleCnt="0"/>
      <dgm:spPr/>
    </dgm:pt>
    <dgm:pt modelId="{CA05300B-9F5E-41B5-8816-3DF628FAD1DC}" type="pres">
      <dgm:prSet presAssocID="{739FEA3C-F728-4990-A560-33238AE22ED8}" presName="ParentBackground" presStyleLbl="fgAcc1" presStyleIdx="0" presStyleCnt="2"/>
      <dgm:spPr/>
      <dgm:t>
        <a:bodyPr/>
        <a:lstStyle/>
        <a:p>
          <a:endParaRPr lang="en-US"/>
        </a:p>
      </dgm:t>
    </dgm:pt>
    <dgm:pt modelId="{4A38CCCB-3D49-4603-A566-8A037B4B3D35}" type="pres">
      <dgm:prSet presAssocID="{739FEA3C-F728-4990-A560-33238AE22E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6024B-E486-45A0-BF9F-C6D7770FCB0A}" type="pres">
      <dgm:prSet presAssocID="{D65990DC-8DF1-4939-9EF6-CD77740C9FD6}" presName="Accent1" presStyleCnt="0"/>
      <dgm:spPr/>
    </dgm:pt>
    <dgm:pt modelId="{50FFAA2F-7FF9-4487-9F0E-15E148DC3E52}" type="pres">
      <dgm:prSet presAssocID="{D65990DC-8DF1-4939-9EF6-CD77740C9FD6}" presName="Accent" presStyleLbl="node1" presStyleIdx="1" presStyleCnt="2"/>
      <dgm:spPr/>
    </dgm:pt>
    <dgm:pt modelId="{B1C5BD5D-F7C0-4718-833B-69E4EE9DBB7F}" type="pres">
      <dgm:prSet presAssocID="{D65990DC-8DF1-4939-9EF6-CD77740C9FD6}" presName="ParentBackground1" presStyleCnt="0"/>
      <dgm:spPr/>
    </dgm:pt>
    <dgm:pt modelId="{F71451F1-46DE-432E-811F-789B46A73FA5}" type="pres">
      <dgm:prSet presAssocID="{D65990DC-8DF1-4939-9EF6-CD77740C9FD6}" presName="ParentBackground" presStyleLbl="fgAcc1" presStyleIdx="1" presStyleCnt="2"/>
      <dgm:spPr/>
      <dgm:t>
        <a:bodyPr/>
        <a:lstStyle/>
        <a:p>
          <a:endParaRPr lang="en-US"/>
        </a:p>
      </dgm:t>
    </dgm:pt>
    <dgm:pt modelId="{842B7868-794C-4CB2-8A3E-2AF7C9BAB47A}" type="pres">
      <dgm:prSet presAssocID="{D65990DC-8DF1-4939-9EF6-CD77740C9FD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8BFC5-617E-4825-9AD6-D7FA11D79523}" srcId="{29B886B0-A38C-4D19-A545-7BBD3509CBB5}" destId="{D65990DC-8DF1-4939-9EF6-CD77740C9FD6}" srcOrd="0" destOrd="0" parTransId="{83AC7E9D-A79D-412A-B31A-41D90D46132E}" sibTransId="{522E9BD4-D8F9-40D4-A962-90F74E717E62}"/>
    <dgm:cxn modelId="{CBF1AE42-9898-4698-8216-0D7CFBAB0872}" type="presOf" srcId="{D65990DC-8DF1-4939-9EF6-CD77740C9FD6}" destId="{842B7868-794C-4CB2-8A3E-2AF7C9BAB47A}" srcOrd="1" destOrd="0" presId="urn:microsoft.com/office/officeart/2011/layout/CircleProcess"/>
    <dgm:cxn modelId="{C0BE8743-0081-42E8-9B53-F7DE2E93C631}" type="presOf" srcId="{29B886B0-A38C-4D19-A545-7BBD3509CBB5}" destId="{B1C6E4D9-5138-4ED3-A5BA-2E1483E81AC4}" srcOrd="0" destOrd="0" presId="urn:microsoft.com/office/officeart/2011/layout/CircleProcess"/>
    <dgm:cxn modelId="{EAF182A8-F099-4A1A-8AD0-2207CD60F4D2}" type="presOf" srcId="{739FEA3C-F728-4990-A560-33238AE22ED8}" destId="{4A38CCCB-3D49-4603-A566-8A037B4B3D35}" srcOrd="1" destOrd="0" presId="urn:microsoft.com/office/officeart/2011/layout/CircleProcess"/>
    <dgm:cxn modelId="{B3778F5C-8C17-4F75-87CA-047AE869605C}" type="presOf" srcId="{D65990DC-8DF1-4939-9EF6-CD77740C9FD6}" destId="{F71451F1-46DE-432E-811F-789B46A73FA5}" srcOrd="0" destOrd="0" presId="urn:microsoft.com/office/officeart/2011/layout/CircleProcess"/>
    <dgm:cxn modelId="{7327BF73-5ADA-4DE6-AAF4-95C9F10A3D16}" srcId="{29B886B0-A38C-4D19-A545-7BBD3509CBB5}" destId="{739FEA3C-F728-4990-A560-33238AE22ED8}" srcOrd="1" destOrd="0" parTransId="{051BB4F1-6696-4831-9BA6-48C866BBAB40}" sibTransId="{E54803FD-B637-4185-839C-48E62DAEDC3D}"/>
    <dgm:cxn modelId="{84137FF5-B40F-4AB8-9D19-945743E1C5B8}" type="presOf" srcId="{739FEA3C-F728-4990-A560-33238AE22ED8}" destId="{CA05300B-9F5E-41B5-8816-3DF628FAD1DC}" srcOrd="0" destOrd="0" presId="urn:microsoft.com/office/officeart/2011/layout/CircleProcess"/>
    <dgm:cxn modelId="{7A1A78B9-54CE-43D3-8A25-B60A2C4B2250}" type="presParOf" srcId="{B1C6E4D9-5138-4ED3-A5BA-2E1483E81AC4}" destId="{3F8FCBD5-267A-467D-82A3-19B7747DADD6}" srcOrd="0" destOrd="0" presId="urn:microsoft.com/office/officeart/2011/layout/CircleProcess"/>
    <dgm:cxn modelId="{D54BD2F8-B0C7-45C1-ACAF-AA1F4A8822D0}" type="presParOf" srcId="{3F8FCBD5-267A-467D-82A3-19B7747DADD6}" destId="{8174C04B-F4F2-4B2B-9B85-7AA8C5AD2D33}" srcOrd="0" destOrd="0" presId="urn:microsoft.com/office/officeart/2011/layout/CircleProcess"/>
    <dgm:cxn modelId="{8B9808A2-A5E2-4CD0-BA49-F69583AF5395}" type="presParOf" srcId="{B1C6E4D9-5138-4ED3-A5BA-2E1483E81AC4}" destId="{AEF4152B-63B2-41BF-8239-C04D37E03EE7}" srcOrd="1" destOrd="0" presId="urn:microsoft.com/office/officeart/2011/layout/CircleProcess"/>
    <dgm:cxn modelId="{7F8FB846-BC87-499B-AD84-222234177E05}" type="presParOf" srcId="{AEF4152B-63B2-41BF-8239-C04D37E03EE7}" destId="{CA05300B-9F5E-41B5-8816-3DF628FAD1DC}" srcOrd="0" destOrd="0" presId="urn:microsoft.com/office/officeart/2011/layout/CircleProcess"/>
    <dgm:cxn modelId="{2E3B6DCC-4261-4122-9D18-A6B0FE4F83BE}" type="presParOf" srcId="{B1C6E4D9-5138-4ED3-A5BA-2E1483E81AC4}" destId="{4A38CCCB-3D49-4603-A566-8A037B4B3D35}" srcOrd="2" destOrd="0" presId="urn:microsoft.com/office/officeart/2011/layout/CircleProcess"/>
    <dgm:cxn modelId="{C3EDD395-F234-4BD8-9A2E-4CE0F82C112E}" type="presParOf" srcId="{B1C6E4D9-5138-4ED3-A5BA-2E1483E81AC4}" destId="{F316024B-E486-45A0-BF9F-C6D7770FCB0A}" srcOrd="3" destOrd="0" presId="urn:microsoft.com/office/officeart/2011/layout/CircleProcess"/>
    <dgm:cxn modelId="{65F674A9-D914-41BF-B70A-34A04C06F56A}" type="presParOf" srcId="{F316024B-E486-45A0-BF9F-C6D7770FCB0A}" destId="{50FFAA2F-7FF9-4487-9F0E-15E148DC3E52}" srcOrd="0" destOrd="0" presId="urn:microsoft.com/office/officeart/2011/layout/CircleProcess"/>
    <dgm:cxn modelId="{AB024031-3C4A-4E4F-90A7-B45AF99C51F5}" type="presParOf" srcId="{B1C6E4D9-5138-4ED3-A5BA-2E1483E81AC4}" destId="{B1C5BD5D-F7C0-4718-833B-69E4EE9DBB7F}" srcOrd="4" destOrd="0" presId="urn:microsoft.com/office/officeart/2011/layout/CircleProcess"/>
    <dgm:cxn modelId="{A514655C-26ED-449B-B0BA-3A703AAF2124}" type="presParOf" srcId="{B1C5BD5D-F7C0-4718-833B-69E4EE9DBB7F}" destId="{F71451F1-46DE-432E-811F-789B46A73FA5}" srcOrd="0" destOrd="0" presId="urn:microsoft.com/office/officeart/2011/layout/CircleProcess"/>
    <dgm:cxn modelId="{5A66ECDA-8292-4D9F-929B-4E93245A3ACD}" type="presParOf" srcId="{B1C6E4D9-5138-4ED3-A5BA-2E1483E81AC4}" destId="{842B7868-794C-4CB2-8A3E-2AF7C9BAB47A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809A42-ED82-4567-9B0D-9DA8B5F2D0BE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1D45B-07E7-4CE7-9652-EB13A65CB232}">
      <dgm:prSet phldrT="[Text]"/>
      <dgm:spPr/>
      <dgm:t>
        <a:bodyPr/>
        <a:lstStyle/>
        <a:p>
          <a:r>
            <a:rPr lang="en-US" dirty="0" smtClean="0"/>
            <a:t>Dermatitis </a:t>
          </a:r>
          <a:r>
            <a:rPr lang="en-US" dirty="0" err="1" smtClean="0"/>
            <a:t>Atopik</a:t>
          </a:r>
          <a:r>
            <a:rPr lang="en-US" dirty="0" smtClean="0"/>
            <a:t> (Eczema)</a:t>
          </a:r>
          <a:endParaRPr lang="en-US" dirty="0"/>
        </a:p>
      </dgm:t>
    </dgm:pt>
    <dgm:pt modelId="{09276BA0-DB54-4070-9467-6D2CE3CC3A66}" type="parTrans" cxnId="{FF86825B-2F69-4A22-BDE1-A82185BA5C67}">
      <dgm:prSet/>
      <dgm:spPr/>
      <dgm:t>
        <a:bodyPr/>
        <a:lstStyle/>
        <a:p>
          <a:endParaRPr lang="en-US"/>
        </a:p>
      </dgm:t>
    </dgm:pt>
    <dgm:pt modelId="{1620989C-A8C3-45D6-92C9-0C6D3E8367F0}" type="sibTrans" cxnId="{FF86825B-2F69-4A22-BDE1-A82185BA5C67}">
      <dgm:prSet/>
      <dgm:spPr/>
      <dgm:t>
        <a:bodyPr/>
        <a:lstStyle/>
        <a:p>
          <a:endParaRPr lang="en-US"/>
        </a:p>
      </dgm:t>
    </dgm:pt>
    <dgm:pt modelId="{B07230DB-8776-4F56-B866-B6C5BEE253AF}">
      <dgm:prSet phldrT="[Text]"/>
      <dgm:spPr/>
      <dgm:t>
        <a:bodyPr/>
        <a:lstStyle/>
        <a:p>
          <a:r>
            <a:rPr lang="en-US" dirty="0" smtClean="0"/>
            <a:t>Dermatitis </a:t>
          </a:r>
          <a:r>
            <a:rPr lang="en-US" dirty="0" err="1" smtClean="0"/>
            <a:t>Kontak</a:t>
          </a:r>
          <a:endParaRPr lang="en-US" dirty="0"/>
        </a:p>
      </dgm:t>
    </dgm:pt>
    <dgm:pt modelId="{28BE7140-42FC-49CC-94D0-E76C9521DEAB}" type="parTrans" cxnId="{C77DB179-4BE0-40E8-AB0F-2188375C4435}">
      <dgm:prSet/>
      <dgm:spPr/>
      <dgm:t>
        <a:bodyPr/>
        <a:lstStyle/>
        <a:p>
          <a:endParaRPr lang="en-US"/>
        </a:p>
      </dgm:t>
    </dgm:pt>
    <dgm:pt modelId="{CA10CFC0-FE6B-4BEE-A76E-72E6481D830A}" type="sibTrans" cxnId="{C77DB179-4BE0-40E8-AB0F-2188375C4435}">
      <dgm:prSet/>
      <dgm:spPr/>
      <dgm:t>
        <a:bodyPr/>
        <a:lstStyle/>
        <a:p>
          <a:endParaRPr lang="en-US"/>
        </a:p>
      </dgm:t>
    </dgm:pt>
    <dgm:pt modelId="{EEBC7C96-2DB6-46CF-A962-01C5D258DB22}" type="pres">
      <dgm:prSet presAssocID="{30809A42-ED82-4567-9B0D-9DA8B5F2D0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40D47-7B37-4FD6-B5C0-CBC10AAAA402}" type="pres">
      <dgm:prSet presAssocID="{B3F1D45B-07E7-4CE7-9652-EB13A65CB23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3195E-0D76-4245-89DB-0AC42CD1BD89}" type="pres">
      <dgm:prSet presAssocID="{B07230DB-8776-4F56-B866-B6C5BEE253A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6825B-2F69-4A22-BDE1-A82185BA5C67}" srcId="{30809A42-ED82-4567-9B0D-9DA8B5F2D0BE}" destId="{B3F1D45B-07E7-4CE7-9652-EB13A65CB232}" srcOrd="0" destOrd="0" parTransId="{09276BA0-DB54-4070-9467-6D2CE3CC3A66}" sibTransId="{1620989C-A8C3-45D6-92C9-0C6D3E8367F0}"/>
    <dgm:cxn modelId="{19DCBA9F-D63C-4643-8657-391976D056CC}" type="presOf" srcId="{B3F1D45B-07E7-4CE7-9652-EB13A65CB232}" destId="{66A40D47-7B37-4FD6-B5C0-CBC10AAAA402}" srcOrd="0" destOrd="0" presId="urn:microsoft.com/office/officeart/2005/8/layout/arrow1"/>
    <dgm:cxn modelId="{C77DB179-4BE0-40E8-AB0F-2188375C4435}" srcId="{30809A42-ED82-4567-9B0D-9DA8B5F2D0BE}" destId="{B07230DB-8776-4F56-B866-B6C5BEE253AF}" srcOrd="1" destOrd="0" parTransId="{28BE7140-42FC-49CC-94D0-E76C9521DEAB}" sibTransId="{CA10CFC0-FE6B-4BEE-A76E-72E6481D830A}"/>
    <dgm:cxn modelId="{C00270EC-44A8-424C-AA70-F14C378021D5}" type="presOf" srcId="{30809A42-ED82-4567-9B0D-9DA8B5F2D0BE}" destId="{EEBC7C96-2DB6-46CF-A962-01C5D258DB22}" srcOrd="0" destOrd="0" presId="urn:microsoft.com/office/officeart/2005/8/layout/arrow1"/>
    <dgm:cxn modelId="{ADD5B169-1D9C-4E93-BD3B-D07015E93294}" type="presOf" srcId="{B07230DB-8776-4F56-B866-B6C5BEE253AF}" destId="{AD93195E-0D76-4245-89DB-0AC42CD1BD89}" srcOrd="0" destOrd="0" presId="urn:microsoft.com/office/officeart/2005/8/layout/arrow1"/>
    <dgm:cxn modelId="{A4B5E465-ECA5-43D7-AEE2-176EA51C645C}" type="presParOf" srcId="{EEBC7C96-2DB6-46CF-A962-01C5D258DB22}" destId="{66A40D47-7B37-4FD6-B5C0-CBC10AAAA402}" srcOrd="0" destOrd="0" presId="urn:microsoft.com/office/officeart/2005/8/layout/arrow1"/>
    <dgm:cxn modelId="{C86B7C8A-3DB9-46DA-A0BE-3E5E46D0B02F}" type="presParOf" srcId="{EEBC7C96-2DB6-46CF-A962-01C5D258DB22}" destId="{AD93195E-0D76-4245-89DB-0AC42CD1BD8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9F9D87-CBF9-4EC1-9F45-B7AA05F86BB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FA8A2-907D-4818-B282-15DB301AF844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Alergen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943A4801-767B-4E3A-928B-0780FDEFBFD4}" type="parTrans" cxnId="{76E15FA6-DF67-4510-A5B4-CB48E8B5BDB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29C1EDF5-7888-4AAC-AFEC-5B2ABB6F1AC4}" type="sibTrans" cxnId="{76E15FA6-DF67-4510-A5B4-CB48E8B5BDB9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F5AFF46A-CDEB-425F-B85C-B4083EFEE823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Stimulasi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APC (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makrofag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/dendritic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)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EFA67159-0768-408A-A4E2-1933970A69EE}" type="parTrans" cxnId="{529699AA-C9C2-46FA-8D49-C48424610EC3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7C889FF7-303A-4D89-8F17-8C0CA687CF17}" type="sibTrans" cxnId="{529699AA-C9C2-46FA-8D49-C48424610EC3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38DA2A59-037A-473C-9164-F0BC0575C27C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Mengaktifkan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Th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melalui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ikatan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dengan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MHC II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11028484-4D1E-4F35-B63D-ACD35DF8E2DD}" type="parTrans" cxnId="{971E7E71-F4D9-47E2-A5C6-3A6AF0EF09C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4365F3A5-2CE8-49BA-AE87-F2C449691678}" type="sibTrans" cxnId="{971E7E71-F4D9-47E2-A5C6-3A6AF0EF09C9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585FBE73-943B-4946-9D0E-D3DF808E9E7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Release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sitokin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IL3,IL4, IL5, IL13  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DB9FA78B-22A3-40C7-A24D-410B49FCC5F8}" type="parTrans" cxnId="{32004A47-BEDD-4650-AF4C-26167B6F9BD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42D75B1D-1D3C-44FA-91C8-DAFA1E23E280}" type="sibTrans" cxnId="{32004A47-BEDD-4650-AF4C-26167B6F9BD9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B1859A26-BE85-442B-B211-1F019A48BA0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Stimulasi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aktivasi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B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EC9C35CC-C0B9-4F47-A4D4-6004436479C7}" type="parTrans" cxnId="{964DC77A-C2C7-4B13-8F09-F2BB4E98C670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AFB33C11-1F8D-4CD2-AF0E-AD09DC1CC624}" type="sibTrans" cxnId="{964DC77A-C2C7-4B13-8F09-F2BB4E98C670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6D0D5D87-21C8-49CA-9ECE-FD6407D8A8B3}">
      <dgm:prSet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B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akan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memproduksi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antibody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IgE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E9D3357B-B977-4C33-9FAF-26342F6B80F2}" type="parTrans" cxnId="{F2B45FB2-A63E-4DF7-ABBD-60B45E4DC86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661F4C4F-50FF-42A0-BD0F-C08D7FF28410}" type="sibTrans" cxnId="{F2B45FB2-A63E-4DF7-ABBD-60B45E4DC86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D738E857-C012-4B8F-B717-F41579908BE8}" type="pres">
      <dgm:prSet presAssocID="{C99F9D87-CBF9-4EC1-9F45-B7AA05F86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ABAD5-8C04-4509-8C64-5FA015923843}" type="pres">
      <dgm:prSet presAssocID="{659FA8A2-907D-4818-B282-15DB301AF8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2DF3F-3AFF-43E2-9987-7351F5772921}" type="pres">
      <dgm:prSet presAssocID="{29C1EDF5-7888-4AAC-AFEC-5B2ABB6F1AC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7DA4BD1-5104-45AB-8398-2AECDEEB4399}" type="pres">
      <dgm:prSet presAssocID="{29C1EDF5-7888-4AAC-AFEC-5B2ABB6F1AC4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95365AB0-967B-460B-8C3E-500CB3D10071}" type="pres">
      <dgm:prSet presAssocID="{F5AFF46A-CDEB-425F-B85C-B4083EFEE8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65A93-FC45-480D-9947-03E18A7317D6}" type="pres">
      <dgm:prSet presAssocID="{7C889FF7-303A-4D89-8F17-8C0CA687CF1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14CBC27-6BD7-4E70-8050-7EFCE04EE9F5}" type="pres">
      <dgm:prSet presAssocID="{7C889FF7-303A-4D89-8F17-8C0CA687CF17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EEB33D37-641C-4849-B7A1-24F792D8D093}" type="pres">
      <dgm:prSet presAssocID="{38DA2A59-037A-473C-9164-F0BC0575C2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A494F-30A4-4245-908F-1A32C1646876}" type="pres">
      <dgm:prSet presAssocID="{4365F3A5-2CE8-49BA-AE87-F2C44969167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98BD0DA-ECAA-4C72-A447-3375DBE397E9}" type="pres">
      <dgm:prSet presAssocID="{4365F3A5-2CE8-49BA-AE87-F2C449691678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5F6C267D-345A-4F2B-A700-0795D4CE0D7B}" type="pres">
      <dgm:prSet presAssocID="{585FBE73-943B-4946-9D0E-D3DF808E9E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68AB-0B14-4CA8-BDAF-5BF311896A8B}" type="pres">
      <dgm:prSet presAssocID="{42D75B1D-1D3C-44FA-91C8-DAFA1E23E28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C2D1167-EF13-4DF9-B273-356EF766B1F7}" type="pres">
      <dgm:prSet presAssocID="{42D75B1D-1D3C-44FA-91C8-DAFA1E23E280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56AFB870-879B-429D-B07E-A210BA994340}" type="pres">
      <dgm:prSet presAssocID="{B1859A26-BE85-442B-B211-1F019A48BA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05A2-C0F1-4212-B8FB-8FAA2E04BA85}" type="pres">
      <dgm:prSet presAssocID="{AFB33C11-1F8D-4CD2-AF0E-AD09DC1CC62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C0F4D86-6401-4FC7-831C-684C18CF9580}" type="pres">
      <dgm:prSet presAssocID="{AFB33C11-1F8D-4CD2-AF0E-AD09DC1CC62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CEDD50DD-01F9-405F-AD3B-6E11A295A04D}" type="pres">
      <dgm:prSet presAssocID="{6D0D5D87-21C8-49CA-9ECE-FD6407D8A8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531E7-AF9B-475E-BBAB-9AAF09CA08A1}" type="presOf" srcId="{B1859A26-BE85-442B-B211-1F019A48BA0F}" destId="{56AFB870-879B-429D-B07E-A210BA994340}" srcOrd="0" destOrd="0" presId="urn:microsoft.com/office/officeart/2005/8/layout/bProcess3"/>
    <dgm:cxn modelId="{79B035E8-1608-45EF-BEFA-344AFE8DE0CA}" type="presOf" srcId="{38DA2A59-037A-473C-9164-F0BC0575C27C}" destId="{EEB33D37-641C-4849-B7A1-24F792D8D093}" srcOrd="0" destOrd="0" presId="urn:microsoft.com/office/officeart/2005/8/layout/bProcess3"/>
    <dgm:cxn modelId="{32004A47-BEDD-4650-AF4C-26167B6F9BD9}" srcId="{C99F9D87-CBF9-4EC1-9F45-B7AA05F86BB5}" destId="{585FBE73-943B-4946-9D0E-D3DF808E9E72}" srcOrd="3" destOrd="0" parTransId="{DB9FA78B-22A3-40C7-A24D-410B49FCC5F8}" sibTransId="{42D75B1D-1D3C-44FA-91C8-DAFA1E23E280}"/>
    <dgm:cxn modelId="{91CBE88E-EC6F-4A1B-A159-3E5B5C1C5A04}" type="presOf" srcId="{6D0D5D87-21C8-49CA-9ECE-FD6407D8A8B3}" destId="{CEDD50DD-01F9-405F-AD3B-6E11A295A04D}" srcOrd="0" destOrd="0" presId="urn:microsoft.com/office/officeart/2005/8/layout/bProcess3"/>
    <dgm:cxn modelId="{306B4FE1-CA8E-49AE-9717-39F295D442A8}" type="presOf" srcId="{659FA8A2-907D-4818-B282-15DB301AF844}" destId="{F66ABAD5-8C04-4509-8C64-5FA015923843}" srcOrd="0" destOrd="0" presId="urn:microsoft.com/office/officeart/2005/8/layout/bProcess3"/>
    <dgm:cxn modelId="{ADBACEB6-A7BB-49E3-90E8-F384C57C1297}" type="presOf" srcId="{7C889FF7-303A-4D89-8F17-8C0CA687CF17}" destId="{414CBC27-6BD7-4E70-8050-7EFCE04EE9F5}" srcOrd="1" destOrd="0" presId="urn:microsoft.com/office/officeart/2005/8/layout/bProcess3"/>
    <dgm:cxn modelId="{FDD5B305-0514-4011-80DB-6E8293449C67}" type="presOf" srcId="{AFB33C11-1F8D-4CD2-AF0E-AD09DC1CC624}" destId="{48E005A2-C0F1-4212-B8FB-8FAA2E04BA85}" srcOrd="0" destOrd="0" presId="urn:microsoft.com/office/officeart/2005/8/layout/bProcess3"/>
    <dgm:cxn modelId="{CCAEE789-4EA2-4C6E-9CB4-7C3E3B19441D}" type="presOf" srcId="{F5AFF46A-CDEB-425F-B85C-B4083EFEE823}" destId="{95365AB0-967B-460B-8C3E-500CB3D10071}" srcOrd="0" destOrd="0" presId="urn:microsoft.com/office/officeart/2005/8/layout/bProcess3"/>
    <dgm:cxn modelId="{853A4E7E-0573-44D0-AC02-7F5D5A37BB0C}" type="presOf" srcId="{585FBE73-943B-4946-9D0E-D3DF808E9E72}" destId="{5F6C267D-345A-4F2B-A700-0795D4CE0D7B}" srcOrd="0" destOrd="0" presId="urn:microsoft.com/office/officeart/2005/8/layout/bProcess3"/>
    <dgm:cxn modelId="{68495106-62B6-4776-9254-AC12870DF399}" type="presOf" srcId="{29C1EDF5-7888-4AAC-AFEC-5B2ABB6F1AC4}" destId="{57DA4BD1-5104-45AB-8398-2AECDEEB4399}" srcOrd="1" destOrd="0" presId="urn:microsoft.com/office/officeart/2005/8/layout/bProcess3"/>
    <dgm:cxn modelId="{529699AA-C9C2-46FA-8D49-C48424610EC3}" srcId="{C99F9D87-CBF9-4EC1-9F45-B7AA05F86BB5}" destId="{F5AFF46A-CDEB-425F-B85C-B4083EFEE823}" srcOrd="1" destOrd="0" parTransId="{EFA67159-0768-408A-A4E2-1933970A69EE}" sibTransId="{7C889FF7-303A-4D89-8F17-8C0CA687CF17}"/>
    <dgm:cxn modelId="{971E7E71-F4D9-47E2-A5C6-3A6AF0EF09C9}" srcId="{C99F9D87-CBF9-4EC1-9F45-B7AA05F86BB5}" destId="{38DA2A59-037A-473C-9164-F0BC0575C27C}" srcOrd="2" destOrd="0" parTransId="{11028484-4D1E-4F35-B63D-ACD35DF8E2DD}" sibTransId="{4365F3A5-2CE8-49BA-AE87-F2C449691678}"/>
    <dgm:cxn modelId="{F2B45FB2-A63E-4DF7-ABBD-60B45E4DC869}" srcId="{C99F9D87-CBF9-4EC1-9F45-B7AA05F86BB5}" destId="{6D0D5D87-21C8-49CA-9ECE-FD6407D8A8B3}" srcOrd="5" destOrd="0" parTransId="{E9D3357B-B977-4C33-9FAF-26342F6B80F2}" sibTransId="{661F4C4F-50FF-42A0-BD0F-C08D7FF28410}"/>
    <dgm:cxn modelId="{5E672ED6-7147-4B10-829F-2B438428B98D}" type="presOf" srcId="{AFB33C11-1F8D-4CD2-AF0E-AD09DC1CC624}" destId="{4C0F4D86-6401-4FC7-831C-684C18CF9580}" srcOrd="1" destOrd="0" presId="urn:microsoft.com/office/officeart/2005/8/layout/bProcess3"/>
    <dgm:cxn modelId="{DF3FC2C2-E3A7-4CAB-9BCF-F2977D3EE1F8}" type="presOf" srcId="{29C1EDF5-7888-4AAC-AFEC-5B2ABB6F1AC4}" destId="{F1C2DF3F-3AFF-43E2-9987-7351F5772921}" srcOrd="0" destOrd="0" presId="urn:microsoft.com/office/officeart/2005/8/layout/bProcess3"/>
    <dgm:cxn modelId="{DB429D29-91AB-430B-A6D2-8D7B4642ED66}" type="presOf" srcId="{42D75B1D-1D3C-44FA-91C8-DAFA1E23E280}" destId="{FC2D1167-EF13-4DF9-B273-356EF766B1F7}" srcOrd="1" destOrd="0" presId="urn:microsoft.com/office/officeart/2005/8/layout/bProcess3"/>
    <dgm:cxn modelId="{76E15FA6-DF67-4510-A5B4-CB48E8B5BDB9}" srcId="{C99F9D87-CBF9-4EC1-9F45-B7AA05F86BB5}" destId="{659FA8A2-907D-4818-B282-15DB301AF844}" srcOrd="0" destOrd="0" parTransId="{943A4801-767B-4E3A-928B-0780FDEFBFD4}" sibTransId="{29C1EDF5-7888-4AAC-AFEC-5B2ABB6F1AC4}"/>
    <dgm:cxn modelId="{0C89655A-F21F-46FC-ADEE-C37BAB3B3281}" type="presOf" srcId="{C99F9D87-CBF9-4EC1-9F45-B7AA05F86BB5}" destId="{D738E857-C012-4B8F-B717-F41579908BE8}" srcOrd="0" destOrd="0" presId="urn:microsoft.com/office/officeart/2005/8/layout/bProcess3"/>
    <dgm:cxn modelId="{3C52B839-3ED3-43E4-AD3C-AD6FABBD56D9}" type="presOf" srcId="{4365F3A5-2CE8-49BA-AE87-F2C449691678}" destId="{8B0A494F-30A4-4245-908F-1A32C1646876}" srcOrd="0" destOrd="0" presId="urn:microsoft.com/office/officeart/2005/8/layout/bProcess3"/>
    <dgm:cxn modelId="{A49F3948-6957-48F9-AD91-0D5B15F62A74}" type="presOf" srcId="{42D75B1D-1D3C-44FA-91C8-DAFA1E23E280}" destId="{1C8F68AB-0B14-4CA8-BDAF-5BF311896A8B}" srcOrd="0" destOrd="0" presId="urn:microsoft.com/office/officeart/2005/8/layout/bProcess3"/>
    <dgm:cxn modelId="{01059F39-A0DD-43D1-A505-35AA73AF0BB0}" type="presOf" srcId="{4365F3A5-2CE8-49BA-AE87-F2C449691678}" destId="{798BD0DA-ECAA-4C72-A447-3375DBE397E9}" srcOrd="1" destOrd="0" presId="urn:microsoft.com/office/officeart/2005/8/layout/bProcess3"/>
    <dgm:cxn modelId="{964DC77A-C2C7-4B13-8F09-F2BB4E98C670}" srcId="{C99F9D87-CBF9-4EC1-9F45-B7AA05F86BB5}" destId="{B1859A26-BE85-442B-B211-1F019A48BA0F}" srcOrd="4" destOrd="0" parTransId="{EC9C35CC-C0B9-4F47-A4D4-6004436479C7}" sibTransId="{AFB33C11-1F8D-4CD2-AF0E-AD09DC1CC624}"/>
    <dgm:cxn modelId="{DCF33F47-EAC5-426B-AA4E-1FE77185594B}" type="presOf" srcId="{7C889FF7-303A-4D89-8F17-8C0CA687CF17}" destId="{29E65A93-FC45-480D-9947-03E18A7317D6}" srcOrd="0" destOrd="0" presId="urn:microsoft.com/office/officeart/2005/8/layout/bProcess3"/>
    <dgm:cxn modelId="{3532BD16-1569-4D02-86ED-59A9A801A40E}" type="presParOf" srcId="{D738E857-C012-4B8F-B717-F41579908BE8}" destId="{F66ABAD5-8C04-4509-8C64-5FA015923843}" srcOrd="0" destOrd="0" presId="urn:microsoft.com/office/officeart/2005/8/layout/bProcess3"/>
    <dgm:cxn modelId="{2B595123-F618-43D8-B65A-9D279EDE633D}" type="presParOf" srcId="{D738E857-C012-4B8F-B717-F41579908BE8}" destId="{F1C2DF3F-3AFF-43E2-9987-7351F5772921}" srcOrd="1" destOrd="0" presId="urn:microsoft.com/office/officeart/2005/8/layout/bProcess3"/>
    <dgm:cxn modelId="{1B88466B-4061-4B42-9DAA-F35488B285B4}" type="presParOf" srcId="{F1C2DF3F-3AFF-43E2-9987-7351F5772921}" destId="{57DA4BD1-5104-45AB-8398-2AECDEEB4399}" srcOrd="0" destOrd="0" presId="urn:microsoft.com/office/officeart/2005/8/layout/bProcess3"/>
    <dgm:cxn modelId="{D2731459-F869-43D0-967E-4876C79D4ECF}" type="presParOf" srcId="{D738E857-C012-4B8F-B717-F41579908BE8}" destId="{95365AB0-967B-460B-8C3E-500CB3D10071}" srcOrd="2" destOrd="0" presId="urn:microsoft.com/office/officeart/2005/8/layout/bProcess3"/>
    <dgm:cxn modelId="{CD2E5849-7AED-4469-B5D5-7F11CB677E24}" type="presParOf" srcId="{D738E857-C012-4B8F-B717-F41579908BE8}" destId="{29E65A93-FC45-480D-9947-03E18A7317D6}" srcOrd="3" destOrd="0" presId="urn:microsoft.com/office/officeart/2005/8/layout/bProcess3"/>
    <dgm:cxn modelId="{FA6AD868-CFBF-48AA-B5F1-60E5E08A1BA7}" type="presParOf" srcId="{29E65A93-FC45-480D-9947-03E18A7317D6}" destId="{414CBC27-6BD7-4E70-8050-7EFCE04EE9F5}" srcOrd="0" destOrd="0" presId="urn:microsoft.com/office/officeart/2005/8/layout/bProcess3"/>
    <dgm:cxn modelId="{9C95B4E0-E63B-42F2-B615-EEF3765A7B98}" type="presParOf" srcId="{D738E857-C012-4B8F-B717-F41579908BE8}" destId="{EEB33D37-641C-4849-B7A1-24F792D8D093}" srcOrd="4" destOrd="0" presId="urn:microsoft.com/office/officeart/2005/8/layout/bProcess3"/>
    <dgm:cxn modelId="{CA740FB9-E079-4A8A-B2A9-507DAE6FF64F}" type="presParOf" srcId="{D738E857-C012-4B8F-B717-F41579908BE8}" destId="{8B0A494F-30A4-4245-908F-1A32C1646876}" srcOrd="5" destOrd="0" presId="urn:microsoft.com/office/officeart/2005/8/layout/bProcess3"/>
    <dgm:cxn modelId="{5A302B22-3598-4030-B67F-336F1668B423}" type="presParOf" srcId="{8B0A494F-30A4-4245-908F-1A32C1646876}" destId="{798BD0DA-ECAA-4C72-A447-3375DBE397E9}" srcOrd="0" destOrd="0" presId="urn:microsoft.com/office/officeart/2005/8/layout/bProcess3"/>
    <dgm:cxn modelId="{92BE7892-D970-4EA2-B9D1-04EA39FCADD9}" type="presParOf" srcId="{D738E857-C012-4B8F-B717-F41579908BE8}" destId="{5F6C267D-345A-4F2B-A700-0795D4CE0D7B}" srcOrd="6" destOrd="0" presId="urn:microsoft.com/office/officeart/2005/8/layout/bProcess3"/>
    <dgm:cxn modelId="{DB91660B-B8FA-45F7-BE85-12297D64714E}" type="presParOf" srcId="{D738E857-C012-4B8F-B717-F41579908BE8}" destId="{1C8F68AB-0B14-4CA8-BDAF-5BF311896A8B}" srcOrd="7" destOrd="0" presId="urn:microsoft.com/office/officeart/2005/8/layout/bProcess3"/>
    <dgm:cxn modelId="{3E01278D-DE1F-4239-A667-DFBC13A10B29}" type="presParOf" srcId="{1C8F68AB-0B14-4CA8-BDAF-5BF311896A8B}" destId="{FC2D1167-EF13-4DF9-B273-356EF766B1F7}" srcOrd="0" destOrd="0" presId="urn:microsoft.com/office/officeart/2005/8/layout/bProcess3"/>
    <dgm:cxn modelId="{2B724B49-DDDF-4FE3-9928-E67AF55FB3AB}" type="presParOf" srcId="{D738E857-C012-4B8F-B717-F41579908BE8}" destId="{56AFB870-879B-429D-B07E-A210BA994340}" srcOrd="8" destOrd="0" presId="urn:microsoft.com/office/officeart/2005/8/layout/bProcess3"/>
    <dgm:cxn modelId="{8BAF6DB1-BA76-4896-AF87-0BC41C19767C}" type="presParOf" srcId="{D738E857-C012-4B8F-B717-F41579908BE8}" destId="{48E005A2-C0F1-4212-B8FB-8FAA2E04BA85}" srcOrd="9" destOrd="0" presId="urn:microsoft.com/office/officeart/2005/8/layout/bProcess3"/>
    <dgm:cxn modelId="{C33456CA-9FE3-4C6C-AFD0-DAFA67A5F264}" type="presParOf" srcId="{48E005A2-C0F1-4212-B8FB-8FAA2E04BA85}" destId="{4C0F4D86-6401-4FC7-831C-684C18CF9580}" srcOrd="0" destOrd="0" presId="urn:microsoft.com/office/officeart/2005/8/layout/bProcess3"/>
    <dgm:cxn modelId="{CA6AAEFE-4007-4482-A561-A1C423637117}" type="presParOf" srcId="{D738E857-C012-4B8F-B717-F41579908BE8}" destId="{CEDD50DD-01F9-405F-AD3B-6E11A295A04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F9D87-CBF9-4EC1-9F45-B7AA05F86BB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FA8A2-907D-4818-B282-15DB301AF844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IgE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akan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berikatan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dengan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reseptornya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di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mast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basofil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943A4801-767B-4E3A-928B-0780FDEFBFD4}" type="parTrans" cxnId="{76E15FA6-DF67-4510-A5B4-CB48E8B5BDB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29C1EDF5-7888-4AAC-AFEC-5B2ABB6F1AC4}" type="sibTrans" cxnId="{76E15FA6-DF67-4510-A5B4-CB48E8B5BDB9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F5AFF46A-CDEB-425F-B85C-B4083EFEE823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Setelah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pajanan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kedua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, allergen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akan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lgsg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diikat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oleh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IgE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EFA67159-0768-408A-A4E2-1933970A69EE}" type="parTrans" cxnId="{529699AA-C9C2-46FA-8D49-C48424610EC3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7C889FF7-303A-4D89-8F17-8C0CA687CF17}" type="sibTrans" cxnId="{529699AA-C9C2-46FA-8D49-C48424610EC3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38DA2A59-037A-473C-9164-F0BC0575C27C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Terjadi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degranulasi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mast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release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histamin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11028484-4D1E-4F35-B63D-ACD35DF8E2DD}" type="parTrans" cxnId="{971E7E71-F4D9-47E2-A5C6-3A6AF0EF09C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4365F3A5-2CE8-49BA-AE87-F2C449691678}" type="sibTrans" cxnId="{971E7E71-F4D9-47E2-A5C6-3A6AF0EF09C9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585FBE73-943B-4946-9D0E-D3DF808E9E7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release histamine, PG,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Leukotrien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,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kemokin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DB9FA78B-22A3-40C7-A24D-410B49FCC5F8}" type="parTrans" cxnId="{32004A47-BEDD-4650-AF4C-26167B6F9BD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42D75B1D-1D3C-44FA-91C8-DAFA1E23E280}" type="sibTrans" cxnId="{32004A47-BEDD-4650-AF4C-26167B6F9BD9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B1859A26-BE85-442B-B211-1F019A48BA0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Memicu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dilatasi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PD 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EC9C35CC-C0B9-4F47-A4D4-6004436479C7}" type="parTrans" cxnId="{964DC77A-C2C7-4B13-8F09-F2BB4E98C670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AFB33C11-1F8D-4CD2-AF0E-AD09DC1CC624}" type="sibTrans" cxnId="{964DC77A-C2C7-4B13-8F09-F2BB4E98C670}">
      <dgm:prSet custT="1"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6D0D5D87-21C8-49CA-9ECE-FD6407D8A8B3}">
      <dgm:prSet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Terjadi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peningkatan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permeabilitas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PD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dan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mestimulasi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sel-imun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lebih</a:t>
          </a:r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tx1">
                  <a:lumMod val="50000"/>
                </a:schemeClr>
              </a:solidFill>
            </a:rPr>
            <a:t>banyak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E9D3357B-B977-4C33-9FAF-26342F6B80F2}" type="parTrans" cxnId="{F2B45FB2-A63E-4DF7-ABBD-60B45E4DC86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661F4C4F-50FF-42A0-BD0F-C08D7FF28410}" type="sibTrans" cxnId="{F2B45FB2-A63E-4DF7-ABBD-60B45E4DC869}">
      <dgm:prSet/>
      <dgm:spPr/>
      <dgm:t>
        <a:bodyPr/>
        <a:lstStyle/>
        <a:p>
          <a:endParaRPr lang="en-US" sz="1600">
            <a:solidFill>
              <a:schemeClr val="tx1">
                <a:lumMod val="50000"/>
              </a:schemeClr>
            </a:solidFill>
          </a:endParaRPr>
        </a:p>
      </dgm:t>
    </dgm:pt>
    <dgm:pt modelId="{D738E857-C012-4B8F-B717-F41579908BE8}" type="pres">
      <dgm:prSet presAssocID="{C99F9D87-CBF9-4EC1-9F45-B7AA05F86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ABAD5-8C04-4509-8C64-5FA015923843}" type="pres">
      <dgm:prSet presAssocID="{659FA8A2-907D-4818-B282-15DB301AF844}" presName="node" presStyleLbl="node1" presStyleIdx="0" presStyleCnt="6" custScaleY="157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2DF3F-3AFF-43E2-9987-7351F5772921}" type="pres">
      <dgm:prSet presAssocID="{29C1EDF5-7888-4AAC-AFEC-5B2ABB6F1AC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7DA4BD1-5104-45AB-8398-2AECDEEB4399}" type="pres">
      <dgm:prSet presAssocID="{29C1EDF5-7888-4AAC-AFEC-5B2ABB6F1AC4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95365AB0-967B-460B-8C3E-500CB3D10071}" type="pres">
      <dgm:prSet presAssocID="{F5AFF46A-CDEB-425F-B85C-B4083EFEE8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65A93-FC45-480D-9947-03E18A7317D6}" type="pres">
      <dgm:prSet presAssocID="{7C889FF7-303A-4D89-8F17-8C0CA687CF1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14CBC27-6BD7-4E70-8050-7EFCE04EE9F5}" type="pres">
      <dgm:prSet presAssocID="{7C889FF7-303A-4D89-8F17-8C0CA687CF17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EEB33D37-641C-4849-B7A1-24F792D8D093}" type="pres">
      <dgm:prSet presAssocID="{38DA2A59-037A-473C-9164-F0BC0575C2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A494F-30A4-4245-908F-1A32C1646876}" type="pres">
      <dgm:prSet presAssocID="{4365F3A5-2CE8-49BA-AE87-F2C44969167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98BD0DA-ECAA-4C72-A447-3375DBE397E9}" type="pres">
      <dgm:prSet presAssocID="{4365F3A5-2CE8-49BA-AE87-F2C449691678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5F6C267D-345A-4F2B-A700-0795D4CE0D7B}" type="pres">
      <dgm:prSet presAssocID="{585FBE73-943B-4946-9D0E-D3DF808E9E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68AB-0B14-4CA8-BDAF-5BF311896A8B}" type="pres">
      <dgm:prSet presAssocID="{42D75B1D-1D3C-44FA-91C8-DAFA1E23E28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C2D1167-EF13-4DF9-B273-356EF766B1F7}" type="pres">
      <dgm:prSet presAssocID="{42D75B1D-1D3C-44FA-91C8-DAFA1E23E280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56AFB870-879B-429D-B07E-A210BA994340}" type="pres">
      <dgm:prSet presAssocID="{B1859A26-BE85-442B-B211-1F019A48BA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05A2-C0F1-4212-B8FB-8FAA2E04BA85}" type="pres">
      <dgm:prSet presAssocID="{AFB33C11-1F8D-4CD2-AF0E-AD09DC1CC62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C0F4D86-6401-4FC7-831C-684C18CF9580}" type="pres">
      <dgm:prSet presAssocID="{AFB33C11-1F8D-4CD2-AF0E-AD09DC1CC62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CEDD50DD-01F9-405F-AD3B-6E11A295A04D}" type="pres">
      <dgm:prSet presAssocID="{6D0D5D87-21C8-49CA-9ECE-FD6407D8A8B3}" presName="node" presStyleLbl="node1" presStyleIdx="5" presStyleCnt="6" custScaleY="167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0F191-F486-4917-8066-2227E2569C80}" type="presOf" srcId="{42D75B1D-1D3C-44FA-91C8-DAFA1E23E280}" destId="{1C8F68AB-0B14-4CA8-BDAF-5BF311896A8B}" srcOrd="0" destOrd="0" presId="urn:microsoft.com/office/officeart/2005/8/layout/bProcess3"/>
    <dgm:cxn modelId="{1C74AD18-1B3C-48F0-A45B-D27BAA0E4DEA}" type="presOf" srcId="{4365F3A5-2CE8-49BA-AE87-F2C449691678}" destId="{8B0A494F-30A4-4245-908F-1A32C1646876}" srcOrd="0" destOrd="0" presId="urn:microsoft.com/office/officeart/2005/8/layout/bProcess3"/>
    <dgm:cxn modelId="{53462EDF-7F2A-482A-967D-2B9DFC84243F}" type="presOf" srcId="{7C889FF7-303A-4D89-8F17-8C0CA687CF17}" destId="{29E65A93-FC45-480D-9947-03E18A7317D6}" srcOrd="0" destOrd="0" presId="urn:microsoft.com/office/officeart/2005/8/layout/bProcess3"/>
    <dgm:cxn modelId="{971E7E71-F4D9-47E2-A5C6-3A6AF0EF09C9}" srcId="{C99F9D87-CBF9-4EC1-9F45-B7AA05F86BB5}" destId="{38DA2A59-037A-473C-9164-F0BC0575C27C}" srcOrd="2" destOrd="0" parTransId="{11028484-4D1E-4F35-B63D-ACD35DF8E2DD}" sibTransId="{4365F3A5-2CE8-49BA-AE87-F2C449691678}"/>
    <dgm:cxn modelId="{6D870DC1-452E-49FC-8ADB-8042D734DC47}" type="presOf" srcId="{29C1EDF5-7888-4AAC-AFEC-5B2ABB6F1AC4}" destId="{57DA4BD1-5104-45AB-8398-2AECDEEB4399}" srcOrd="1" destOrd="0" presId="urn:microsoft.com/office/officeart/2005/8/layout/bProcess3"/>
    <dgm:cxn modelId="{76E15FA6-DF67-4510-A5B4-CB48E8B5BDB9}" srcId="{C99F9D87-CBF9-4EC1-9F45-B7AA05F86BB5}" destId="{659FA8A2-907D-4818-B282-15DB301AF844}" srcOrd="0" destOrd="0" parTransId="{943A4801-767B-4E3A-928B-0780FDEFBFD4}" sibTransId="{29C1EDF5-7888-4AAC-AFEC-5B2ABB6F1AC4}"/>
    <dgm:cxn modelId="{C74F514F-7EE0-4328-8725-AFD70884B80B}" type="presOf" srcId="{42D75B1D-1D3C-44FA-91C8-DAFA1E23E280}" destId="{FC2D1167-EF13-4DF9-B273-356EF766B1F7}" srcOrd="1" destOrd="0" presId="urn:microsoft.com/office/officeart/2005/8/layout/bProcess3"/>
    <dgm:cxn modelId="{5ACD3625-E625-47F6-B2F7-3D8E23485630}" type="presOf" srcId="{AFB33C11-1F8D-4CD2-AF0E-AD09DC1CC624}" destId="{48E005A2-C0F1-4212-B8FB-8FAA2E04BA85}" srcOrd="0" destOrd="0" presId="urn:microsoft.com/office/officeart/2005/8/layout/bProcess3"/>
    <dgm:cxn modelId="{64A3DE8E-A450-4D58-9948-0541EDBA057C}" type="presOf" srcId="{659FA8A2-907D-4818-B282-15DB301AF844}" destId="{F66ABAD5-8C04-4509-8C64-5FA015923843}" srcOrd="0" destOrd="0" presId="urn:microsoft.com/office/officeart/2005/8/layout/bProcess3"/>
    <dgm:cxn modelId="{7545B161-0402-435C-823B-D9761B5FCA5A}" type="presOf" srcId="{4365F3A5-2CE8-49BA-AE87-F2C449691678}" destId="{798BD0DA-ECAA-4C72-A447-3375DBE397E9}" srcOrd="1" destOrd="0" presId="urn:microsoft.com/office/officeart/2005/8/layout/bProcess3"/>
    <dgm:cxn modelId="{FA2F3F3C-471C-4CA4-96D8-30F5DDC73DDC}" type="presOf" srcId="{7C889FF7-303A-4D89-8F17-8C0CA687CF17}" destId="{414CBC27-6BD7-4E70-8050-7EFCE04EE9F5}" srcOrd="1" destOrd="0" presId="urn:microsoft.com/office/officeart/2005/8/layout/bProcess3"/>
    <dgm:cxn modelId="{5FE2FD82-C694-43FD-B99A-F648E25DF315}" type="presOf" srcId="{6D0D5D87-21C8-49CA-9ECE-FD6407D8A8B3}" destId="{CEDD50DD-01F9-405F-AD3B-6E11A295A04D}" srcOrd="0" destOrd="0" presId="urn:microsoft.com/office/officeart/2005/8/layout/bProcess3"/>
    <dgm:cxn modelId="{9EEAD819-673F-42B1-9CB9-DA6C58C2AAA2}" type="presOf" srcId="{38DA2A59-037A-473C-9164-F0BC0575C27C}" destId="{EEB33D37-641C-4849-B7A1-24F792D8D093}" srcOrd="0" destOrd="0" presId="urn:microsoft.com/office/officeart/2005/8/layout/bProcess3"/>
    <dgm:cxn modelId="{9AD7CFCE-35BD-4049-845F-272E10E40639}" type="presOf" srcId="{29C1EDF5-7888-4AAC-AFEC-5B2ABB6F1AC4}" destId="{F1C2DF3F-3AFF-43E2-9987-7351F5772921}" srcOrd="0" destOrd="0" presId="urn:microsoft.com/office/officeart/2005/8/layout/bProcess3"/>
    <dgm:cxn modelId="{6AD51324-4C0A-4344-A7EF-FDF1CEECD6A8}" type="presOf" srcId="{AFB33C11-1F8D-4CD2-AF0E-AD09DC1CC624}" destId="{4C0F4D86-6401-4FC7-831C-684C18CF9580}" srcOrd="1" destOrd="0" presId="urn:microsoft.com/office/officeart/2005/8/layout/bProcess3"/>
    <dgm:cxn modelId="{38598B6D-AE32-4DAA-AEF4-304A2BD4E3D7}" type="presOf" srcId="{B1859A26-BE85-442B-B211-1F019A48BA0F}" destId="{56AFB870-879B-429D-B07E-A210BA994340}" srcOrd="0" destOrd="0" presId="urn:microsoft.com/office/officeart/2005/8/layout/bProcess3"/>
    <dgm:cxn modelId="{F1EC3A49-5208-4AC6-9C7C-CC3C1ED65F3E}" type="presOf" srcId="{585FBE73-943B-4946-9D0E-D3DF808E9E72}" destId="{5F6C267D-345A-4F2B-A700-0795D4CE0D7B}" srcOrd="0" destOrd="0" presId="urn:microsoft.com/office/officeart/2005/8/layout/bProcess3"/>
    <dgm:cxn modelId="{964DC77A-C2C7-4B13-8F09-F2BB4E98C670}" srcId="{C99F9D87-CBF9-4EC1-9F45-B7AA05F86BB5}" destId="{B1859A26-BE85-442B-B211-1F019A48BA0F}" srcOrd="4" destOrd="0" parTransId="{EC9C35CC-C0B9-4F47-A4D4-6004436479C7}" sibTransId="{AFB33C11-1F8D-4CD2-AF0E-AD09DC1CC624}"/>
    <dgm:cxn modelId="{F2B45FB2-A63E-4DF7-ABBD-60B45E4DC869}" srcId="{C99F9D87-CBF9-4EC1-9F45-B7AA05F86BB5}" destId="{6D0D5D87-21C8-49CA-9ECE-FD6407D8A8B3}" srcOrd="5" destOrd="0" parTransId="{E9D3357B-B977-4C33-9FAF-26342F6B80F2}" sibTransId="{661F4C4F-50FF-42A0-BD0F-C08D7FF28410}"/>
    <dgm:cxn modelId="{E71BDB33-2953-42B5-A939-9D7507AB3958}" type="presOf" srcId="{F5AFF46A-CDEB-425F-B85C-B4083EFEE823}" destId="{95365AB0-967B-460B-8C3E-500CB3D10071}" srcOrd="0" destOrd="0" presId="urn:microsoft.com/office/officeart/2005/8/layout/bProcess3"/>
    <dgm:cxn modelId="{32004A47-BEDD-4650-AF4C-26167B6F9BD9}" srcId="{C99F9D87-CBF9-4EC1-9F45-B7AA05F86BB5}" destId="{585FBE73-943B-4946-9D0E-D3DF808E9E72}" srcOrd="3" destOrd="0" parTransId="{DB9FA78B-22A3-40C7-A24D-410B49FCC5F8}" sibTransId="{42D75B1D-1D3C-44FA-91C8-DAFA1E23E280}"/>
    <dgm:cxn modelId="{529699AA-C9C2-46FA-8D49-C48424610EC3}" srcId="{C99F9D87-CBF9-4EC1-9F45-B7AA05F86BB5}" destId="{F5AFF46A-CDEB-425F-B85C-B4083EFEE823}" srcOrd="1" destOrd="0" parTransId="{EFA67159-0768-408A-A4E2-1933970A69EE}" sibTransId="{7C889FF7-303A-4D89-8F17-8C0CA687CF17}"/>
    <dgm:cxn modelId="{E8E68BC8-F0E9-4438-A231-52E42EE72DD3}" type="presOf" srcId="{C99F9D87-CBF9-4EC1-9F45-B7AA05F86BB5}" destId="{D738E857-C012-4B8F-B717-F41579908BE8}" srcOrd="0" destOrd="0" presId="urn:microsoft.com/office/officeart/2005/8/layout/bProcess3"/>
    <dgm:cxn modelId="{6C612480-0F42-48A7-8193-E5F227A5ECC8}" type="presParOf" srcId="{D738E857-C012-4B8F-B717-F41579908BE8}" destId="{F66ABAD5-8C04-4509-8C64-5FA015923843}" srcOrd="0" destOrd="0" presId="urn:microsoft.com/office/officeart/2005/8/layout/bProcess3"/>
    <dgm:cxn modelId="{79D10A69-737E-451B-88D3-C54FA157C457}" type="presParOf" srcId="{D738E857-C012-4B8F-B717-F41579908BE8}" destId="{F1C2DF3F-3AFF-43E2-9987-7351F5772921}" srcOrd="1" destOrd="0" presId="urn:microsoft.com/office/officeart/2005/8/layout/bProcess3"/>
    <dgm:cxn modelId="{4BD10F4B-A4DD-48CD-AFA2-972ECB7A781B}" type="presParOf" srcId="{F1C2DF3F-3AFF-43E2-9987-7351F5772921}" destId="{57DA4BD1-5104-45AB-8398-2AECDEEB4399}" srcOrd="0" destOrd="0" presId="urn:microsoft.com/office/officeart/2005/8/layout/bProcess3"/>
    <dgm:cxn modelId="{5233047E-7423-4261-9E8B-8C46FA664D0D}" type="presParOf" srcId="{D738E857-C012-4B8F-B717-F41579908BE8}" destId="{95365AB0-967B-460B-8C3E-500CB3D10071}" srcOrd="2" destOrd="0" presId="urn:microsoft.com/office/officeart/2005/8/layout/bProcess3"/>
    <dgm:cxn modelId="{FAC3556F-B1AE-4AF7-B182-D5293E13CDA7}" type="presParOf" srcId="{D738E857-C012-4B8F-B717-F41579908BE8}" destId="{29E65A93-FC45-480D-9947-03E18A7317D6}" srcOrd="3" destOrd="0" presId="urn:microsoft.com/office/officeart/2005/8/layout/bProcess3"/>
    <dgm:cxn modelId="{7D0284CF-4952-40CE-A586-A729699E85BC}" type="presParOf" srcId="{29E65A93-FC45-480D-9947-03E18A7317D6}" destId="{414CBC27-6BD7-4E70-8050-7EFCE04EE9F5}" srcOrd="0" destOrd="0" presId="urn:microsoft.com/office/officeart/2005/8/layout/bProcess3"/>
    <dgm:cxn modelId="{0057AFBA-5523-40A5-980A-7307DBB38CB5}" type="presParOf" srcId="{D738E857-C012-4B8F-B717-F41579908BE8}" destId="{EEB33D37-641C-4849-B7A1-24F792D8D093}" srcOrd="4" destOrd="0" presId="urn:microsoft.com/office/officeart/2005/8/layout/bProcess3"/>
    <dgm:cxn modelId="{55811C03-FD40-4D3E-B4DC-B75CBBB2F6D1}" type="presParOf" srcId="{D738E857-C012-4B8F-B717-F41579908BE8}" destId="{8B0A494F-30A4-4245-908F-1A32C1646876}" srcOrd="5" destOrd="0" presId="urn:microsoft.com/office/officeart/2005/8/layout/bProcess3"/>
    <dgm:cxn modelId="{4521CDDF-09C4-46A9-87C4-2746A08DD373}" type="presParOf" srcId="{8B0A494F-30A4-4245-908F-1A32C1646876}" destId="{798BD0DA-ECAA-4C72-A447-3375DBE397E9}" srcOrd="0" destOrd="0" presId="urn:microsoft.com/office/officeart/2005/8/layout/bProcess3"/>
    <dgm:cxn modelId="{04B8CF8D-FC01-43FC-AA6C-2F2784482A5D}" type="presParOf" srcId="{D738E857-C012-4B8F-B717-F41579908BE8}" destId="{5F6C267D-345A-4F2B-A700-0795D4CE0D7B}" srcOrd="6" destOrd="0" presId="urn:microsoft.com/office/officeart/2005/8/layout/bProcess3"/>
    <dgm:cxn modelId="{C6011283-23D4-40A2-8F51-BEBD7ED02B94}" type="presParOf" srcId="{D738E857-C012-4B8F-B717-F41579908BE8}" destId="{1C8F68AB-0B14-4CA8-BDAF-5BF311896A8B}" srcOrd="7" destOrd="0" presId="urn:microsoft.com/office/officeart/2005/8/layout/bProcess3"/>
    <dgm:cxn modelId="{5A14E2B7-842A-4410-97D0-ED041DC71707}" type="presParOf" srcId="{1C8F68AB-0B14-4CA8-BDAF-5BF311896A8B}" destId="{FC2D1167-EF13-4DF9-B273-356EF766B1F7}" srcOrd="0" destOrd="0" presId="urn:microsoft.com/office/officeart/2005/8/layout/bProcess3"/>
    <dgm:cxn modelId="{F5C2AADD-9103-4F6E-8CCF-DEED42D3447B}" type="presParOf" srcId="{D738E857-C012-4B8F-B717-F41579908BE8}" destId="{56AFB870-879B-429D-B07E-A210BA994340}" srcOrd="8" destOrd="0" presId="urn:microsoft.com/office/officeart/2005/8/layout/bProcess3"/>
    <dgm:cxn modelId="{52884195-3FD2-43DB-B2E2-8C1CA9657376}" type="presParOf" srcId="{D738E857-C012-4B8F-B717-F41579908BE8}" destId="{48E005A2-C0F1-4212-B8FB-8FAA2E04BA85}" srcOrd="9" destOrd="0" presId="urn:microsoft.com/office/officeart/2005/8/layout/bProcess3"/>
    <dgm:cxn modelId="{F4AF4E20-0F3E-47BA-B914-1AE154B5446E}" type="presParOf" srcId="{48E005A2-C0F1-4212-B8FB-8FAA2E04BA85}" destId="{4C0F4D86-6401-4FC7-831C-684C18CF9580}" srcOrd="0" destOrd="0" presId="urn:microsoft.com/office/officeart/2005/8/layout/bProcess3"/>
    <dgm:cxn modelId="{FC932B18-3A5E-4E25-AB7D-6ADCABC18EFD}" type="presParOf" srcId="{D738E857-C012-4B8F-B717-F41579908BE8}" destId="{CEDD50DD-01F9-405F-AD3B-6E11A295A04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70713-F0E4-4528-8C8B-70C7B63C510B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698CB-C441-4131-932E-4A95FA802848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accent2">
                  <a:lumMod val="50000"/>
                </a:schemeClr>
              </a:solidFill>
            </a:rPr>
            <a:t>GLAUKOMA</a:t>
          </a:r>
          <a:endParaRPr lang="en-US" sz="3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9472" y="51131"/>
        <a:ext cx="4177856" cy="825776"/>
      </dsp:txXfrm>
    </dsp:sp>
    <dsp:sp modelId="{B388B569-4224-448F-A54D-C7B69BF8934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6382B-7B51-4382-9EF9-7808428379BD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accent2">
                  <a:lumMod val="50000"/>
                </a:schemeClr>
              </a:solidFill>
            </a:rPr>
            <a:t>DERMATITIS</a:t>
          </a:r>
          <a:endParaRPr lang="en-US" sz="3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9472" y="1457291"/>
        <a:ext cx="4177856" cy="825776"/>
      </dsp:txXfrm>
    </dsp:sp>
    <dsp:sp modelId="{EE9A41FF-AEF3-404D-87EE-483720ECFE2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A8EF4-958B-4071-B0CB-041979F56151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accent2">
                  <a:lumMod val="50000"/>
                </a:schemeClr>
              </a:solidFill>
            </a:rPr>
            <a:t>RHINITIS ALERGI</a:t>
          </a:r>
          <a:endParaRPr lang="en-US" sz="3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39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96540E-08C7-4A8C-8248-0ED337E89B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1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708275"/>
            <a:ext cx="6697663" cy="893763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500438"/>
            <a:ext cx="6697663" cy="561975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0075" y="617538"/>
            <a:ext cx="1943100" cy="57642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617538"/>
            <a:ext cx="5681662" cy="57642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412875"/>
            <a:ext cx="38115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0" y="1412875"/>
            <a:ext cx="38131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617538"/>
            <a:ext cx="68405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412875"/>
            <a:ext cx="77771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6488" y="2681288"/>
            <a:ext cx="6280150" cy="720725"/>
          </a:xfrm>
          <a:noFill/>
        </p:spPr>
        <p:txBody>
          <a:bodyPr/>
          <a:lstStyle/>
          <a:p>
            <a:r>
              <a:rPr lang="en-US" dirty="0" smtClean="0">
                <a:latin typeface="Tahoma" charset="0"/>
              </a:rPr>
              <a:t>GANGGUAN INDERA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6488" y="3429000"/>
            <a:ext cx="6264275" cy="43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Biofarmasi-Farmakologi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413" y="1196752"/>
            <a:ext cx="6840537" cy="508000"/>
          </a:xfrm>
        </p:spPr>
        <p:txBody>
          <a:bodyPr/>
          <a:lstStyle/>
          <a:p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Terbuka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17538"/>
            <a:ext cx="3023939" cy="6408712"/>
          </a:xfrm>
        </p:spPr>
        <p:txBody>
          <a:bodyPr/>
          <a:lstStyle/>
          <a:p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lebar</a:t>
            </a:r>
            <a:r>
              <a:rPr lang="en-US" sz="1400" dirty="0"/>
              <a:t>, </a:t>
            </a:r>
            <a:r>
              <a:rPr lang="en-US" sz="1400" dirty="0" err="1"/>
              <a:t>yakni</a:t>
            </a:r>
            <a:r>
              <a:rPr lang="en-US" sz="1400" dirty="0"/>
              <a:t> </a:t>
            </a:r>
            <a:r>
              <a:rPr lang="en-US" sz="1400" dirty="0" err="1"/>
              <a:t>tipe</a:t>
            </a:r>
            <a:r>
              <a:rPr lang="en-US" sz="1400" dirty="0"/>
              <a:t> yang paling </a:t>
            </a:r>
            <a:r>
              <a:rPr lang="en-US" sz="1400" dirty="0" err="1"/>
              <a:t>umum</a:t>
            </a:r>
            <a:r>
              <a:rPr lang="en-US" sz="1400" dirty="0"/>
              <a:t>. </a:t>
            </a: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 err="1"/>
              <a:t>drainase</a:t>
            </a:r>
            <a:r>
              <a:rPr lang="en-US" sz="1400" dirty="0"/>
              <a:t> di </a:t>
            </a:r>
            <a:r>
              <a:rPr lang="en-US" sz="1400" dirty="0" err="1"/>
              <a:t>mata</a:t>
            </a:r>
            <a:r>
              <a:rPr lang="en-US" sz="1400" dirty="0"/>
              <a:t> yang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i="1" dirty="0"/>
              <a:t>meshwork </a:t>
            </a:r>
            <a:r>
              <a:rPr lang="en-US" sz="1400" i="1" dirty="0" err="1"/>
              <a:t>trabekular</a:t>
            </a:r>
            <a:r>
              <a:rPr lang="en-US" sz="1400" i="1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normal,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cairan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mengalir</a:t>
            </a:r>
            <a:r>
              <a:rPr lang="en-US" sz="1400" dirty="0"/>
              <a:t> </a:t>
            </a:r>
            <a:r>
              <a:rPr lang="en-US" sz="1400" dirty="0" err="1"/>
              <a:t>keluar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 smtClean="0"/>
              <a:t>seharusnya</a:t>
            </a:r>
            <a:endParaRPr lang="en-US" sz="1400" dirty="0" smtClean="0"/>
          </a:p>
          <a:p>
            <a:r>
              <a:rPr lang="en-US" sz="1400" dirty="0" err="1" smtClean="0"/>
              <a:t>Penglihatan</a:t>
            </a:r>
            <a:r>
              <a:rPr lang="en-US" sz="1400" dirty="0" smtClean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rasa </a:t>
            </a:r>
            <a:r>
              <a:rPr lang="en-US" sz="1400" dirty="0" err="1"/>
              <a:t>sakit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. Akan </a:t>
            </a:r>
            <a:r>
              <a:rPr lang="en-US" sz="1400" dirty="0" err="1"/>
              <a:t>tertapi</a:t>
            </a:r>
            <a:r>
              <a:rPr lang="en-US" sz="1400" dirty="0"/>
              <a:t>, </a:t>
            </a:r>
            <a:r>
              <a:rPr lang="en-US" sz="1400" dirty="0" err="1"/>
              <a:t>apabila</a:t>
            </a:r>
            <a:r>
              <a:rPr lang="en-US" sz="1400" dirty="0"/>
              <a:t> proses </a:t>
            </a:r>
            <a:r>
              <a:rPr lang="en-US" sz="1400" dirty="0" err="1"/>
              <a:t>berjalan</a:t>
            </a:r>
            <a:r>
              <a:rPr lang="en-US" sz="1400" dirty="0"/>
              <a:t> </a:t>
            </a:r>
            <a:r>
              <a:rPr lang="en-US" sz="1400" dirty="0" err="1"/>
              <a:t>lanjut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merasakan</a:t>
            </a:r>
            <a:r>
              <a:rPr lang="en-US" sz="1400" dirty="0"/>
              <a:t> </a:t>
            </a:r>
            <a:r>
              <a:rPr lang="en-US" sz="1400" dirty="0" err="1"/>
              <a:t>penglihatannya</a:t>
            </a:r>
            <a:r>
              <a:rPr lang="en-US" sz="1400" dirty="0"/>
              <a:t> yang </a:t>
            </a:r>
            <a:r>
              <a:rPr lang="en-US" sz="1400" dirty="0" err="1" smtClean="0"/>
              <a:t>menurun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Benda </a:t>
            </a:r>
            <a:r>
              <a:rPr lang="en-US" sz="1400" dirty="0"/>
              <a:t>yang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sentral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benda</a:t>
            </a:r>
            <a:r>
              <a:rPr lang="en-US" sz="1400" dirty="0"/>
              <a:t> </a:t>
            </a:r>
            <a:r>
              <a:rPr lang="en-US" sz="1400" dirty="0" err="1"/>
              <a:t>diletakkan</a:t>
            </a:r>
            <a:r>
              <a:rPr lang="en-US" sz="1400" dirty="0"/>
              <a:t> di </a:t>
            </a:r>
            <a:r>
              <a:rPr lang="en-US" sz="1400" dirty="0" err="1"/>
              <a:t>perifer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sekali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cairan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pupil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kedalam</a:t>
            </a:r>
            <a:r>
              <a:rPr lang="en-US" sz="1400" dirty="0"/>
              <a:t> </a:t>
            </a:r>
            <a:r>
              <a:rPr lang="en-US" sz="1400" dirty="0" err="1"/>
              <a:t>bilik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depan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anyaman</a:t>
            </a:r>
            <a:r>
              <a:rPr lang="en-US" sz="1400" dirty="0"/>
              <a:t> </a:t>
            </a:r>
            <a:r>
              <a:rPr lang="en-US" sz="1400" dirty="0" err="1"/>
              <a:t>trabekulum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mengakibatkan</a:t>
            </a:r>
            <a:r>
              <a:rPr lang="en-US" sz="1400" dirty="0"/>
              <a:t> </a:t>
            </a:r>
            <a:r>
              <a:rPr lang="en-US" sz="1400" dirty="0" err="1"/>
              <a:t>tekanan</a:t>
            </a:r>
            <a:r>
              <a:rPr lang="en-US" sz="1400" dirty="0"/>
              <a:t> bola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naik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merusak</a:t>
            </a:r>
            <a:r>
              <a:rPr lang="en-US" sz="1400" dirty="0"/>
              <a:t> </a:t>
            </a:r>
            <a:r>
              <a:rPr lang="en-US" sz="1400" dirty="0" err="1"/>
              <a:t>saraf</a:t>
            </a:r>
            <a:r>
              <a:rPr lang="en-US" sz="1400" dirty="0"/>
              <a:t> </a:t>
            </a:r>
            <a:r>
              <a:rPr lang="en-US" sz="1400" dirty="0" err="1"/>
              <a:t>optik</a:t>
            </a:r>
            <a:r>
              <a:rPr lang="en-US" sz="14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87" y="2204864"/>
            <a:ext cx="5689425" cy="29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4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463" y="188640"/>
            <a:ext cx="6840537" cy="508000"/>
          </a:xfrm>
        </p:spPr>
        <p:txBody>
          <a:bodyPr/>
          <a:lstStyle/>
          <a:p>
            <a:r>
              <a:rPr lang="en-US" dirty="0" err="1" smtClean="0"/>
              <a:t>Glaukoma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18" y="696640"/>
            <a:ext cx="4152270" cy="5972720"/>
          </a:xfrm>
        </p:spPr>
        <p:txBody>
          <a:bodyPr/>
          <a:lstStyle/>
          <a:p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tertutup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di Barat </a:t>
            </a:r>
            <a:r>
              <a:rPr lang="en-US" sz="1400" dirty="0" err="1"/>
              <a:t>daripada</a:t>
            </a:r>
            <a:r>
              <a:rPr lang="en-US" sz="1400" dirty="0"/>
              <a:t> di Asia. Yang </a:t>
            </a:r>
            <a:r>
              <a:rPr lang="en-US" sz="1400" dirty="0" err="1"/>
              <a:t>mungkin</a:t>
            </a:r>
            <a:r>
              <a:rPr lang="en-US" sz="1400" dirty="0"/>
              <a:t> juga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dirty="0" err="1"/>
              <a:t>penutupan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akut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kronis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sempit</a:t>
            </a:r>
            <a:r>
              <a:rPr lang="en-US" sz="1400" dirty="0"/>
              <a:t>. Air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mengalir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iris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kornea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sempit</a:t>
            </a:r>
            <a:r>
              <a:rPr lang="en-US" sz="1400" dirty="0"/>
              <a:t>. Yang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tekanan</a:t>
            </a:r>
            <a:r>
              <a:rPr lang="en-US" sz="1400" dirty="0"/>
              <a:t> </a:t>
            </a:r>
            <a:r>
              <a:rPr lang="en-US" sz="1400" dirty="0" err="1"/>
              <a:t>tiba-tiba</a:t>
            </a:r>
            <a:r>
              <a:rPr lang="en-US" sz="1400" dirty="0"/>
              <a:t> di </a:t>
            </a:r>
            <a:r>
              <a:rPr lang="en-US" sz="1400" dirty="0" err="1" smtClean="0"/>
              <a:t>mata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Terdapat</a:t>
            </a:r>
            <a:r>
              <a:rPr lang="en-US" sz="1400" dirty="0"/>
              <a:t> 2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tertutup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akut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kronis</a:t>
            </a:r>
            <a:r>
              <a:rPr lang="en-US" sz="1400" dirty="0"/>
              <a:t>.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tertutup</a:t>
            </a:r>
            <a:r>
              <a:rPr lang="en-US" sz="1400" dirty="0"/>
              <a:t> </a:t>
            </a:r>
            <a:r>
              <a:rPr lang="en-US" sz="1400" dirty="0" err="1"/>
              <a:t>akut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mengalir</a:t>
            </a:r>
            <a:r>
              <a:rPr lang="en-US" sz="1400" dirty="0"/>
              <a:t> </a:t>
            </a:r>
            <a:r>
              <a:rPr lang="en-US" sz="1400" dirty="0" err="1"/>
              <a:t>keluar</a:t>
            </a:r>
            <a:r>
              <a:rPr lang="en-US" sz="1400" dirty="0"/>
              <a:t> </a:t>
            </a:r>
            <a:r>
              <a:rPr lang="en-US" sz="1400" dirty="0" err="1"/>
              <a:t>cairan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tertutup</a:t>
            </a:r>
            <a:r>
              <a:rPr lang="en-US" sz="1400" dirty="0"/>
              <a:t> </a:t>
            </a:r>
            <a:r>
              <a:rPr lang="en-US" sz="1400" dirty="0" err="1"/>
              <a:t>mendadak</a:t>
            </a:r>
            <a:r>
              <a:rPr lang="en-US" sz="1400" dirty="0"/>
              <a:t>. 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penutupan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mengakibatkan</a:t>
            </a:r>
            <a:r>
              <a:rPr lang="en-US" sz="1400" dirty="0"/>
              <a:t>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tekanan</a:t>
            </a:r>
            <a:r>
              <a:rPr lang="en-US" sz="1400" dirty="0"/>
              <a:t> bola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mendadak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kerusakan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saraf</a:t>
            </a:r>
            <a:r>
              <a:rPr lang="en-US" sz="1400" dirty="0"/>
              <a:t> </a:t>
            </a:r>
            <a:r>
              <a:rPr lang="en-US" sz="1400" dirty="0" err="1"/>
              <a:t>optik</a:t>
            </a:r>
            <a:r>
              <a:rPr lang="en-US" sz="1400" dirty="0"/>
              <a:t> </a:t>
            </a:r>
            <a:r>
              <a:rPr lang="en-US" sz="1400" dirty="0" err="1"/>
              <a:t>disertai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 smtClean="0"/>
              <a:t>penglihatan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Glaukoma</a:t>
            </a:r>
            <a:r>
              <a:rPr lang="en-US" sz="1400" dirty="0" smtClean="0"/>
              <a:t> </a:t>
            </a:r>
            <a:r>
              <a:rPr lang="en-US" sz="1400" dirty="0" err="1"/>
              <a:t>akut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datang</a:t>
            </a:r>
            <a:r>
              <a:rPr lang="en-US" sz="1400" dirty="0"/>
              <a:t> </a:t>
            </a:r>
            <a:r>
              <a:rPr lang="en-US" sz="1400" dirty="0" err="1"/>
              <a:t>mendadak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penglihatan</a:t>
            </a:r>
            <a:r>
              <a:rPr lang="en-US" sz="1400" dirty="0"/>
              <a:t>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kabur</a:t>
            </a:r>
            <a:r>
              <a:rPr lang="en-US" sz="1400" dirty="0"/>
              <a:t>,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merah</a:t>
            </a:r>
            <a:r>
              <a:rPr lang="en-US" sz="1400" dirty="0"/>
              <a:t> </a:t>
            </a:r>
            <a:r>
              <a:rPr lang="en-US" sz="1400" dirty="0" err="1"/>
              <a:t>disertai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rasa </a:t>
            </a:r>
            <a:r>
              <a:rPr lang="en-US" sz="1400" dirty="0" err="1"/>
              <a:t>sakit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sekeliling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, </a:t>
            </a:r>
            <a:r>
              <a:rPr lang="en-US" sz="1400" dirty="0" err="1"/>
              <a:t>pelangi</a:t>
            </a:r>
            <a:r>
              <a:rPr lang="en-US" sz="1400" dirty="0"/>
              <a:t> di </a:t>
            </a:r>
            <a:r>
              <a:rPr lang="en-US" sz="1400" dirty="0" err="1"/>
              <a:t>sekitar</a:t>
            </a:r>
            <a:r>
              <a:rPr lang="en-US" sz="1400" dirty="0"/>
              <a:t> </a:t>
            </a:r>
            <a:r>
              <a:rPr lang="en-US" sz="1400" dirty="0" err="1"/>
              <a:t>lampu</a:t>
            </a:r>
            <a:r>
              <a:rPr lang="en-US" sz="1400" dirty="0"/>
              <a:t>, </a:t>
            </a:r>
            <a:r>
              <a:rPr lang="en-US" sz="1400" dirty="0" err="1"/>
              <a:t>mual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kadang-kadang</a:t>
            </a:r>
            <a:r>
              <a:rPr lang="en-US" sz="1400" dirty="0"/>
              <a:t> </a:t>
            </a:r>
            <a:r>
              <a:rPr lang="en-US" sz="1400" dirty="0" err="1"/>
              <a:t>muntah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Kadang</a:t>
            </a:r>
            <a:r>
              <a:rPr lang="en-US" sz="1400" dirty="0"/>
              <a:t> </a:t>
            </a:r>
            <a:r>
              <a:rPr lang="en-US" sz="1400" dirty="0" err="1"/>
              <a:t>penyakit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 </a:t>
            </a:r>
            <a:r>
              <a:rPr lang="en-US" sz="1400" dirty="0" err="1"/>
              <a:t>kronis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dinamakan</a:t>
            </a:r>
            <a:r>
              <a:rPr lang="en-US" sz="1400" dirty="0"/>
              <a:t>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tertutup</a:t>
            </a:r>
            <a:r>
              <a:rPr lang="en-US" sz="1400" dirty="0"/>
              <a:t> </a:t>
            </a:r>
            <a:r>
              <a:rPr lang="en-US" sz="1400" dirty="0" err="1" smtClean="0"/>
              <a:t>kronis</a:t>
            </a:r>
            <a:r>
              <a:rPr lang="en-US" sz="1400" dirty="0" smtClean="0"/>
              <a:t> </a:t>
            </a:r>
          </a:p>
          <a:p>
            <a:r>
              <a:rPr lang="sv-SE" sz="1400" dirty="0" smtClean="0"/>
              <a:t>Perlahan-lahan </a:t>
            </a:r>
            <a:r>
              <a:rPr lang="sv-SE" sz="1400" dirty="0"/>
              <a:t>perlihatan perifer berkurang dan penglihatan sentral masih dapat normal. </a:t>
            </a:r>
            <a:r>
              <a:rPr lang="en-US" sz="1400" dirty="0" err="1"/>
              <a:t>Penglihatan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hilang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glaukoma</a:t>
            </a:r>
            <a:r>
              <a:rPr lang="en-US" sz="1400" dirty="0"/>
              <a:t> </a:t>
            </a:r>
            <a:r>
              <a:rPr lang="en-US" sz="1400" dirty="0" err="1" smtClean="0"/>
              <a:t>lanjut</a:t>
            </a:r>
            <a:r>
              <a:rPr lang="en-US" sz="1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83" y="1844824"/>
            <a:ext cx="4695585" cy="25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Glaucoma affects more than 70 million people worldwide with approximately 10% being bilaterally blind,3 making it the leading cause of irreversible blindness in the </a:t>
            </a:r>
            <a:r>
              <a:rPr lang="en-US" dirty="0" smtClean="0"/>
              <a:t>world.</a:t>
            </a:r>
          </a:p>
          <a:p>
            <a:r>
              <a:rPr lang="en-US" dirty="0" smtClean="0"/>
              <a:t>Glaucoma </a:t>
            </a:r>
            <a:r>
              <a:rPr lang="en-US" dirty="0"/>
              <a:t>can remain asymptomatic until it is severe, resulting in a high likelihood that the number of affected individuals is much higher than the number known to have </a:t>
            </a:r>
            <a:r>
              <a:rPr lang="en-US" dirty="0" smtClean="0"/>
              <a:t>it.</a:t>
            </a:r>
          </a:p>
          <a:p>
            <a:r>
              <a:rPr lang="en-US" dirty="0" smtClean="0"/>
              <a:t>Population-level </a:t>
            </a:r>
            <a:r>
              <a:rPr lang="en-US" dirty="0"/>
              <a:t>surveys suggest that only 10% to 50% of people with glaucoma are aware they have it</a:t>
            </a:r>
          </a:p>
        </p:txBody>
      </p:sp>
    </p:spTree>
    <p:extLst>
      <p:ext uri="{BB962C8B-B14F-4D97-AF65-F5344CB8AC3E}">
        <p14:creationId xmlns:p14="http://schemas.microsoft.com/office/powerpoint/2010/main" val="395438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412875"/>
            <a:ext cx="7777162" cy="2016125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open-angle glaucoma was also more likely when there was a family history of the disease, black race, or advanced age (Box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care physician also should be aware of the risk of developing glaucoma in patients being treated with systemic or topical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risk should be referred to an eye care practitioner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06" y="3716337"/>
            <a:ext cx="4981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DERMATITIS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1817873"/>
            <a:ext cx="3178968" cy="2151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98733"/>
            <a:ext cx="4086350" cy="20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71538"/>
            <a:ext cx="4464099" cy="2376264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peradangan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eksogen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endogen.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kelainan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polimorfik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edema,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vesikel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3969682"/>
              </p:ext>
            </p:extLst>
          </p:nvPr>
        </p:nvGraphicFramePr>
        <p:xfrm>
          <a:off x="2483768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83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5" y="617538"/>
            <a:ext cx="7632526" cy="508000"/>
          </a:xfrm>
        </p:spPr>
        <p:txBody>
          <a:bodyPr/>
          <a:lstStyle/>
          <a:p>
            <a:r>
              <a:rPr lang="en-US" dirty="0" smtClean="0"/>
              <a:t>DERMATITIS ATOPIK (ECZEMA)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64" y="1340768"/>
            <a:ext cx="5967663" cy="2664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4437112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Atopic dermatitis is a chronic, </a:t>
            </a:r>
            <a:r>
              <a:rPr lang="en-US" dirty="0" smtClean="0"/>
              <a:t>inflammatory </a:t>
            </a:r>
            <a:r>
              <a:rPr lang="en-US" dirty="0"/>
              <a:t>skin disease, characterized by pruritic eczematous lesion with exacerbation and remission. It is mostly prevalent in infancy and childhood. </a:t>
            </a:r>
          </a:p>
        </p:txBody>
      </p:sp>
    </p:spTree>
    <p:extLst>
      <p:ext uri="{BB962C8B-B14F-4D97-AF65-F5344CB8AC3E}">
        <p14:creationId xmlns:p14="http://schemas.microsoft.com/office/powerpoint/2010/main" val="376543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Sekitar</a:t>
            </a:r>
            <a:r>
              <a:rPr lang="en-US" dirty="0"/>
              <a:t> 10-20%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1-3% </a:t>
            </a:r>
            <a:r>
              <a:rPr lang="en-US" dirty="0" err="1"/>
              <a:t>dewasa</a:t>
            </a:r>
            <a:r>
              <a:rPr lang="en-US" dirty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insidensinya</a:t>
            </a:r>
            <a:r>
              <a:rPr lang="en-US" dirty="0" smtClean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belahan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smtClean="0"/>
              <a:t>Onset </a:t>
            </a:r>
            <a:r>
              <a:rPr lang="en-US" dirty="0"/>
              <a:t>DA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masa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  <a:r>
              <a:rPr lang="en-US" dirty="0" err="1"/>
              <a:t>Meskipun</a:t>
            </a:r>
            <a:r>
              <a:rPr lang="en-US" dirty="0"/>
              <a:t> DA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, 60- 70% </a:t>
            </a:r>
            <a:r>
              <a:rPr lang="en-US" dirty="0" err="1"/>
              <a:t>penderitanya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85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681" y="186506"/>
            <a:ext cx="6840537" cy="508000"/>
          </a:xfrm>
        </p:spPr>
        <p:txBody>
          <a:bodyPr/>
          <a:lstStyle/>
          <a:p>
            <a:r>
              <a:rPr lang="en-US" dirty="0" err="1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0506"/>
            <a:ext cx="6768752" cy="4968875"/>
          </a:xfrm>
        </p:spPr>
        <p:txBody>
          <a:bodyPr/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Atopic dermatitis (AD) is the most common chronic inflammatory skin disease. Genetic predisposition, epidermal barrier disruption, and dysregulation of the immune system are some of the critical components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1400" b="1" dirty="0" smtClean="0">
                <a:solidFill>
                  <a:srgbClr val="174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riwayat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Kromosom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5q31-33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familygen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sitokin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IL-3, IL-4, IL-13,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GM-CSF,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diekspresikan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TH2. 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IL-4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memainkan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dermatitis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polutan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alergen-alergen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memicu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allergen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tungau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binatang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Mikroorganisme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aureus, Streptococcus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P.ovale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Candida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albicans,Trycophyton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573016"/>
            <a:ext cx="522825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758" y="-24003"/>
            <a:ext cx="6840537" cy="508000"/>
          </a:xfrm>
        </p:spPr>
        <p:txBody>
          <a:bodyPr/>
          <a:lstStyle/>
          <a:p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9733"/>
            <a:ext cx="3528392" cy="3816325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Atopic dermatitis usually appears in infancy, as early as 3 months of age.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phase,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lesions are intensely pruritic, red, thickened, scaly patches or plaques that may become eroded due to scratching.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phase,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scratching and rubbing create skin lesions that appear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lesions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age specific. In infants, lesions characteristically occur on the face, scalp, neck,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eyelids.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children and adults, lesions occur on flexural surfaces such as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699733"/>
            <a:ext cx="5493972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879" y="3363741"/>
            <a:ext cx="5317629" cy="26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7153798"/>
              </p:ext>
            </p:extLst>
          </p:nvPr>
        </p:nvGraphicFramePr>
        <p:xfrm>
          <a:off x="161967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49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124" y="55588"/>
            <a:ext cx="6840537" cy="508000"/>
          </a:xfrm>
        </p:spPr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5" y="563588"/>
            <a:ext cx="8784976" cy="2986360"/>
          </a:xfrm>
        </p:spPr>
        <p:txBody>
          <a:bodyPr/>
          <a:lstStyle/>
          <a:p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sawar</a:t>
            </a:r>
            <a:r>
              <a:rPr lang="en-US" sz="1400" dirty="0"/>
              <a:t> epidermis </a:t>
            </a:r>
            <a:r>
              <a:rPr lang="en-US" sz="1400" dirty="0" err="1"/>
              <a:t>terletak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stratum </a:t>
            </a:r>
            <a:r>
              <a:rPr lang="en-US" sz="1400" dirty="0" err="1"/>
              <a:t>korneum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lapisan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</a:t>
            </a:r>
            <a:r>
              <a:rPr lang="en-US" sz="1400" dirty="0" err="1"/>
              <a:t>terluar</a:t>
            </a:r>
            <a:r>
              <a:rPr lang="en-US" sz="1400" dirty="0"/>
              <a:t>. Stratum </a:t>
            </a:r>
            <a:r>
              <a:rPr lang="en-US" sz="1400" dirty="0" err="1"/>
              <a:t>korneum</a:t>
            </a:r>
            <a:r>
              <a:rPr lang="en-US" sz="1400" dirty="0"/>
              <a:t>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permeabilitas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mempertahankan</a:t>
            </a:r>
            <a:r>
              <a:rPr lang="en-US" sz="1400" dirty="0"/>
              <a:t> </a:t>
            </a:r>
            <a:r>
              <a:rPr lang="en-US" sz="1400" dirty="0" err="1"/>
              <a:t>kelembaban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, </a:t>
            </a:r>
            <a:r>
              <a:rPr lang="en-US" sz="1400" dirty="0" err="1"/>
              <a:t>melindungi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radiasi</a:t>
            </a:r>
            <a:r>
              <a:rPr lang="en-US" sz="1400" dirty="0"/>
              <a:t> ultraviolet, </a:t>
            </a:r>
            <a:r>
              <a:rPr lang="en-US" sz="1400" dirty="0" err="1"/>
              <a:t>menghantarkan</a:t>
            </a:r>
            <a:r>
              <a:rPr lang="en-US" sz="1400" dirty="0"/>
              <a:t> </a:t>
            </a:r>
            <a:r>
              <a:rPr lang="en-US" sz="1400" dirty="0" err="1"/>
              <a:t>rangsang</a:t>
            </a:r>
            <a:r>
              <a:rPr lang="en-US" sz="1400" dirty="0"/>
              <a:t> </a:t>
            </a:r>
            <a:r>
              <a:rPr lang="en-US" sz="1400" dirty="0" err="1"/>
              <a:t>mekanik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sensorik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Lapisan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terbentuk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korneosit</a:t>
            </a:r>
            <a:r>
              <a:rPr lang="en-US" sz="1400" dirty="0"/>
              <a:t> yang </a:t>
            </a:r>
            <a:r>
              <a:rPr lang="en-US" sz="1400" dirty="0" err="1"/>
              <a:t>dikelilingi</a:t>
            </a:r>
            <a:r>
              <a:rPr lang="en-US" sz="1400" dirty="0"/>
              <a:t> lipid, yang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ceramide, </a:t>
            </a:r>
            <a:r>
              <a:rPr lang="en-US" sz="1400" dirty="0" err="1"/>
              <a:t>kolesterol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lemak</a:t>
            </a:r>
            <a:r>
              <a:rPr lang="en-US" sz="1400" dirty="0"/>
              <a:t> </a:t>
            </a:r>
            <a:r>
              <a:rPr lang="en-US" sz="1400" dirty="0" err="1"/>
              <a:t>bebas</a:t>
            </a:r>
            <a:r>
              <a:rPr lang="en-US" sz="1400" dirty="0"/>
              <a:t>. Ceramide </a:t>
            </a:r>
            <a:r>
              <a:rPr lang="en-US" sz="1400" dirty="0" err="1"/>
              <a:t>berikatan</a:t>
            </a:r>
            <a:r>
              <a:rPr lang="en-US" sz="1400" dirty="0"/>
              <a:t> </a:t>
            </a:r>
            <a:r>
              <a:rPr lang="en-US" sz="1400" dirty="0" err="1"/>
              <a:t>kovalen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selubung</a:t>
            </a:r>
            <a:r>
              <a:rPr lang="en-US" sz="1400" dirty="0"/>
              <a:t> </a:t>
            </a:r>
            <a:r>
              <a:rPr lang="en-US" sz="1400" dirty="0" err="1"/>
              <a:t>korneosit</a:t>
            </a:r>
            <a:r>
              <a:rPr lang="en-US" sz="1400" dirty="0"/>
              <a:t>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sawar</a:t>
            </a:r>
            <a:r>
              <a:rPr lang="en-US" sz="1400" dirty="0"/>
              <a:t> yang </a:t>
            </a:r>
            <a:r>
              <a:rPr lang="en-US" sz="1400" dirty="0" err="1"/>
              <a:t>menghalangi</a:t>
            </a:r>
            <a:r>
              <a:rPr lang="en-US" sz="1400" dirty="0"/>
              <a:t> </a:t>
            </a:r>
            <a:r>
              <a:rPr lang="en-US" sz="1400" dirty="0" err="1"/>
              <a:t>hilangnya</a:t>
            </a:r>
            <a:r>
              <a:rPr lang="en-US" sz="1400" dirty="0"/>
              <a:t> air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lapisan</a:t>
            </a:r>
            <a:r>
              <a:rPr lang="en-US" sz="1400" dirty="0"/>
              <a:t> </a:t>
            </a:r>
            <a:r>
              <a:rPr lang="en-US" sz="1400" dirty="0" err="1" smtClean="0"/>
              <a:t>kulit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Hidrasi</a:t>
            </a:r>
            <a:r>
              <a:rPr lang="en-US" sz="1400" dirty="0"/>
              <a:t> </a:t>
            </a:r>
            <a:r>
              <a:rPr lang="en-US" sz="1400" dirty="0" err="1"/>
              <a:t>korneosit</a:t>
            </a:r>
            <a:r>
              <a:rPr lang="en-US" sz="1400" dirty="0"/>
              <a:t> juga </a:t>
            </a:r>
            <a:r>
              <a:rPr lang="en-US" sz="1400" dirty="0" err="1"/>
              <a:t>dipengaruhi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natural moisturizing factor (NMF) yang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pemecahan</a:t>
            </a:r>
            <a:r>
              <a:rPr lang="en-US" sz="1400" dirty="0"/>
              <a:t> </a:t>
            </a:r>
            <a:r>
              <a:rPr lang="en-US" sz="1400" b="1" i="1" dirty="0" err="1" smtClean="0"/>
              <a:t>filagrin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korneosit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smtClean="0"/>
              <a:t>amino.</a:t>
            </a:r>
          </a:p>
          <a:p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penderita</a:t>
            </a:r>
            <a:r>
              <a:rPr lang="en-US" sz="1400" dirty="0"/>
              <a:t> DA </a:t>
            </a:r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mutasi</a:t>
            </a:r>
            <a:r>
              <a:rPr lang="en-US" sz="1400" dirty="0"/>
              <a:t> gen fi </a:t>
            </a:r>
            <a:r>
              <a:rPr lang="en-US" sz="1400" dirty="0" err="1"/>
              <a:t>lagrin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mengganggu</a:t>
            </a:r>
            <a:r>
              <a:rPr lang="en-US" sz="1400" dirty="0"/>
              <a:t> </a:t>
            </a:r>
            <a:r>
              <a:rPr lang="en-US" sz="1400" dirty="0" err="1"/>
              <a:t>pembentukan</a:t>
            </a:r>
            <a:r>
              <a:rPr lang="en-US" sz="1400" dirty="0"/>
              <a:t> protein yang </a:t>
            </a:r>
            <a:r>
              <a:rPr lang="en-US" sz="1400" dirty="0" err="1"/>
              <a:t>esensial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sawar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sawar</a:t>
            </a:r>
            <a:r>
              <a:rPr lang="en-US" sz="1400" dirty="0"/>
              <a:t> epidermis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permeabilitas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pertahanan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 smtClean="0"/>
              <a:t>mikroorganisme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i="1" dirty="0" err="1" smtClean="0"/>
              <a:t>Transepidermal</a:t>
            </a:r>
            <a:r>
              <a:rPr lang="en-US" sz="1400" i="1" dirty="0" smtClean="0"/>
              <a:t> </a:t>
            </a:r>
            <a:r>
              <a:rPr lang="en-US" sz="1400" i="1" dirty="0"/>
              <a:t>water loss </a:t>
            </a:r>
            <a:r>
              <a:rPr lang="en-US" sz="1400" dirty="0"/>
              <a:t>(TEWL)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 smtClean="0"/>
              <a:t>tinggi</a:t>
            </a:r>
            <a:r>
              <a:rPr lang="en-US" sz="1400" dirty="0"/>
              <a:t>.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 ceramide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berkurang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susunan</a:t>
            </a:r>
            <a:r>
              <a:rPr lang="en-US" sz="1400" dirty="0"/>
              <a:t> lipid di stratum </a:t>
            </a:r>
            <a:r>
              <a:rPr lang="en-US" sz="1400" dirty="0" err="1"/>
              <a:t>korneum</a:t>
            </a:r>
            <a:r>
              <a:rPr lang="en-US" sz="1400" dirty="0"/>
              <a:t> juga </a:t>
            </a:r>
            <a:r>
              <a:rPr lang="en-US" sz="1400" dirty="0" err="1"/>
              <a:t>berubah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Semuanya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bahanbahan</a:t>
            </a:r>
            <a:r>
              <a:rPr lang="en-US" sz="1400" dirty="0"/>
              <a:t> </a:t>
            </a:r>
            <a:r>
              <a:rPr lang="en-US" sz="1400" dirty="0" err="1"/>
              <a:t>iritan</a:t>
            </a:r>
            <a:r>
              <a:rPr lang="en-US" sz="1400" dirty="0"/>
              <a:t>, </a:t>
            </a:r>
            <a:r>
              <a:rPr lang="en-US" sz="1400" dirty="0" err="1"/>
              <a:t>alergen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mikroba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.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91" y="3861048"/>
            <a:ext cx="5746601" cy="28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8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269" y="55290"/>
            <a:ext cx="6840537" cy="508000"/>
          </a:xfrm>
        </p:spPr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697"/>
            <a:ext cx="3082345" cy="5732462"/>
          </a:xfrm>
        </p:spPr>
        <p:txBody>
          <a:bodyPr/>
          <a:lstStyle/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(innate immunity)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Alergen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ditangkap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APC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memicu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aktivasi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Th2. Th2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memicu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melepas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berikatan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basophil).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sensitisazi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antigen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lgsg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berikatan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bsofil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memicu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degranulasi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berakibat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kemokin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sitokin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proinflamasi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interleukin (IL) 4, 5,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tumor necrosis factor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merangsang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inflamasi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98" y="3781331"/>
            <a:ext cx="5360748" cy="2833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65" y="718319"/>
            <a:ext cx="5810135" cy="28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858" y="188640"/>
            <a:ext cx="6840537" cy="508000"/>
          </a:xfrm>
        </p:spPr>
        <p:txBody>
          <a:bodyPr/>
          <a:lstStyle/>
          <a:p>
            <a:r>
              <a:rPr lang="en-US" dirty="0" smtClean="0"/>
              <a:t>DERMATITIS KONTAK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777162" cy="49688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dermatitis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peradangan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spongiosis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/edema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interseluler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epidermis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berkontak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terpajan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alergik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(DKI)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(DKA)</a:t>
            </a:r>
          </a:p>
        </p:txBody>
      </p:sp>
    </p:spTree>
    <p:extLst>
      <p:ext uri="{BB962C8B-B14F-4D97-AF65-F5344CB8AC3E}">
        <p14:creationId xmlns:p14="http://schemas.microsoft.com/office/powerpoint/2010/main" val="381074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4" y="58811"/>
            <a:ext cx="6840537" cy="508000"/>
          </a:xfrm>
        </p:spPr>
        <p:txBody>
          <a:bodyPr/>
          <a:lstStyle/>
          <a:p>
            <a:r>
              <a:rPr lang="en-US" dirty="0" smtClean="0"/>
              <a:t>Dermatitis </a:t>
            </a:r>
            <a:r>
              <a:rPr lang="en-US" dirty="0" err="1" smtClean="0"/>
              <a:t>Kontak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706" y="404356"/>
            <a:ext cx="3811587" cy="3528293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imunologis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(DKI)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peradangan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3294" y="566811"/>
            <a:ext cx="4381922" cy="4086325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Dermatitis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timbulnya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dermatitis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pelarut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Rasa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dikeluhkan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gejalanya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AB II TINJAUAN PUSTAKA 2.1 Dermatitis Kontak 2.1.1 Pengertian Dermatitis  Kontak Dermatitis adalah peradangan kulit (epiderm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45831"/>
            <a:ext cx="29718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190" y="4365104"/>
            <a:ext cx="26479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RHINITIS ALERGI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24999"/>
            <a:ext cx="4597989" cy="37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Rhinitis </a:t>
            </a:r>
            <a:r>
              <a:rPr lang="en-US" dirty="0" err="1" smtClean="0"/>
              <a:t>Alergi</a:t>
            </a:r>
            <a:r>
              <a:rPr lang="en-US" dirty="0" smtClean="0"/>
              <a:t>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2808312" cy="4968875"/>
          </a:xfrm>
        </p:spPr>
        <p:txBody>
          <a:bodyPr/>
          <a:lstStyle/>
          <a:p>
            <a:r>
              <a:rPr lang="en-US" sz="2000" dirty="0" err="1"/>
              <a:t>Rinitis</a:t>
            </a:r>
            <a:r>
              <a:rPr lang="en-US" sz="2000" dirty="0"/>
              <a:t> </a:t>
            </a:r>
            <a:r>
              <a:rPr lang="en-US" sz="2000" dirty="0" err="1"/>
              <a:t>alergi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gejala</a:t>
            </a:r>
            <a:r>
              <a:rPr lang="en-US" sz="2000" dirty="0"/>
              <a:t> </a:t>
            </a:r>
            <a:r>
              <a:rPr lang="en-US" sz="2000" dirty="0" err="1"/>
              <a:t>kelainan</a:t>
            </a:r>
            <a:r>
              <a:rPr lang="en-US" sz="2000" dirty="0"/>
              <a:t> </a:t>
            </a:r>
            <a:r>
              <a:rPr lang="en-US" sz="2000" dirty="0" err="1"/>
              <a:t>hidung</a:t>
            </a:r>
            <a:r>
              <a:rPr lang="en-US" sz="2000" dirty="0"/>
              <a:t> yang </a:t>
            </a:r>
            <a:r>
              <a:rPr lang="en-US" sz="2000" dirty="0" err="1"/>
              <a:t>disebabkan</a:t>
            </a:r>
            <a:r>
              <a:rPr lang="en-US" sz="2000" dirty="0"/>
              <a:t> proses </a:t>
            </a:r>
            <a:r>
              <a:rPr lang="en-US" sz="2000" dirty="0" err="1"/>
              <a:t>inflamasi</a:t>
            </a:r>
            <a:r>
              <a:rPr lang="en-US" sz="2000" dirty="0"/>
              <a:t> yang </a:t>
            </a:r>
            <a:r>
              <a:rPr lang="en-US" sz="2000" dirty="0" err="1"/>
              <a:t>diperantarai</a:t>
            </a:r>
            <a:r>
              <a:rPr lang="en-US" sz="2000" dirty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imunoglobulin</a:t>
            </a:r>
            <a:r>
              <a:rPr lang="en-US" sz="2000" dirty="0" smtClean="0"/>
              <a:t> </a:t>
            </a:r>
            <a:r>
              <a:rPr lang="en-US" sz="2000" dirty="0"/>
              <a:t>E (</a:t>
            </a:r>
            <a:r>
              <a:rPr lang="en-US" sz="2000" dirty="0" err="1"/>
              <a:t>IgE</a:t>
            </a:r>
            <a:r>
              <a:rPr lang="en-US" sz="2000" dirty="0"/>
              <a:t>)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paparan</a:t>
            </a:r>
            <a:r>
              <a:rPr lang="en-US" sz="2000" dirty="0"/>
              <a:t> </a:t>
            </a:r>
            <a:r>
              <a:rPr lang="en-US" sz="2000" dirty="0" err="1"/>
              <a:t>alergen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mukosa</a:t>
            </a:r>
            <a:r>
              <a:rPr lang="en-US" sz="2000" dirty="0"/>
              <a:t> </a:t>
            </a:r>
            <a:r>
              <a:rPr lang="en-US" sz="2000" dirty="0" err="1" smtClean="0"/>
              <a:t>hidung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348880"/>
            <a:ext cx="5561434" cy="26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2226"/>
            <a:ext cx="6840537" cy="508000"/>
          </a:xfrm>
        </p:spPr>
        <p:txBody>
          <a:bodyPr/>
          <a:lstStyle/>
          <a:p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16570"/>
            <a:ext cx="7777162" cy="4968875"/>
          </a:xfrm>
        </p:spPr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rinitis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bersin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,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yang </a:t>
            </a:r>
            <a:r>
              <a:rPr lang="en-US" dirty="0" err="1"/>
              <a:t>jernih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tersumbat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reversibel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287536"/>
            <a:ext cx="5682258" cy="29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77162" cy="4968875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Amerika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terbanyak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menempati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ke-6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ke-2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terbanyak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kunjungan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pemeliharaan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Study of Asthma and Allergies in Children (ISAAC, 2006), Indonesia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bersama-sama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Albania, Rumania, Georgia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 </a:t>
            </a:r>
          </a:p>
        </p:txBody>
      </p:sp>
    </p:spTree>
    <p:extLst>
      <p:ext uri="{BB962C8B-B14F-4D97-AF65-F5344CB8AC3E}">
        <p14:creationId xmlns:p14="http://schemas.microsoft.com/office/powerpoint/2010/main" val="150076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347" y="15046"/>
            <a:ext cx="6840537" cy="508000"/>
          </a:xfrm>
        </p:spPr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93747"/>
              </p:ext>
            </p:extLst>
          </p:nvPr>
        </p:nvGraphicFramePr>
        <p:xfrm>
          <a:off x="187325" y="836613"/>
          <a:ext cx="3744913" cy="561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699" y="3538540"/>
            <a:ext cx="4712900" cy="28847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65408" y="836613"/>
            <a:ext cx="179824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1600" kern="0" dirty="0" err="1" smtClean="0"/>
              <a:t>Fase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Sensitisasi</a:t>
            </a:r>
            <a:r>
              <a:rPr lang="en-US" sz="1600" kern="0" dirty="0" smtClean="0"/>
              <a:t> </a:t>
            </a:r>
            <a:endParaRPr lang="en-US" sz="16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1042417"/>
            <a:ext cx="2124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3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347" y="38008"/>
            <a:ext cx="6840537" cy="508000"/>
          </a:xfrm>
        </p:spPr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71" y="4077072"/>
            <a:ext cx="4912253" cy="25202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49626"/>
            <a:ext cx="179824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1600" kern="0" dirty="0" err="1" smtClean="0"/>
              <a:t>Fase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Elisitasi</a:t>
            </a:r>
            <a:endParaRPr lang="en-US" sz="1600" kern="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922811"/>
              </p:ext>
            </p:extLst>
          </p:nvPr>
        </p:nvGraphicFramePr>
        <p:xfrm>
          <a:off x="179512" y="665312"/>
          <a:ext cx="3744913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7" y="747247"/>
            <a:ext cx="30861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0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GLAUKOMA</a:t>
            </a:r>
            <a:endParaRPr lang="en-US" dirty="0"/>
          </a:p>
        </p:txBody>
      </p:sp>
      <p:pic>
        <p:nvPicPr>
          <p:cNvPr id="1026" name="Picture 2" descr="Types of Glaucoma | Wolfe Eye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38801" cy="31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50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Histamin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H1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vidianus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rasa </a:t>
            </a:r>
            <a:r>
              <a:rPr lang="en-US" dirty="0" err="1"/>
              <a:t>gatal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bersin-bersin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Histamin</a:t>
            </a:r>
            <a:r>
              <a:rPr lang="en-US" dirty="0" smtClean="0"/>
              <a:t> </a:t>
            </a:r>
            <a:r>
              <a:rPr lang="en-US" dirty="0"/>
              <a:t>juga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goblet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hipersekresi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permeabilitas</a:t>
            </a:r>
            <a:r>
              <a:rPr lang="en-US" dirty="0"/>
              <a:t> </a:t>
            </a:r>
            <a:r>
              <a:rPr lang="en-US" dirty="0" err="1"/>
              <a:t>kapiler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rhinorrhea. </a:t>
            </a:r>
            <a:r>
              <a:rPr lang="en-US" dirty="0" err="1"/>
              <a:t>Gejala</a:t>
            </a:r>
            <a:r>
              <a:rPr lang="en-US" dirty="0"/>
              <a:t> 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tersumbat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vasodilatasi</a:t>
            </a:r>
            <a:r>
              <a:rPr lang="en-US" dirty="0"/>
              <a:t> sinusoid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95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488238" cy="504825"/>
          </a:xfrm>
        </p:spPr>
        <p:txBody>
          <a:bodyPr/>
          <a:lstStyle/>
          <a:p>
            <a:r>
              <a:rPr lang="en-US" sz="3200" dirty="0" err="1" smtClean="0">
                <a:latin typeface="Tahoma" charset="0"/>
              </a:rPr>
              <a:t>Definisi</a:t>
            </a:r>
            <a:r>
              <a:rPr lang="en-US" sz="3200" dirty="0" smtClean="0">
                <a:latin typeface="Tahoma" charset="0"/>
              </a:rPr>
              <a:t> </a:t>
            </a:r>
            <a:r>
              <a:rPr lang="en-US" sz="3200" dirty="0" err="1" smtClean="0">
                <a:latin typeface="Tahoma" charset="0"/>
              </a:rPr>
              <a:t>Glaukoma</a:t>
            </a:r>
            <a:endParaRPr lang="uk-UA" sz="3200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504825"/>
            <a:ext cx="6769100" cy="3788271"/>
          </a:xfrm>
        </p:spPr>
        <p:txBody>
          <a:bodyPr/>
          <a:lstStyle/>
          <a:p>
            <a:pPr algn="just"/>
            <a:r>
              <a:rPr lang="en-US" altLang="ko-KR" sz="1600" dirty="0" err="1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Glaukoma</a:t>
            </a:r>
            <a:r>
              <a:rPr lang="en-US" altLang="ko-KR" sz="1600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adalah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sekelompok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neuropati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optik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yang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ditandai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dengan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degenerasi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progresif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sel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ganglion retina.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Ini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adalah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neuron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sistem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saraf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pusat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yang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memiliki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badan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sel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di retina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bagian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dalam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dan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akson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di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saraf</a:t>
            </a:r>
            <a:r>
              <a:rPr lang="en-US" altLang="ko-KR" sz="1600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optik</a:t>
            </a:r>
            <a:r>
              <a:rPr lang="en-US" altLang="ko-KR" sz="1600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Kelainan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glaukoma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pupil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menciutnya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Glaukoma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intraokuler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hilangnya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penglihatan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dipertahankan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lama.</a:t>
            </a:r>
            <a:endParaRPr lang="en-US" altLang="ko-KR" sz="1600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356992"/>
            <a:ext cx="5615334" cy="327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77" y="1412776"/>
            <a:ext cx="7777162" cy="4968875"/>
          </a:xfrm>
        </p:spPr>
        <p:txBody>
          <a:bodyPr/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intraokuler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intraokuler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bertambahnya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berkurangnya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pupil.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intraokuler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rusaknya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ganglion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optikus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penglihatan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kematian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Kematian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penglihatan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5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8979561"/>
              </p:ext>
            </p:extLst>
          </p:nvPr>
        </p:nvGraphicFramePr>
        <p:xfrm>
          <a:off x="1524000" y="1397000"/>
          <a:ext cx="6648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67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12" y="-13241"/>
            <a:ext cx="7092950" cy="448339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etiologi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8574795"/>
              </p:ext>
            </p:extLst>
          </p:nvPr>
        </p:nvGraphicFramePr>
        <p:xfrm>
          <a:off x="2627784" y="574289"/>
          <a:ext cx="515419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3429000"/>
            <a:ext cx="712913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Klasifikasi</a:t>
            </a:r>
            <a:r>
              <a:rPr lang="en-US" kern="0" dirty="0" smtClean="0"/>
              <a:t> </a:t>
            </a:r>
            <a:r>
              <a:rPr lang="en-US" kern="0" dirty="0" err="1" smtClean="0"/>
              <a:t>berdasarkan</a:t>
            </a:r>
            <a:r>
              <a:rPr lang="en-US" kern="0" dirty="0" smtClean="0"/>
              <a:t> </a:t>
            </a:r>
            <a:r>
              <a:rPr lang="en-US" kern="0" dirty="0" err="1" smtClean="0"/>
              <a:t>tekanan</a:t>
            </a:r>
            <a:r>
              <a:rPr lang="en-US" kern="0" dirty="0" smtClean="0"/>
              <a:t> </a:t>
            </a:r>
            <a:r>
              <a:rPr lang="en-US" kern="0" dirty="0" err="1" smtClean="0"/>
              <a:t>intraokuler</a:t>
            </a:r>
            <a:endParaRPr lang="en-US" kern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1094478"/>
              </p:ext>
            </p:extLst>
          </p:nvPr>
        </p:nvGraphicFramePr>
        <p:xfrm>
          <a:off x="2843808" y="3752850"/>
          <a:ext cx="5429709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3095947" cy="5476487"/>
          </a:xfrm>
        </p:spPr>
        <p:txBody>
          <a:bodyPr/>
          <a:lstStyle/>
          <a:p>
            <a:pPr algn="just"/>
            <a:r>
              <a:rPr lang="en-US" sz="2000" dirty="0" smtClean="0"/>
              <a:t>Mata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2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anterior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bilik</a:t>
            </a:r>
            <a:r>
              <a:rPr lang="en-US" sz="2000" dirty="0" smtClean="0"/>
              <a:t> anterior (</a:t>
            </a:r>
            <a:r>
              <a:rPr lang="en-US" sz="2000" dirty="0" err="1" smtClean="0"/>
              <a:t>kornea</a:t>
            </a:r>
            <a:r>
              <a:rPr lang="en-US" sz="2000" dirty="0" smtClean="0"/>
              <a:t> &amp; iris) </a:t>
            </a:r>
            <a:r>
              <a:rPr lang="en-US" sz="2000" dirty="0" err="1" smtClean="0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bilik</a:t>
            </a:r>
            <a:r>
              <a:rPr lang="en-US" sz="2000" dirty="0" smtClean="0"/>
              <a:t> </a:t>
            </a:r>
            <a:r>
              <a:rPr lang="en-US" sz="2000" dirty="0"/>
              <a:t>posterior </a:t>
            </a:r>
            <a:r>
              <a:rPr lang="en-US" sz="2000" dirty="0" smtClean="0"/>
              <a:t>(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sempit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iris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lensa</a:t>
            </a:r>
            <a:r>
              <a:rPr lang="en-US" sz="2000" dirty="0" smtClean="0"/>
              <a:t>)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posterior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vitreous.</a:t>
            </a:r>
          </a:p>
          <a:p>
            <a:pPr algn="just"/>
            <a:r>
              <a:rPr lang="en-US" sz="2000" dirty="0" err="1" smtClean="0"/>
              <a:t>Bagian</a:t>
            </a:r>
            <a:r>
              <a:rPr lang="en-US" sz="2000" dirty="0" smtClean="0"/>
              <a:t> anterior </a:t>
            </a:r>
            <a:r>
              <a:rPr lang="en-US" sz="2000" dirty="0" err="1" smtClean="0"/>
              <a:t>diisi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aqueous humor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posterior </a:t>
            </a:r>
            <a:r>
              <a:rPr lang="en-US" sz="2000" dirty="0" err="1" smtClean="0"/>
              <a:t>diisi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vitreous humor.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340768"/>
            <a:ext cx="5771778" cy="36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9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09"/>
            <a:ext cx="9036496" cy="3933665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/>
              <a:t>Cairan</a:t>
            </a:r>
            <a:r>
              <a:rPr lang="en-US" sz="1800" dirty="0"/>
              <a:t> </a:t>
            </a:r>
            <a:r>
              <a:rPr lang="en-US" sz="1800" b="1" dirty="0"/>
              <a:t>aqueous </a:t>
            </a:r>
            <a:r>
              <a:rPr lang="en-US" sz="1800" b="1" dirty="0" smtClean="0"/>
              <a:t>humor </a:t>
            </a:r>
            <a:r>
              <a:rPr lang="en-US" sz="1800" dirty="0" err="1" smtClean="0"/>
              <a:t>berfungsi</a:t>
            </a:r>
            <a:r>
              <a:rPr lang="en-US" sz="1800" dirty="0" smtClean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penyeimbang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 </a:t>
            </a:r>
            <a:r>
              <a:rPr lang="en-US" sz="1800" b="1" dirty="0" err="1" smtClean="0"/>
              <a:t>mata</a:t>
            </a:r>
            <a:r>
              <a:rPr lang="en-US" sz="1800" dirty="0" smtClean="0"/>
              <a:t>. </a:t>
            </a:r>
            <a:r>
              <a:rPr lang="en-US" sz="1800" dirty="0" err="1" smtClean="0"/>
              <a:t>Kesehatan</a:t>
            </a:r>
            <a:r>
              <a:rPr lang="en-US" sz="1800" dirty="0"/>
              <a:t> </a:t>
            </a:r>
            <a:r>
              <a:rPr lang="en-US" sz="1800" b="1" dirty="0" err="1"/>
              <a:t>mata</a:t>
            </a:r>
            <a:r>
              <a:rPr lang="en-US" sz="1800" dirty="0"/>
              <a:t> juga </a:t>
            </a:r>
            <a:r>
              <a:rPr lang="en-US" sz="1800" dirty="0" err="1"/>
              <a:t>dipengaruhi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proses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cairan</a:t>
            </a:r>
            <a:r>
              <a:rPr lang="en-US" sz="1800" dirty="0"/>
              <a:t> di </a:t>
            </a:r>
            <a:r>
              <a:rPr lang="en-US" sz="1800" dirty="0" err="1" smtClean="0"/>
              <a:t>bilik</a:t>
            </a:r>
            <a:r>
              <a:rPr lang="en-US" sz="1800" dirty="0" smtClean="0"/>
              <a:t> anterior.</a:t>
            </a:r>
          </a:p>
          <a:p>
            <a:r>
              <a:rPr lang="en-US" sz="1800" dirty="0" err="1"/>
              <a:t>Cairan</a:t>
            </a:r>
            <a:r>
              <a:rPr lang="en-US" sz="1800" dirty="0"/>
              <a:t> aqueous </a:t>
            </a:r>
            <a:r>
              <a:rPr lang="en-US" sz="1800" dirty="0" err="1"/>
              <a:t>diproduksi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</a:t>
            </a:r>
            <a:r>
              <a:rPr lang="en-US" sz="1800" dirty="0" err="1"/>
              <a:t>silier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prosesus</a:t>
            </a:r>
            <a:r>
              <a:rPr lang="en-US" sz="1800" dirty="0"/>
              <a:t> </a:t>
            </a:r>
            <a:r>
              <a:rPr lang="en-US" sz="1800" dirty="0" err="1"/>
              <a:t>siliaris</a:t>
            </a:r>
            <a:r>
              <a:rPr lang="en-US" sz="1800" dirty="0"/>
              <a:t>. Humor aqueous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Kamera</a:t>
            </a:r>
            <a:r>
              <a:rPr lang="en-US" sz="1800" dirty="0"/>
              <a:t> </a:t>
            </a:r>
            <a:r>
              <a:rPr lang="en-US" sz="1800" dirty="0" err="1"/>
              <a:t>Okuli</a:t>
            </a:r>
            <a:r>
              <a:rPr lang="en-US" sz="1800" dirty="0"/>
              <a:t> Posterior (KOP)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Kamera</a:t>
            </a:r>
            <a:r>
              <a:rPr lang="en-US" sz="1800" dirty="0"/>
              <a:t> </a:t>
            </a:r>
            <a:r>
              <a:rPr lang="en-US" sz="1800" dirty="0" err="1"/>
              <a:t>Okuli</a:t>
            </a:r>
            <a:r>
              <a:rPr lang="en-US" sz="1800" dirty="0"/>
              <a:t> Anterior (KOA) yang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melewati</a:t>
            </a:r>
            <a:r>
              <a:rPr lang="en-US" sz="1800" dirty="0"/>
              <a:t> </a:t>
            </a:r>
            <a:r>
              <a:rPr lang="en-US" sz="1800" dirty="0" err="1"/>
              <a:t>trabekulum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</a:t>
            </a:r>
            <a:r>
              <a:rPr lang="en-US" sz="1800" dirty="0" err="1"/>
              <a:t>Schlemm</a:t>
            </a:r>
            <a:r>
              <a:rPr lang="en-US" sz="1800" dirty="0"/>
              <a:t> yang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</a:t>
            </a:r>
            <a:r>
              <a:rPr lang="en-US" sz="1800" dirty="0" err="1"/>
              <a:t>kolektor</a:t>
            </a:r>
            <a:r>
              <a:rPr lang="en-US" sz="1800" dirty="0"/>
              <a:t>, yang </a:t>
            </a:r>
            <a:r>
              <a:rPr lang="en-US" sz="1800" dirty="0" err="1"/>
              <a:t>berujung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vena </a:t>
            </a:r>
            <a:r>
              <a:rPr lang="en-US" sz="1800" dirty="0" err="1"/>
              <a:t>episklera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.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dibutuhkan</a:t>
            </a:r>
            <a:r>
              <a:rPr lang="en-US" sz="1800" dirty="0"/>
              <a:t> </a:t>
            </a: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cairan</a:t>
            </a:r>
            <a:r>
              <a:rPr lang="en-US" sz="1800" dirty="0"/>
              <a:t> aqueous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pembuangannya</a:t>
            </a:r>
            <a:r>
              <a:rPr lang="en-US" sz="1800" dirty="0"/>
              <a:t> agar </a:t>
            </a:r>
            <a:r>
              <a:rPr lang="en-US" sz="1800" dirty="0" err="1"/>
              <a:t>tekanan</a:t>
            </a:r>
            <a:r>
              <a:rPr lang="en-US" sz="1800" dirty="0"/>
              <a:t> bola </a:t>
            </a:r>
            <a:r>
              <a:rPr lang="en-US" sz="1800" dirty="0" err="1"/>
              <a:t>mata</a:t>
            </a:r>
            <a:r>
              <a:rPr lang="en-US" sz="1800" dirty="0"/>
              <a:t> normal</a:t>
            </a:r>
          </a:p>
          <a:p>
            <a:r>
              <a:rPr lang="en-US" sz="1800" dirty="0" err="1" smtClean="0"/>
              <a:t>Pada</a:t>
            </a:r>
            <a:r>
              <a:rPr lang="en-US" sz="1800" dirty="0" smtClean="0"/>
              <a:t> glaucoma, </a:t>
            </a:r>
            <a:r>
              <a:rPr lang="en-US" sz="1800" dirty="0" err="1" smtClean="0"/>
              <a:t>aliran</a:t>
            </a:r>
            <a:r>
              <a:rPr lang="en-US" sz="1800" dirty="0" smtClean="0"/>
              <a:t> </a:t>
            </a:r>
            <a:r>
              <a:rPr lang="en-US" sz="1800" dirty="0" err="1" smtClean="0"/>
              <a:t>cairan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terhambat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tekanan</a:t>
            </a:r>
            <a:r>
              <a:rPr lang="en-US" sz="1800" dirty="0" smtClean="0"/>
              <a:t> intraocular. </a:t>
            </a:r>
          </a:p>
          <a:p>
            <a:r>
              <a:rPr lang="en-US" sz="1800" dirty="0" smtClean="0"/>
              <a:t>Hal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kerusakan</a:t>
            </a:r>
            <a:r>
              <a:rPr lang="en-US" sz="1800" dirty="0" smtClean="0"/>
              <a:t> </a:t>
            </a:r>
            <a:r>
              <a:rPr lang="en-US" sz="1800" dirty="0" err="1" smtClean="0"/>
              <a:t>saraf</a:t>
            </a:r>
            <a:r>
              <a:rPr lang="en-US" sz="1800" dirty="0" smtClean="0"/>
              <a:t> optic </a:t>
            </a:r>
            <a:r>
              <a:rPr lang="en-US" sz="1800" dirty="0" err="1" smtClean="0"/>
              <a:t>dan</a:t>
            </a:r>
            <a:r>
              <a:rPr lang="en-US" sz="1800" dirty="0" smtClean="0"/>
              <a:t> lama </a:t>
            </a:r>
            <a:r>
              <a:rPr lang="en-US" sz="1800" dirty="0" err="1" smtClean="0"/>
              <a:t>kelamaan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kebutaan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48" y="4118826"/>
            <a:ext cx="5062452" cy="273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192269"/>
            <a:ext cx="357087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8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7">
      <a:dk1>
        <a:srgbClr val="4D4D4D"/>
      </a:dk1>
      <a:lt1>
        <a:srgbClr val="FFFFFF"/>
      </a:lt1>
      <a:dk2>
        <a:srgbClr val="000000"/>
      </a:dk2>
      <a:lt2>
        <a:srgbClr val="663300"/>
      </a:lt2>
      <a:accent1>
        <a:srgbClr val="C4B198"/>
      </a:accent1>
      <a:accent2>
        <a:srgbClr val="5C3F2A"/>
      </a:accent2>
      <a:accent3>
        <a:srgbClr val="FFFFFF"/>
      </a:accent3>
      <a:accent4>
        <a:srgbClr val="404040"/>
      </a:accent4>
      <a:accent5>
        <a:srgbClr val="DED5CA"/>
      </a:accent5>
      <a:accent6>
        <a:srgbClr val="533825"/>
      </a:accent6>
      <a:hlink>
        <a:srgbClr val="AC9482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402D26"/>
        </a:lt2>
        <a:accent1>
          <a:srgbClr val="C4B198"/>
        </a:accent1>
        <a:accent2>
          <a:srgbClr val="5C3F2A"/>
        </a:accent2>
        <a:accent3>
          <a:srgbClr val="FFFFFF"/>
        </a:accent3>
        <a:accent4>
          <a:srgbClr val="404040"/>
        </a:accent4>
        <a:accent5>
          <a:srgbClr val="DED5CA"/>
        </a:accent5>
        <a:accent6>
          <a:srgbClr val="533825"/>
        </a:accent6>
        <a:hlink>
          <a:srgbClr val="AC948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C4B198"/>
        </a:accent1>
        <a:accent2>
          <a:srgbClr val="5C3F2A"/>
        </a:accent2>
        <a:accent3>
          <a:srgbClr val="FFFFFF"/>
        </a:accent3>
        <a:accent4>
          <a:srgbClr val="404040"/>
        </a:accent4>
        <a:accent5>
          <a:srgbClr val="DED5CA"/>
        </a:accent5>
        <a:accent6>
          <a:srgbClr val="533825"/>
        </a:accent6>
        <a:hlink>
          <a:srgbClr val="AC948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1726</Words>
  <Application>Microsoft Office PowerPoint</Application>
  <PresentationFormat>On-screen Show (4:3)</PresentationFormat>
  <Paragraphs>123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굴림</vt:lpstr>
      <vt:lpstr>Tahoma</vt:lpstr>
      <vt:lpstr>Times New Roman</vt:lpstr>
      <vt:lpstr>template</vt:lpstr>
      <vt:lpstr>GANGGUAN INDERA</vt:lpstr>
      <vt:lpstr>POKOK BAHASAN</vt:lpstr>
      <vt:lpstr>GLAUKOMA</vt:lpstr>
      <vt:lpstr>Definisi Glaukoma</vt:lpstr>
      <vt:lpstr>Etiologi</vt:lpstr>
      <vt:lpstr>Klasifikasi  </vt:lpstr>
      <vt:lpstr>Klasifikasi berdasarkan etiologi</vt:lpstr>
      <vt:lpstr>Patofisiologi</vt:lpstr>
      <vt:lpstr>PowerPoint Presentation</vt:lpstr>
      <vt:lpstr>Glaukoma Sudut Terbuka</vt:lpstr>
      <vt:lpstr>Glaukoma Sudut Tertutup</vt:lpstr>
      <vt:lpstr>Epidemiologi</vt:lpstr>
      <vt:lpstr>Faktor Resiko</vt:lpstr>
      <vt:lpstr>DERMATITIS</vt:lpstr>
      <vt:lpstr>DERMATITIS</vt:lpstr>
      <vt:lpstr>DERMATITIS ATOPIK (ECZEMA)</vt:lpstr>
      <vt:lpstr>Epidemiologi</vt:lpstr>
      <vt:lpstr>Etiologi</vt:lpstr>
      <vt:lpstr>Manifestasi Klinik</vt:lpstr>
      <vt:lpstr>Patofisiologi</vt:lpstr>
      <vt:lpstr>Patofisiologi</vt:lpstr>
      <vt:lpstr>DERMATITIS KONTAK</vt:lpstr>
      <vt:lpstr>Dermatitis Kontak  </vt:lpstr>
      <vt:lpstr>RHINITIS ALERGI</vt:lpstr>
      <vt:lpstr>Rhinitis Alergi Etiology</vt:lpstr>
      <vt:lpstr>Manifestasi Klinik</vt:lpstr>
      <vt:lpstr>Epidemiologi</vt:lpstr>
      <vt:lpstr>Patofisiologi</vt:lpstr>
      <vt:lpstr>Patofisiologi</vt:lpstr>
      <vt:lpstr>PowerPoint Presentation</vt:lpstr>
      <vt:lpstr>THANKYOU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ASUS</cp:lastModifiedBy>
  <cp:revision>100</cp:revision>
  <dcterms:created xsi:type="dcterms:W3CDTF">2006-04-06T08:11:12Z</dcterms:created>
  <dcterms:modified xsi:type="dcterms:W3CDTF">2021-12-07T07:11:55Z</dcterms:modified>
</cp:coreProperties>
</file>