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357" r:id="rId3"/>
    <p:sldId id="358" r:id="rId4"/>
    <p:sldId id="359" r:id="rId5"/>
    <p:sldId id="360" r:id="rId6"/>
    <p:sldId id="362"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332" r:id="rId47"/>
  </p:sldIdLst>
  <p:sldSz cx="10402888" cy="7315200"/>
  <p:notesSz cx="6858000" cy="9144000"/>
  <p:defaultTextStyle>
    <a:defPPr>
      <a:defRPr lang="en-US"/>
    </a:defPPr>
    <a:lvl1pPr marL="0" algn="l" defTabSz="483215" rtl="0" eaLnBrk="1" latinLnBrk="0" hangingPunct="1">
      <a:defRPr sz="1900" kern="1200">
        <a:solidFill>
          <a:schemeClr val="tx1"/>
        </a:solidFill>
        <a:latin typeface="+mn-lt"/>
        <a:ea typeface="+mn-ea"/>
        <a:cs typeface="+mn-cs"/>
      </a:defRPr>
    </a:lvl1pPr>
    <a:lvl2pPr marL="483215" algn="l" defTabSz="483215" rtl="0" eaLnBrk="1" latinLnBrk="0" hangingPunct="1">
      <a:defRPr sz="1900" kern="1200">
        <a:solidFill>
          <a:schemeClr val="tx1"/>
        </a:solidFill>
        <a:latin typeface="+mn-lt"/>
        <a:ea typeface="+mn-ea"/>
        <a:cs typeface="+mn-cs"/>
      </a:defRPr>
    </a:lvl2pPr>
    <a:lvl3pPr marL="966429" algn="l" defTabSz="483215" rtl="0" eaLnBrk="1" latinLnBrk="0" hangingPunct="1">
      <a:defRPr sz="1900" kern="1200">
        <a:solidFill>
          <a:schemeClr val="tx1"/>
        </a:solidFill>
        <a:latin typeface="+mn-lt"/>
        <a:ea typeface="+mn-ea"/>
        <a:cs typeface="+mn-cs"/>
      </a:defRPr>
    </a:lvl3pPr>
    <a:lvl4pPr marL="1449644" algn="l" defTabSz="483215" rtl="0" eaLnBrk="1" latinLnBrk="0" hangingPunct="1">
      <a:defRPr sz="1900" kern="1200">
        <a:solidFill>
          <a:schemeClr val="tx1"/>
        </a:solidFill>
        <a:latin typeface="+mn-lt"/>
        <a:ea typeface="+mn-ea"/>
        <a:cs typeface="+mn-cs"/>
      </a:defRPr>
    </a:lvl4pPr>
    <a:lvl5pPr marL="1932859" algn="l" defTabSz="483215" rtl="0" eaLnBrk="1" latinLnBrk="0" hangingPunct="1">
      <a:defRPr sz="1900" kern="1200">
        <a:solidFill>
          <a:schemeClr val="tx1"/>
        </a:solidFill>
        <a:latin typeface="+mn-lt"/>
        <a:ea typeface="+mn-ea"/>
        <a:cs typeface="+mn-cs"/>
      </a:defRPr>
    </a:lvl5pPr>
    <a:lvl6pPr marL="2416073" algn="l" defTabSz="483215" rtl="0" eaLnBrk="1" latinLnBrk="0" hangingPunct="1">
      <a:defRPr sz="1900" kern="1200">
        <a:solidFill>
          <a:schemeClr val="tx1"/>
        </a:solidFill>
        <a:latin typeface="+mn-lt"/>
        <a:ea typeface="+mn-ea"/>
        <a:cs typeface="+mn-cs"/>
      </a:defRPr>
    </a:lvl6pPr>
    <a:lvl7pPr marL="2899288" algn="l" defTabSz="483215" rtl="0" eaLnBrk="1" latinLnBrk="0" hangingPunct="1">
      <a:defRPr sz="1900" kern="1200">
        <a:solidFill>
          <a:schemeClr val="tx1"/>
        </a:solidFill>
        <a:latin typeface="+mn-lt"/>
        <a:ea typeface="+mn-ea"/>
        <a:cs typeface="+mn-cs"/>
      </a:defRPr>
    </a:lvl7pPr>
    <a:lvl8pPr marL="3382503" algn="l" defTabSz="483215" rtl="0" eaLnBrk="1" latinLnBrk="0" hangingPunct="1">
      <a:defRPr sz="1900" kern="1200">
        <a:solidFill>
          <a:schemeClr val="tx1"/>
        </a:solidFill>
        <a:latin typeface="+mn-lt"/>
        <a:ea typeface="+mn-ea"/>
        <a:cs typeface="+mn-cs"/>
      </a:defRPr>
    </a:lvl8pPr>
    <a:lvl9pPr marL="3865717" algn="l" defTabSz="483215" rtl="0" eaLnBrk="1" latinLnBrk="0" hangingPunct="1">
      <a:defRPr sz="1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u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762" y="456"/>
      </p:cViewPr>
      <p:guideLst>
        <p:guide orient="horz" pos="2304"/>
        <p:guide pos="32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4-24T09:47:40.731" idx="1">
    <p:pos x="6610" y="631"/>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19083-ECFF-4D05-BDD7-F102B857C4F7}" type="datetimeFigureOut">
              <a:rPr lang="en-US" smtClean="0"/>
              <a:t>4/8/2021</a:t>
            </a:fld>
            <a:endParaRPr lang="en-US"/>
          </a:p>
        </p:txBody>
      </p:sp>
      <p:sp>
        <p:nvSpPr>
          <p:cNvPr id="4" name="Slide Image Placeholder 3"/>
          <p:cNvSpPr>
            <a:spLocks noGrp="1" noRot="1" noChangeAspect="1"/>
          </p:cNvSpPr>
          <p:nvPr>
            <p:ph type="sldImg" idx="2"/>
          </p:nvPr>
        </p:nvSpPr>
        <p:spPr>
          <a:xfrm>
            <a:off x="990600" y="685800"/>
            <a:ext cx="48768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26B18-3ED3-42C3-AA07-8D96C2666EAA}" type="slidenum">
              <a:rPr lang="en-US" smtClean="0"/>
              <a:t>‹#›</a:t>
            </a:fld>
            <a:endParaRPr lang="en-US"/>
          </a:p>
        </p:txBody>
      </p:sp>
    </p:spTree>
    <p:extLst>
      <p:ext uri="{BB962C8B-B14F-4D97-AF65-F5344CB8AC3E}">
        <p14:creationId xmlns:p14="http://schemas.microsoft.com/office/powerpoint/2010/main" val="1031550272"/>
      </p:ext>
    </p:extLst>
  </p:cSld>
  <p:clrMap bg1="lt1" tx1="dk1" bg2="lt2" tx2="dk2" accent1="accent1" accent2="accent2" accent3="accent3" accent4="accent4" accent5="accent5" accent6="accent6" hlink="hlink" folHlink="folHlink"/>
  <p:notesStyle>
    <a:lvl1pPr marL="0" algn="l" defTabSz="966429" rtl="0" eaLnBrk="1" latinLnBrk="0" hangingPunct="1">
      <a:defRPr sz="1300" kern="1200">
        <a:solidFill>
          <a:schemeClr val="tx1"/>
        </a:solidFill>
        <a:latin typeface="+mn-lt"/>
        <a:ea typeface="+mn-ea"/>
        <a:cs typeface="+mn-cs"/>
      </a:defRPr>
    </a:lvl1pPr>
    <a:lvl2pPr marL="483215" algn="l" defTabSz="966429" rtl="0" eaLnBrk="1" latinLnBrk="0" hangingPunct="1">
      <a:defRPr sz="1300" kern="1200">
        <a:solidFill>
          <a:schemeClr val="tx1"/>
        </a:solidFill>
        <a:latin typeface="+mn-lt"/>
        <a:ea typeface="+mn-ea"/>
        <a:cs typeface="+mn-cs"/>
      </a:defRPr>
    </a:lvl2pPr>
    <a:lvl3pPr marL="966429" algn="l" defTabSz="966429" rtl="0" eaLnBrk="1" latinLnBrk="0" hangingPunct="1">
      <a:defRPr sz="1300" kern="1200">
        <a:solidFill>
          <a:schemeClr val="tx1"/>
        </a:solidFill>
        <a:latin typeface="+mn-lt"/>
        <a:ea typeface="+mn-ea"/>
        <a:cs typeface="+mn-cs"/>
      </a:defRPr>
    </a:lvl3pPr>
    <a:lvl4pPr marL="1449644" algn="l" defTabSz="966429" rtl="0" eaLnBrk="1" latinLnBrk="0" hangingPunct="1">
      <a:defRPr sz="1300" kern="1200">
        <a:solidFill>
          <a:schemeClr val="tx1"/>
        </a:solidFill>
        <a:latin typeface="+mn-lt"/>
        <a:ea typeface="+mn-ea"/>
        <a:cs typeface="+mn-cs"/>
      </a:defRPr>
    </a:lvl4pPr>
    <a:lvl5pPr marL="1932859" algn="l" defTabSz="966429" rtl="0" eaLnBrk="1" latinLnBrk="0" hangingPunct="1">
      <a:defRPr sz="1300" kern="1200">
        <a:solidFill>
          <a:schemeClr val="tx1"/>
        </a:solidFill>
        <a:latin typeface="+mn-lt"/>
        <a:ea typeface="+mn-ea"/>
        <a:cs typeface="+mn-cs"/>
      </a:defRPr>
    </a:lvl5pPr>
    <a:lvl6pPr marL="2416073" algn="l" defTabSz="966429" rtl="0" eaLnBrk="1" latinLnBrk="0" hangingPunct="1">
      <a:defRPr sz="1300" kern="1200">
        <a:solidFill>
          <a:schemeClr val="tx1"/>
        </a:solidFill>
        <a:latin typeface="+mn-lt"/>
        <a:ea typeface="+mn-ea"/>
        <a:cs typeface="+mn-cs"/>
      </a:defRPr>
    </a:lvl6pPr>
    <a:lvl7pPr marL="2899288" algn="l" defTabSz="966429" rtl="0" eaLnBrk="1" latinLnBrk="0" hangingPunct="1">
      <a:defRPr sz="1300" kern="1200">
        <a:solidFill>
          <a:schemeClr val="tx1"/>
        </a:solidFill>
        <a:latin typeface="+mn-lt"/>
        <a:ea typeface="+mn-ea"/>
        <a:cs typeface="+mn-cs"/>
      </a:defRPr>
    </a:lvl7pPr>
    <a:lvl8pPr marL="3382503" algn="l" defTabSz="966429" rtl="0" eaLnBrk="1" latinLnBrk="0" hangingPunct="1">
      <a:defRPr sz="1300" kern="1200">
        <a:solidFill>
          <a:schemeClr val="tx1"/>
        </a:solidFill>
        <a:latin typeface="+mn-lt"/>
        <a:ea typeface="+mn-ea"/>
        <a:cs typeface="+mn-cs"/>
      </a:defRPr>
    </a:lvl8pPr>
    <a:lvl9pPr marL="3865717" algn="l" defTabSz="96642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685800"/>
            <a:ext cx="48768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26B18-3ED3-42C3-AA07-8D96C2666EAA}" type="slidenum">
              <a:rPr lang="en-US" smtClean="0"/>
              <a:t>1</a:t>
            </a:fld>
            <a:endParaRPr lang="en-US"/>
          </a:p>
        </p:txBody>
      </p:sp>
    </p:spTree>
    <p:extLst>
      <p:ext uri="{BB962C8B-B14F-4D97-AF65-F5344CB8AC3E}">
        <p14:creationId xmlns:p14="http://schemas.microsoft.com/office/powerpoint/2010/main" val="282496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d-ID" baseline="0" dirty="0" smtClean="0"/>
              <a:t>Tujuan diperkenalkannya CSAMT  adalah untuk menyelesaikan permasalahan audio-frequency magnetotellurics, yaitu digunakannya sumber alami dan ketidakstabilannya.</a:t>
            </a:r>
          </a:p>
          <a:p>
            <a:pPr marL="171450" indent="-171450">
              <a:buFont typeface="Arial" panose="020B0604020202020204" pitchFamily="34" charset="0"/>
              <a:buChar char="•"/>
            </a:pPr>
            <a:r>
              <a:rPr lang="id-ID" dirty="0" smtClean="0"/>
              <a:t>Seperti halnya MT, CSAMT juga digunakan untuk mengukur komponen</a:t>
            </a:r>
            <a:r>
              <a:rPr lang="id-ID" baseline="0" dirty="0" smtClean="0"/>
              <a:t>-komponen medan listrik dan medan magnetik yang tegak lurus satu sama lain.</a:t>
            </a:r>
            <a:endParaRPr lang="id-ID" dirty="0"/>
          </a:p>
        </p:txBody>
      </p:sp>
      <p:sp>
        <p:nvSpPr>
          <p:cNvPr id="4" name="Slide Number Placeholder 3"/>
          <p:cNvSpPr>
            <a:spLocks noGrp="1"/>
          </p:cNvSpPr>
          <p:nvPr>
            <p:ph type="sldNum" sz="quarter" idx="10"/>
          </p:nvPr>
        </p:nvSpPr>
        <p:spPr/>
        <p:txBody>
          <a:bodyPr/>
          <a:lstStyle/>
          <a:p>
            <a:fld id="{038BA833-295A-4046-8203-F5C51065C318}" type="slidenum">
              <a:rPr lang="id-ID" smtClean="0"/>
              <a:t>2</a:t>
            </a:fld>
            <a:endParaRPr lang="id-ID"/>
          </a:p>
        </p:txBody>
      </p:sp>
    </p:spTree>
    <p:extLst>
      <p:ext uri="{BB962C8B-B14F-4D97-AF65-F5344CB8AC3E}">
        <p14:creationId xmlns:p14="http://schemas.microsoft.com/office/powerpoint/2010/main" val="116343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a:t>
            </a:r>
            <a:r>
              <a:rPr lang="id-ID" baseline="0" dirty="0" smtClean="0"/>
              <a:t> Prinsip dasar pengukuran CSAMT adalah dengan menginjeksikan sinyal ke bumi yang akan dipancarkan ke seluruh arah oleh dipol listrik yang responnya akan diterima oleh receiver dalam bentuk medan listrik dan medan magnetik. Respon yang diterima oleh receiver ini yang akan digunakan untuk menghitung struktur resistivitas dari bumi. </a:t>
            </a:r>
            <a:endParaRPr lang="id-ID" dirty="0"/>
          </a:p>
        </p:txBody>
      </p:sp>
      <p:sp>
        <p:nvSpPr>
          <p:cNvPr id="4" name="Slide Number Placeholder 3"/>
          <p:cNvSpPr>
            <a:spLocks noGrp="1"/>
          </p:cNvSpPr>
          <p:nvPr>
            <p:ph type="sldNum" sz="quarter" idx="10"/>
          </p:nvPr>
        </p:nvSpPr>
        <p:spPr/>
        <p:txBody>
          <a:bodyPr/>
          <a:lstStyle/>
          <a:p>
            <a:fld id="{038BA833-295A-4046-8203-F5C51065C318}" type="slidenum">
              <a:rPr lang="id-ID" smtClean="0"/>
              <a:t>3</a:t>
            </a:fld>
            <a:endParaRPr lang="id-ID"/>
          </a:p>
        </p:txBody>
      </p:sp>
    </p:spTree>
    <p:extLst>
      <p:ext uri="{BB962C8B-B14F-4D97-AF65-F5344CB8AC3E}">
        <p14:creationId xmlns:p14="http://schemas.microsoft.com/office/powerpoint/2010/main" val="321857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9031"/>
            <a:ext cx="10402888" cy="732423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85913" y="2564837"/>
            <a:ext cx="6627179" cy="1756055"/>
          </a:xfrm>
        </p:spPr>
        <p:txBody>
          <a:bodyPr anchor="b">
            <a:noAutofit/>
          </a:bodyPr>
          <a:lstStyle>
            <a:lvl1pPr algn="r">
              <a:defRPr sz="57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5913" y="4320890"/>
            <a:ext cx="6627179" cy="1170026"/>
          </a:xfrm>
        </p:spPr>
        <p:txBody>
          <a:bodyPr anchor="t"/>
          <a:lstStyle>
            <a:lvl1pPr marL="0" indent="0" algn="r">
              <a:buNone/>
              <a:defRPr>
                <a:solidFill>
                  <a:schemeClr val="tx1">
                    <a:lumMod val="50000"/>
                    <a:lumOff val="50000"/>
                  </a:schemeClr>
                </a:solidFill>
              </a:defRPr>
            </a:lvl1pPr>
            <a:lvl2pPr marL="483215" indent="0" algn="ctr">
              <a:buNone/>
              <a:defRPr>
                <a:solidFill>
                  <a:schemeClr val="tx1">
                    <a:tint val="75000"/>
                  </a:schemeClr>
                </a:solidFill>
              </a:defRPr>
            </a:lvl2pPr>
            <a:lvl3pPr marL="966429" indent="0" algn="ctr">
              <a:buNone/>
              <a:defRPr>
                <a:solidFill>
                  <a:schemeClr val="tx1">
                    <a:tint val="75000"/>
                  </a:schemeClr>
                </a:solidFill>
              </a:defRPr>
            </a:lvl3pPr>
            <a:lvl4pPr marL="1449644" indent="0" algn="ctr">
              <a:buNone/>
              <a:defRPr>
                <a:solidFill>
                  <a:schemeClr val="tx1">
                    <a:tint val="75000"/>
                  </a:schemeClr>
                </a:solidFill>
              </a:defRPr>
            </a:lvl4pPr>
            <a:lvl5pPr marL="1932859" indent="0" algn="ctr">
              <a:buNone/>
              <a:defRPr>
                <a:solidFill>
                  <a:schemeClr val="tx1">
                    <a:tint val="75000"/>
                  </a:schemeClr>
                </a:solidFill>
              </a:defRPr>
            </a:lvl5pPr>
            <a:lvl6pPr marL="2416073" indent="0" algn="ctr">
              <a:buNone/>
              <a:defRPr>
                <a:solidFill>
                  <a:schemeClr val="tx1">
                    <a:tint val="75000"/>
                  </a:schemeClr>
                </a:solidFill>
              </a:defRPr>
            </a:lvl6pPr>
            <a:lvl7pPr marL="2899288" indent="0" algn="ctr">
              <a:buNone/>
              <a:defRPr>
                <a:solidFill>
                  <a:schemeClr val="tx1">
                    <a:tint val="75000"/>
                  </a:schemeClr>
                </a:solidFill>
              </a:defRPr>
            </a:lvl7pPr>
            <a:lvl8pPr marL="3382503" indent="0" algn="ctr">
              <a:buNone/>
              <a:defRPr>
                <a:solidFill>
                  <a:schemeClr val="tx1">
                    <a:tint val="75000"/>
                  </a:schemeClr>
                </a:solidFill>
              </a:defRPr>
            </a:lvl8pPr>
            <a:lvl9pPr marL="3865717"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77941" y="650240"/>
            <a:ext cx="7335152" cy="3630507"/>
          </a:xfrm>
        </p:spPr>
        <p:txBody>
          <a:bodyPr anchor="ctr">
            <a:normAutofit/>
          </a:bodyPr>
          <a:lstStyle>
            <a:lvl1pPr algn="l">
              <a:defRPr sz="47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77941" y="4768427"/>
            <a:ext cx="7335152" cy="1675693"/>
          </a:xfrm>
        </p:spPr>
        <p:txBody>
          <a:bodyPr anchor="ctr">
            <a:normAutofit/>
          </a:bodyPr>
          <a:lstStyle>
            <a:lvl1pPr marL="0" indent="0" algn="l">
              <a:buNone/>
              <a:defRPr sz="1900">
                <a:solidFill>
                  <a:schemeClr val="tx1">
                    <a:lumMod val="75000"/>
                    <a:lumOff val="25000"/>
                  </a:schemeClr>
                </a:solidFill>
              </a:defRPr>
            </a:lvl1pPr>
            <a:lvl2pPr marL="483215" indent="0">
              <a:buNone/>
              <a:defRPr sz="1900">
                <a:solidFill>
                  <a:schemeClr val="tx1">
                    <a:tint val="75000"/>
                  </a:schemeClr>
                </a:solidFill>
              </a:defRPr>
            </a:lvl2pPr>
            <a:lvl3pPr marL="966429" indent="0">
              <a:buNone/>
              <a:defRPr sz="1700">
                <a:solidFill>
                  <a:schemeClr val="tx1">
                    <a:tint val="75000"/>
                  </a:schemeClr>
                </a:solidFill>
              </a:defRPr>
            </a:lvl3pPr>
            <a:lvl4pPr marL="1449644" indent="0">
              <a:buNone/>
              <a:defRPr sz="1500">
                <a:solidFill>
                  <a:schemeClr val="tx1">
                    <a:tint val="75000"/>
                  </a:schemeClr>
                </a:solidFill>
              </a:defRPr>
            </a:lvl4pPr>
            <a:lvl5pPr marL="1932859" indent="0">
              <a:buNone/>
              <a:defRPr sz="1500">
                <a:solidFill>
                  <a:schemeClr val="tx1">
                    <a:tint val="75000"/>
                  </a:schemeClr>
                </a:solidFill>
              </a:defRPr>
            </a:lvl5pPr>
            <a:lvl6pPr marL="2416073" indent="0">
              <a:buNone/>
              <a:defRPr sz="1500">
                <a:solidFill>
                  <a:schemeClr val="tx1">
                    <a:tint val="75000"/>
                  </a:schemeClr>
                </a:solidFill>
              </a:defRPr>
            </a:lvl6pPr>
            <a:lvl7pPr marL="2899288" indent="0">
              <a:buNone/>
              <a:defRPr sz="1500">
                <a:solidFill>
                  <a:schemeClr val="tx1">
                    <a:tint val="75000"/>
                  </a:schemeClr>
                </a:solidFill>
              </a:defRPr>
            </a:lvl7pPr>
            <a:lvl8pPr marL="3382503" indent="0">
              <a:buNone/>
              <a:defRPr sz="1500">
                <a:solidFill>
                  <a:schemeClr val="tx1">
                    <a:tint val="75000"/>
                  </a:schemeClr>
                </a:solidFill>
              </a:defRPr>
            </a:lvl8pPr>
            <a:lvl9pPr marL="3865717"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4666" y="650240"/>
            <a:ext cx="6906362" cy="3224107"/>
          </a:xfrm>
        </p:spPr>
        <p:txBody>
          <a:bodyPr anchor="ctr">
            <a:normAutofit/>
          </a:bodyPr>
          <a:lstStyle>
            <a:lvl1pPr algn="l">
              <a:defRPr sz="47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65665" y="3874347"/>
            <a:ext cx="6164363" cy="406400"/>
          </a:xfrm>
        </p:spPr>
        <p:txBody>
          <a:bodyPr anchor="ctr">
            <a:noAutofit/>
          </a:bodyPr>
          <a:lstStyle>
            <a:lvl1pPr marL="0" indent="0">
              <a:buFontTx/>
              <a:buNone/>
              <a:defRPr sz="1700">
                <a:solidFill>
                  <a:schemeClr val="tx1">
                    <a:lumMod val="50000"/>
                    <a:lumOff val="50000"/>
                  </a:schemeClr>
                </a:solidFill>
              </a:defRPr>
            </a:lvl1pPr>
            <a:lvl2pPr marL="483215" indent="0">
              <a:buFontTx/>
              <a:buNone/>
              <a:defRPr/>
            </a:lvl2pPr>
            <a:lvl3pPr marL="966429" indent="0">
              <a:buFontTx/>
              <a:buNone/>
              <a:defRPr/>
            </a:lvl3pPr>
            <a:lvl4pPr marL="1449644" indent="0">
              <a:buFontTx/>
              <a:buNone/>
              <a:defRPr/>
            </a:lvl4pPr>
            <a:lvl5pPr marL="1932859" indent="0">
              <a:buFontTx/>
              <a:buNone/>
              <a:defRPr/>
            </a:lvl5pPr>
          </a:lstStyle>
          <a:p>
            <a:pPr lvl="0"/>
            <a:r>
              <a:rPr lang="en-US" smtClean="0"/>
              <a:t>Edit Master text styles</a:t>
            </a:r>
          </a:p>
        </p:txBody>
      </p:sp>
      <p:sp>
        <p:nvSpPr>
          <p:cNvPr id="3" name="Text Placeholder 2"/>
          <p:cNvSpPr>
            <a:spLocks noGrp="1"/>
          </p:cNvSpPr>
          <p:nvPr>
            <p:ph type="body" idx="1"/>
          </p:nvPr>
        </p:nvSpPr>
        <p:spPr>
          <a:xfrm>
            <a:off x="577941" y="4768427"/>
            <a:ext cx="7335152" cy="1675693"/>
          </a:xfrm>
        </p:spPr>
        <p:txBody>
          <a:bodyPr anchor="ctr">
            <a:normAutofit/>
          </a:bodyPr>
          <a:lstStyle>
            <a:lvl1pPr marL="0" indent="0" algn="l">
              <a:buNone/>
              <a:defRPr sz="1900">
                <a:solidFill>
                  <a:schemeClr val="tx1">
                    <a:lumMod val="75000"/>
                    <a:lumOff val="25000"/>
                  </a:schemeClr>
                </a:solidFill>
              </a:defRPr>
            </a:lvl1pPr>
            <a:lvl2pPr marL="483215" indent="0">
              <a:buNone/>
              <a:defRPr sz="1900">
                <a:solidFill>
                  <a:schemeClr val="tx1">
                    <a:tint val="75000"/>
                  </a:schemeClr>
                </a:solidFill>
              </a:defRPr>
            </a:lvl2pPr>
            <a:lvl3pPr marL="966429" indent="0">
              <a:buNone/>
              <a:defRPr sz="1700">
                <a:solidFill>
                  <a:schemeClr val="tx1">
                    <a:tint val="75000"/>
                  </a:schemeClr>
                </a:solidFill>
              </a:defRPr>
            </a:lvl3pPr>
            <a:lvl4pPr marL="1449644" indent="0">
              <a:buNone/>
              <a:defRPr sz="1500">
                <a:solidFill>
                  <a:schemeClr val="tx1">
                    <a:tint val="75000"/>
                  </a:schemeClr>
                </a:solidFill>
              </a:defRPr>
            </a:lvl4pPr>
            <a:lvl5pPr marL="1932859" indent="0">
              <a:buNone/>
              <a:defRPr sz="1500">
                <a:solidFill>
                  <a:schemeClr val="tx1">
                    <a:tint val="75000"/>
                  </a:schemeClr>
                </a:solidFill>
              </a:defRPr>
            </a:lvl5pPr>
            <a:lvl6pPr marL="2416073" indent="0">
              <a:buNone/>
              <a:defRPr sz="1500">
                <a:solidFill>
                  <a:schemeClr val="tx1">
                    <a:tint val="75000"/>
                  </a:schemeClr>
                </a:solidFill>
              </a:defRPr>
            </a:lvl6pPr>
            <a:lvl7pPr marL="2899288" indent="0">
              <a:buNone/>
              <a:defRPr sz="1500">
                <a:solidFill>
                  <a:schemeClr val="tx1">
                    <a:tint val="75000"/>
                  </a:schemeClr>
                </a:solidFill>
              </a:defRPr>
            </a:lvl7pPr>
            <a:lvl8pPr marL="3382503" indent="0">
              <a:buNone/>
              <a:defRPr sz="1500">
                <a:solidFill>
                  <a:schemeClr val="tx1">
                    <a:tint val="75000"/>
                  </a:schemeClr>
                </a:solidFill>
              </a:defRPr>
            </a:lvl8pPr>
            <a:lvl9pPr marL="3865717"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62353" y="843070"/>
            <a:ext cx="520144" cy="623761"/>
          </a:xfrm>
          <a:prstGeom prst="rect">
            <a:avLst/>
          </a:prstGeom>
        </p:spPr>
        <p:txBody>
          <a:bodyPr vert="horz" lIns="96643" tIns="48321" rIns="96643" bIns="48321" rtlCol="0" anchor="ctr">
            <a:noAutofit/>
          </a:bodyPr>
          <a:lstStyle/>
          <a:p>
            <a:pPr lvl="0"/>
            <a:r>
              <a:rPr lang="en-US" sz="85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7588008" y="3078993"/>
            <a:ext cx="520144" cy="623761"/>
          </a:xfrm>
          <a:prstGeom prst="rect">
            <a:avLst/>
          </a:prstGeom>
        </p:spPr>
        <p:txBody>
          <a:bodyPr vert="horz" lIns="96643" tIns="48321" rIns="96643" bIns="48321" rtlCol="0" anchor="ctr">
            <a:noAutofit/>
          </a:bodyPr>
          <a:lstStyle/>
          <a:p>
            <a:pPr lvl="0"/>
            <a:r>
              <a:rPr lang="en-US" sz="85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77941" y="2060787"/>
            <a:ext cx="7335152" cy="2768491"/>
          </a:xfrm>
        </p:spPr>
        <p:txBody>
          <a:bodyPr anchor="b">
            <a:normAutofit/>
          </a:bodyPr>
          <a:lstStyle>
            <a:lvl1pPr algn="l">
              <a:defRPr sz="47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77941" y="4829278"/>
            <a:ext cx="7335152" cy="1614842"/>
          </a:xfrm>
        </p:spPr>
        <p:txBody>
          <a:bodyPr anchor="t">
            <a:normAutofit/>
          </a:bodyPr>
          <a:lstStyle>
            <a:lvl1pPr marL="0" indent="0" algn="l">
              <a:buNone/>
              <a:defRPr sz="1900">
                <a:solidFill>
                  <a:schemeClr val="tx1">
                    <a:lumMod val="75000"/>
                    <a:lumOff val="25000"/>
                  </a:schemeClr>
                </a:solidFill>
              </a:defRPr>
            </a:lvl1pPr>
            <a:lvl2pPr marL="483215" indent="0">
              <a:buNone/>
              <a:defRPr sz="1900">
                <a:solidFill>
                  <a:schemeClr val="tx1">
                    <a:tint val="75000"/>
                  </a:schemeClr>
                </a:solidFill>
              </a:defRPr>
            </a:lvl2pPr>
            <a:lvl3pPr marL="966429" indent="0">
              <a:buNone/>
              <a:defRPr sz="1700">
                <a:solidFill>
                  <a:schemeClr val="tx1">
                    <a:tint val="75000"/>
                  </a:schemeClr>
                </a:solidFill>
              </a:defRPr>
            </a:lvl3pPr>
            <a:lvl4pPr marL="1449644" indent="0">
              <a:buNone/>
              <a:defRPr sz="1500">
                <a:solidFill>
                  <a:schemeClr val="tx1">
                    <a:tint val="75000"/>
                  </a:schemeClr>
                </a:solidFill>
              </a:defRPr>
            </a:lvl4pPr>
            <a:lvl5pPr marL="1932859" indent="0">
              <a:buNone/>
              <a:defRPr sz="1500">
                <a:solidFill>
                  <a:schemeClr val="tx1">
                    <a:tint val="75000"/>
                  </a:schemeClr>
                </a:solidFill>
              </a:defRPr>
            </a:lvl5pPr>
            <a:lvl6pPr marL="2416073" indent="0">
              <a:buNone/>
              <a:defRPr sz="1500">
                <a:solidFill>
                  <a:schemeClr val="tx1">
                    <a:tint val="75000"/>
                  </a:schemeClr>
                </a:solidFill>
              </a:defRPr>
            </a:lvl6pPr>
            <a:lvl7pPr marL="2899288" indent="0">
              <a:buNone/>
              <a:defRPr sz="1500">
                <a:solidFill>
                  <a:schemeClr val="tx1">
                    <a:tint val="75000"/>
                  </a:schemeClr>
                </a:solidFill>
              </a:defRPr>
            </a:lvl7pPr>
            <a:lvl8pPr marL="3382503" indent="0">
              <a:buNone/>
              <a:defRPr sz="1500">
                <a:solidFill>
                  <a:schemeClr val="tx1">
                    <a:tint val="75000"/>
                  </a:schemeClr>
                </a:solidFill>
              </a:defRPr>
            </a:lvl8pPr>
            <a:lvl9pPr marL="3865717"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94666" y="650240"/>
            <a:ext cx="6906362" cy="3224107"/>
          </a:xfrm>
        </p:spPr>
        <p:txBody>
          <a:bodyPr anchor="ctr">
            <a:normAutofit/>
          </a:bodyPr>
          <a:lstStyle>
            <a:lvl1pPr algn="l">
              <a:defRPr sz="47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77937" y="4280747"/>
            <a:ext cx="7335153" cy="548531"/>
          </a:xfrm>
        </p:spPr>
        <p:txBody>
          <a:bodyPr anchor="b">
            <a:noAutofit/>
          </a:bodyPr>
          <a:lstStyle>
            <a:lvl1pPr marL="0" indent="0">
              <a:buFontTx/>
              <a:buNone/>
              <a:defRPr sz="2500">
                <a:solidFill>
                  <a:schemeClr val="tx1">
                    <a:lumMod val="75000"/>
                    <a:lumOff val="25000"/>
                  </a:schemeClr>
                </a:solidFill>
              </a:defRPr>
            </a:lvl1pPr>
            <a:lvl2pPr marL="483215" indent="0">
              <a:buFontTx/>
              <a:buNone/>
              <a:defRPr/>
            </a:lvl2pPr>
            <a:lvl3pPr marL="966429" indent="0">
              <a:buFontTx/>
              <a:buNone/>
              <a:defRPr/>
            </a:lvl3pPr>
            <a:lvl4pPr marL="1449644" indent="0">
              <a:buFontTx/>
              <a:buNone/>
              <a:defRPr/>
            </a:lvl4pPr>
            <a:lvl5pPr marL="1932859" indent="0">
              <a:buFontTx/>
              <a:buNone/>
              <a:defRPr/>
            </a:lvl5pPr>
          </a:lstStyle>
          <a:p>
            <a:pPr lvl="0"/>
            <a:r>
              <a:rPr lang="en-US" smtClean="0"/>
              <a:t>Edit Master text styles</a:t>
            </a:r>
          </a:p>
        </p:txBody>
      </p:sp>
      <p:sp>
        <p:nvSpPr>
          <p:cNvPr id="3" name="Text Placeholder 2"/>
          <p:cNvSpPr>
            <a:spLocks noGrp="1"/>
          </p:cNvSpPr>
          <p:nvPr>
            <p:ph type="body" idx="1"/>
          </p:nvPr>
        </p:nvSpPr>
        <p:spPr>
          <a:xfrm>
            <a:off x="577941" y="4829278"/>
            <a:ext cx="7335152" cy="1614842"/>
          </a:xfrm>
        </p:spPr>
        <p:txBody>
          <a:bodyPr anchor="t">
            <a:normAutofit/>
          </a:bodyPr>
          <a:lstStyle>
            <a:lvl1pPr marL="0" indent="0" algn="l">
              <a:buNone/>
              <a:defRPr sz="1900">
                <a:solidFill>
                  <a:schemeClr val="tx1">
                    <a:lumMod val="50000"/>
                    <a:lumOff val="50000"/>
                  </a:schemeClr>
                </a:solidFill>
              </a:defRPr>
            </a:lvl1pPr>
            <a:lvl2pPr marL="483215" indent="0">
              <a:buNone/>
              <a:defRPr sz="1900">
                <a:solidFill>
                  <a:schemeClr val="tx1">
                    <a:tint val="75000"/>
                  </a:schemeClr>
                </a:solidFill>
              </a:defRPr>
            </a:lvl2pPr>
            <a:lvl3pPr marL="966429" indent="0">
              <a:buNone/>
              <a:defRPr sz="1700">
                <a:solidFill>
                  <a:schemeClr val="tx1">
                    <a:tint val="75000"/>
                  </a:schemeClr>
                </a:solidFill>
              </a:defRPr>
            </a:lvl3pPr>
            <a:lvl4pPr marL="1449644" indent="0">
              <a:buNone/>
              <a:defRPr sz="1500">
                <a:solidFill>
                  <a:schemeClr val="tx1">
                    <a:tint val="75000"/>
                  </a:schemeClr>
                </a:solidFill>
              </a:defRPr>
            </a:lvl4pPr>
            <a:lvl5pPr marL="1932859" indent="0">
              <a:buNone/>
              <a:defRPr sz="1500">
                <a:solidFill>
                  <a:schemeClr val="tx1">
                    <a:tint val="75000"/>
                  </a:schemeClr>
                </a:solidFill>
              </a:defRPr>
            </a:lvl5pPr>
            <a:lvl6pPr marL="2416073" indent="0">
              <a:buNone/>
              <a:defRPr sz="1500">
                <a:solidFill>
                  <a:schemeClr val="tx1">
                    <a:tint val="75000"/>
                  </a:schemeClr>
                </a:solidFill>
              </a:defRPr>
            </a:lvl6pPr>
            <a:lvl7pPr marL="2899288" indent="0">
              <a:buNone/>
              <a:defRPr sz="1500">
                <a:solidFill>
                  <a:schemeClr val="tx1">
                    <a:tint val="75000"/>
                  </a:schemeClr>
                </a:solidFill>
              </a:defRPr>
            </a:lvl7pPr>
            <a:lvl8pPr marL="3382503" indent="0">
              <a:buNone/>
              <a:defRPr sz="1500">
                <a:solidFill>
                  <a:schemeClr val="tx1">
                    <a:tint val="75000"/>
                  </a:schemeClr>
                </a:solidFill>
              </a:defRPr>
            </a:lvl8pPr>
            <a:lvl9pPr marL="3865717"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62353" y="843070"/>
            <a:ext cx="520144" cy="623761"/>
          </a:xfrm>
          <a:prstGeom prst="rect">
            <a:avLst/>
          </a:prstGeom>
        </p:spPr>
        <p:txBody>
          <a:bodyPr vert="horz" lIns="96643" tIns="48321" rIns="96643" bIns="48321" rtlCol="0" anchor="ctr">
            <a:noAutofit/>
          </a:bodyPr>
          <a:lstStyle/>
          <a:p>
            <a:pPr lvl="0"/>
            <a:r>
              <a:rPr lang="en-US" sz="85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588008" y="3078993"/>
            <a:ext cx="520144" cy="623761"/>
          </a:xfrm>
          <a:prstGeom prst="rect">
            <a:avLst/>
          </a:prstGeom>
        </p:spPr>
        <p:txBody>
          <a:bodyPr vert="horz" lIns="96643" tIns="48321" rIns="96643" bIns="48321" rtlCol="0" anchor="ctr">
            <a:noAutofit/>
          </a:bodyPr>
          <a:lstStyle/>
          <a:p>
            <a:pPr lvl="0"/>
            <a:r>
              <a:rPr lang="en-US" sz="85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85163" y="650240"/>
            <a:ext cx="7327929" cy="3224107"/>
          </a:xfrm>
        </p:spPr>
        <p:txBody>
          <a:bodyPr anchor="ctr">
            <a:normAutofit/>
          </a:bodyPr>
          <a:lstStyle>
            <a:lvl1pPr algn="l">
              <a:defRPr sz="47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77937" y="4280747"/>
            <a:ext cx="7335153" cy="548531"/>
          </a:xfrm>
        </p:spPr>
        <p:txBody>
          <a:bodyPr anchor="b">
            <a:noAutofit/>
          </a:bodyPr>
          <a:lstStyle>
            <a:lvl1pPr marL="0" indent="0">
              <a:buFontTx/>
              <a:buNone/>
              <a:defRPr sz="2500">
                <a:solidFill>
                  <a:schemeClr val="accent1"/>
                </a:solidFill>
              </a:defRPr>
            </a:lvl1pPr>
            <a:lvl2pPr marL="483215" indent="0">
              <a:buFontTx/>
              <a:buNone/>
              <a:defRPr/>
            </a:lvl2pPr>
            <a:lvl3pPr marL="966429" indent="0">
              <a:buFontTx/>
              <a:buNone/>
              <a:defRPr/>
            </a:lvl3pPr>
            <a:lvl4pPr marL="1449644" indent="0">
              <a:buFontTx/>
              <a:buNone/>
              <a:defRPr/>
            </a:lvl4pPr>
            <a:lvl5pPr marL="1932859" indent="0">
              <a:buFontTx/>
              <a:buNone/>
              <a:defRPr/>
            </a:lvl5pPr>
          </a:lstStyle>
          <a:p>
            <a:pPr lvl="0"/>
            <a:r>
              <a:rPr lang="en-US" smtClean="0"/>
              <a:t>Edit Master text styles</a:t>
            </a:r>
          </a:p>
        </p:txBody>
      </p:sp>
      <p:sp>
        <p:nvSpPr>
          <p:cNvPr id="3" name="Text Placeholder 2"/>
          <p:cNvSpPr>
            <a:spLocks noGrp="1"/>
          </p:cNvSpPr>
          <p:nvPr>
            <p:ph type="body" idx="1"/>
          </p:nvPr>
        </p:nvSpPr>
        <p:spPr>
          <a:xfrm>
            <a:off x="577941" y="4829278"/>
            <a:ext cx="7335152" cy="1614842"/>
          </a:xfrm>
        </p:spPr>
        <p:txBody>
          <a:bodyPr anchor="t">
            <a:normAutofit/>
          </a:bodyPr>
          <a:lstStyle>
            <a:lvl1pPr marL="0" indent="0" algn="l">
              <a:buNone/>
              <a:defRPr sz="1900">
                <a:solidFill>
                  <a:schemeClr val="tx1">
                    <a:lumMod val="50000"/>
                    <a:lumOff val="50000"/>
                  </a:schemeClr>
                </a:solidFill>
              </a:defRPr>
            </a:lvl1pPr>
            <a:lvl2pPr marL="483215" indent="0">
              <a:buNone/>
              <a:defRPr sz="1900">
                <a:solidFill>
                  <a:schemeClr val="tx1">
                    <a:tint val="75000"/>
                  </a:schemeClr>
                </a:solidFill>
              </a:defRPr>
            </a:lvl2pPr>
            <a:lvl3pPr marL="966429" indent="0">
              <a:buNone/>
              <a:defRPr sz="1700">
                <a:solidFill>
                  <a:schemeClr val="tx1">
                    <a:tint val="75000"/>
                  </a:schemeClr>
                </a:solidFill>
              </a:defRPr>
            </a:lvl3pPr>
            <a:lvl4pPr marL="1449644" indent="0">
              <a:buNone/>
              <a:defRPr sz="1500">
                <a:solidFill>
                  <a:schemeClr val="tx1">
                    <a:tint val="75000"/>
                  </a:schemeClr>
                </a:solidFill>
              </a:defRPr>
            </a:lvl4pPr>
            <a:lvl5pPr marL="1932859" indent="0">
              <a:buNone/>
              <a:defRPr sz="1500">
                <a:solidFill>
                  <a:schemeClr val="tx1">
                    <a:tint val="75000"/>
                  </a:schemeClr>
                </a:solidFill>
              </a:defRPr>
            </a:lvl5pPr>
            <a:lvl6pPr marL="2416073" indent="0">
              <a:buNone/>
              <a:defRPr sz="1500">
                <a:solidFill>
                  <a:schemeClr val="tx1">
                    <a:tint val="75000"/>
                  </a:schemeClr>
                </a:solidFill>
              </a:defRPr>
            </a:lvl6pPr>
            <a:lvl7pPr marL="2899288" indent="0">
              <a:buNone/>
              <a:defRPr sz="1500">
                <a:solidFill>
                  <a:schemeClr val="tx1">
                    <a:tint val="75000"/>
                  </a:schemeClr>
                </a:solidFill>
              </a:defRPr>
            </a:lvl7pPr>
            <a:lvl8pPr marL="3382503" indent="0">
              <a:buNone/>
              <a:defRPr sz="1500">
                <a:solidFill>
                  <a:schemeClr val="tx1">
                    <a:tint val="75000"/>
                  </a:schemeClr>
                </a:solidFill>
              </a:defRPr>
            </a:lvl8pPr>
            <a:lvl9pPr marL="3865717"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8460" y="650240"/>
            <a:ext cx="1113279" cy="560154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7940" y="650240"/>
            <a:ext cx="6024110" cy="560154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941" y="2880926"/>
            <a:ext cx="7335152" cy="1948353"/>
          </a:xfrm>
        </p:spPr>
        <p:txBody>
          <a:bodyPr anchor="b"/>
          <a:lstStyle>
            <a:lvl1pPr algn="l">
              <a:defRPr sz="4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77941" y="4829278"/>
            <a:ext cx="7335152" cy="917760"/>
          </a:xfrm>
        </p:spPr>
        <p:txBody>
          <a:bodyPr anchor="t"/>
          <a:lstStyle>
            <a:lvl1pPr marL="0" indent="0" algn="l">
              <a:buNone/>
              <a:defRPr sz="2100">
                <a:solidFill>
                  <a:schemeClr val="tx1">
                    <a:lumMod val="50000"/>
                    <a:lumOff val="50000"/>
                  </a:schemeClr>
                </a:solidFill>
              </a:defRPr>
            </a:lvl1pPr>
            <a:lvl2pPr marL="483215" indent="0">
              <a:buNone/>
              <a:defRPr sz="1900">
                <a:solidFill>
                  <a:schemeClr val="tx1">
                    <a:tint val="75000"/>
                  </a:schemeClr>
                </a:solidFill>
              </a:defRPr>
            </a:lvl2pPr>
            <a:lvl3pPr marL="966429" indent="0">
              <a:buNone/>
              <a:defRPr sz="1700">
                <a:solidFill>
                  <a:schemeClr val="tx1">
                    <a:tint val="75000"/>
                  </a:schemeClr>
                </a:solidFill>
              </a:defRPr>
            </a:lvl3pPr>
            <a:lvl4pPr marL="1449644" indent="0">
              <a:buNone/>
              <a:defRPr sz="1500">
                <a:solidFill>
                  <a:schemeClr val="tx1">
                    <a:tint val="75000"/>
                  </a:schemeClr>
                </a:solidFill>
              </a:defRPr>
            </a:lvl4pPr>
            <a:lvl5pPr marL="1932859" indent="0">
              <a:buNone/>
              <a:defRPr sz="1500">
                <a:solidFill>
                  <a:schemeClr val="tx1">
                    <a:tint val="75000"/>
                  </a:schemeClr>
                </a:solidFill>
              </a:defRPr>
            </a:lvl5pPr>
            <a:lvl6pPr marL="2416073" indent="0">
              <a:buNone/>
              <a:defRPr sz="1500">
                <a:solidFill>
                  <a:schemeClr val="tx1">
                    <a:tint val="75000"/>
                  </a:schemeClr>
                </a:solidFill>
              </a:defRPr>
            </a:lvl6pPr>
            <a:lvl7pPr marL="2899288" indent="0">
              <a:buNone/>
              <a:defRPr sz="1500">
                <a:solidFill>
                  <a:schemeClr val="tx1">
                    <a:tint val="75000"/>
                  </a:schemeClr>
                </a:solidFill>
              </a:defRPr>
            </a:lvl7pPr>
            <a:lvl8pPr marL="3382503" indent="0">
              <a:buNone/>
              <a:defRPr sz="1500">
                <a:solidFill>
                  <a:schemeClr val="tx1">
                    <a:tint val="75000"/>
                  </a:schemeClr>
                </a:solidFill>
              </a:defRPr>
            </a:lvl8pPr>
            <a:lvl9pPr marL="3865717"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77940" y="2304628"/>
            <a:ext cx="3570049" cy="41394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43043" y="2304630"/>
            <a:ext cx="3570049" cy="413949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76584" y="2305049"/>
            <a:ext cx="3571405" cy="614679"/>
          </a:xfrm>
        </p:spPr>
        <p:txBody>
          <a:bodyPr anchor="b">
            <a:noAutofit/>
          </a:bodyPr>
          <a:lstStyle>
            <a:lvl1pPr marL="0" indent="0">
              <a:buNone/>
              <a:defRPr sz="2500" b="0"/>
            </a:lvl1pPr>
            <a:lvl2pPr marL="483215" indent="0">
              <a:buNone/>
              <a:defRPr sz="2100" b="1"/>
            </a:lvl2pPr>
            <a:lvl3pPr marL="966429" indent="0">
              <a:buNone/>
              <a:defRPr sz="1900" b="1"/>
            </a:lvl3pPr>
            <a:lvl4pPr marL="1449644" indent="0">
              <a:buNone/>
              <a:defRPr sz="1700" b="1"/>
            </a:lvl4pPr>
            <a:lvl5pPr marL="1932859" indent="0">
              <a:buNone/>
              <a:defRPr sz="1700" b="1"/>
            </a:lvl5pPr>
            <a:lvl6pPr marL="2416073" indent="0">
              <a:buNone/>
              <a:defRPr sz="1700" b="1"/>
            </a:lvl6pPr>
            <a:lvl7pPr marL="2899288" indent="0">
              <a:buNone/>
              <a:defRPr sz="1700" b="1"/>
            </a:lvl7pPr>
            <a:lvl8pPr marL="3382503" indent="0">
              <a:buNone/>
              <a:defRPr sz="1700" b="1"/>
            </a:lvl8pPr>
            <a:lvl9pPr marL="3865717" indent="0">
              <a:buNone/>
              <a:defRPr sz="1700" b="1"/>
            </a:lvl9pPr>
          </a:lstStyle>
          <a:p>
            <a:pPr lvl="0"/>
            <a:r>
              <a:rPr lang="en-US" smtClean="0"/>
              <a:t>Edit Master text styles</a:t>
            </a:r>
          </a:p>
        </p:txBody>
      </p:sp>
      <p:sp>
        <p:nvSpPr>
          <p:cNvPr id="4" name="Content Placeholder 3"/>
          <p:cNvSpPr>
            <a:spLocks noGrp="1"/>
          </p:cNvSpPr>
          <p:nvPr>
            <p:ph sz="half" idx="2"/>
          </p:nvPr>
        </p:nvSpPr>
        <p:spPr>
          <a:xfrm>
            <a:off x="576584" y="2919730"/>
            <a:ext cx="3571405" cy="352439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41690" y="2305049"/>
            <a:ext cx="3571401" cy="614679"/>
          </a:xfrm>
        </p:spPr>
        <p:txBody>
          <a:bodyPr anchor="b">
            <a:noAutofit/>
          </a:bodyPr>
          <a:lstStyle>
            <a:lvl1pPr marL="0" indent="0">
              <a:buNone/>
              <a:defRPr sz="2500" b="0"/>
            </a:lvl1pPr>
            <a:lvl2pPr marL="483215" indent="0">
              <a:buNone/>
              <a:defRPr sz="2100" b="1"/>
            </a:lvl2pPr>
            <a:lvl3pPr marL="966429" indent="0">
              <a:buNone/>
              <a:defRPr sz="1900" b="1"/>
            </a:lvl3pPr>
            <a:lvl4pPr marL="1449644" indent="0">
              <a:buNone/>
              <a:defRPr sz="1700" b="1"/>
            </a:lvl4pPr>
            <a:lvl5pPr marL="1932859" indent="0">
              <a:buNone/>
              <a:defRPr sz="1700" b="1"/>
            </a:lvl5pPr>
            <a:lvl6pPr marL="2416073" indent="0">
              <a:buNone/>
              <a:defRPr sz="1700" b="1"/>
            </a:lvl6pPr>
            <a:lvl7pPr marL="2899288" indent="0">
              <a:buNone/>
              <a:defRPr sz="1700" b="1"/>
            </a:lvl7pPr>
            <a:lvl8pPr marL="3382503" indent="0">
              <a:buNone/>
              <a:defRPr sz="1700" b="1"/>
            </a:lvl8pPr>
            <a:lvl9pPr marL="3865717" indent="0">
              <a:buNone/>
              <a:defRPr sz="1700" b="1"/>
            </a:lvl9pPr>
          </a:lstStyle>
          <a:p>
            <a:pPr lvl="0"/>
            <a:r>
              <a:rPr lang="en-US" smtClean="0"/>
              <a:t>Edit Master text styles</a:t>
            </a:r>
          </a:p>
        </p:txBody>
      </p:sp>
      <p:sp>
        <p:nvSpPr>
          <p:cNvPr id="6" name="Content Placeholder 5"/>
          <p:cNvSpPr>
            <a:spLocks noGrp="1"/>
          </p:cNvSpPr>
          <p:nvPr>
            <p:ph sz="quarter" idx="4"/>
          </p:nvPr>
        </p:nvSpPr>
        <p:spPr>
          <a:xfrm>
            <a:off x="4341690" y="2919730"/>
            <a:ext cx="3571400" cy="352439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7940" y="650240"/>
            <a:ext cx="7335152" cy="1408853"/>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939" y="1598511"/>
            <a:ext cx="3288896" cy="1363697"/>
          </a:xfrm>
        </p:spPr>
        <p:txBody>
          <a:bodyPr anchor="b">
            <a:normAutofit/>
          </a:bodyPr>
          <a:lstStyle>
            <a:lvl1pPr>
              <a:defRPr sz="2100"/>
            </a:lvl1pPr>
          </a:lstStyle>
          <a:p>
            <a:r>
              <a:rPr lang="en-US" smtClean="0"/>
              <a:t>Click to edit Master title style</a:t>
            </a:r>
            <a:endParaRPr lang="en-US" dirty="0"/>
          </a:p>
        </p:txBody>
      </p:sp>
      <p:sp>
        <p:nvSpPr>
          <p:cNvPr id="3" name="Content Placeholder 2"/>
          <p:cNvSpPr>
            <a:spLocks noGrp="1"/>
          </p:cNvSpPr>
          <p:nvPr>
            <p:ph idx="1"/>
          </p:nvPr>
        </p:nvSpPr>
        <p:spPr>
          <a:xfrm>
            <a:off x="4061889" y="549254"/>
            <a:ext cx="3851202" cy="58948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7939" y="2962207"/>
            <a:ext cx="3288896" cy="2756746"/>
          </a:xfrm>
        </p:spPr>
        <p:txBody>
          <a:bodyPr>
            <a:normAutofit/>
          </a:bodyPr>
          <a:lstStyle>
            <a:lvl1pPr marL="0" indent="0">
              <a:buNone/>
              <a:defRPr sz="1500"/>
            </a:lvl1pPr>
            <a:lvl2pPr marL="483070" indent="0">
              <a:buNone/>
              <a:defRPr sz="1500"/>
            </a:lvl2pPr>
            <a:lvl3pPr marL="966140" indent="0">
              <a:buNone/>
              <a:defRPr sz="1300"/>
            </a:lvl3pPr>
            <a:lvl4pPr marL="1449210" indent="0">
              <a:buNone/>
              <a:defRPr sz="1100"/>
            </a:lvl4pPr>
            <a:lvl5pPr marL="1932278" indent="0">
              <a:buNone/>
              <a:defRPr sz="1100"/>
            </a:lvl5pPr>
            <a:lvl6pPr marL="2415348" indent="0">
              <a:buNone/>
              <a:defRPr sz="1100"/>
            </a:lvl6pPr>
            <a:lvl7pPr marL="2898418" indent="0">
              <a:buNone/>
              <a:defRPr sz="1100"/>
            </a:lvl7pPr>
            <a:lvl8pPr marL="3381488" indent="0">
              <a:buNone/>
              <a:defRPr sz="1100"/>
            </a:lvl8pPr>
            <a:lvl9pPr marL="3864558"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939" y="5120640"/>
            <a:ext cx="7335151" cy="604521"/>
          </a:xfrm>
        </p:spPr>
        <p:txBody>
          <a:bodyPr anchor="b">
            <a:normAutofit/>
          </a:bodyPr>
          <a:lstStyle>
            <a:lvl1pPr algn="l">
              <a:defRPr sz="25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77940" y="650240"/>
            <a:ext cx="7335152" cy="4102099"/>
          </a:xfrm>
        </p:spPr>
        <p:txBody>
          <a:bodyPr anchor="t">
            <a:normAutofit/>
          </a:bodyPr>
          <a:lstStyle>
            <a:lvl1pPr marL="0" indent="0" algn="ctr">
              <a:buNone/>
              <a:defRPr sz="1700"/>
            </a:lvl1pPr>
            <a:lvl2pPr marL="483215" indent="0">
              <a:buNone/>
              <a:defRPr sz="1700"/>
            </a:lvl2pPr>
            <a:lvl3pPr marL="966429" indent="0">
              <a:buNone/>
              <a:defRPr sz="1700"/>
            </a:lvl3pPr>
            <a:lvl4pPr marL="1449644" indent="0">
              <a:buNone/>
              <a:defRPr sz="1700"/>
            </a:lvl4pPr>
            <a:lvl5pPr marL="1932859" indent="0">
              <a:buNone/>
              <a:defRPr sz="1700"/>
            </a:lvl5pPr>
            <a:lvl6pPr marL="2416073" indent="0">
              <a:buNone/>
              <a:defRPr sz="1700"/>
            </a:lvl6pPr>
            <a:lvl7pPr marL="2899288" indent="0">
              <a:buNone/>
              <a:defRPr sz="1700"/>
            </a:lvl7pPr>
            <a:lvl8pPr marL="3382503" indent="0">
              <a:buNone/>
              <a:defRPr sz="1700"/>
            </a:lvl8pPr>
            <a:lvl9pPr marL="3865717"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77939" y="5725161"/>
            <a:ext cx="7335151" cy="718959"/>
          </a:xfrm>
        </p:spPr>
        <p:txBody>
          <a:bodyPr>
            <a:normAutofit/>
          </a:bodyPr>
          <a:lstStyle>
            <a:lvl1pPr marL="0" indent="0">
              <a:buNone/>
              <a:defRPr sz="1300"/>
            </a:lvl1pPr>
            <a:lvl2pPr marL="483215" indent="0">
              <a:buNone/>
              <a:defRPr sz="1300"/>
            </a:lvl2pPr>
            <a:lvl3pPr marL="966429" indent="0">
              <a:buNone/>
              <a:defRPr sz="1100"/>
            </a:lvl3pPr>
            <a:lvl4pPr marL="1449644" indent="0">
              <a:buNone/>
              <a:defRPr sz="1000"/>
            </a:lvl4pPr>
            <a:lvl5pPr marL="1932859" indent="0">
              <a:buNone/>
              <a:defRPr sz="1000"/>
            </a:lvl5pPr>
            <a:lvl6pPr marL="2416073" indent="0">
              <a:buNone/>
              <a:defRPr sz="1000"/>
            </a:lvl6pPr>
            <a:lvl7pPr marL="2899288" indent="0">
              <a:buNone/>
              <a:defRPr sz="1000"/>
            </a:lvl7pPr>
            <a:lvl8pPr marL="3382503" indent="0">
              <a:buNone/>
              <a:defRPr sz="1000"/>
            </a:lvl8pPr>
            <a:lvl9pPr marL="3865717"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9031"/>
            <a:ext cx="10402888" cy="732423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77940" y="650240"/>
            <a:ext cx="7335152" cy="1408853"/>
          </a:xfrm>
          <a:prstGeom prst="rect">
            <a:avLst/>
          </a:prstGeom>
        </p:spPr>
        <p:txBody>
          <a:bodyPr vert="horz" lIns="96643" tIns="48321" rIns="96643" bIns="48321"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77940" y="2304630"/>
            <a:ext cx="7335152" cy="4139491"/>
          </a:xfrm>
          <a:prstGeom prst="rect">
            <a:avLst/>
          </a:prstGeom>
        </p:spPr>
        <p:txBody>
          <a:bodyPr vert="horz" lIns="96643" tIns="48321" rIns="96643" bIns="48321"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47818" y="6444121"/>
            <a:ext cx="778116" cy="389467"/>
          </a:xfrm>
          <a:prstGeom prst="rect">
            <a:avLst/>
          </a:prstGeom>
        </p:spPr>
        <p:txBody>
          <a:bodyPr vert="horz" lIns="96643" tIns="48321" rIns="96643" bIns="48321" rtlCol="0" anchor="ctr"/>
          <a:lstStyle>
            <a:lvl1pPr algn="r">
              <a:defRPr sz="1000">
                <a:solidFill>
                  <a:schemeClr val="tx1">
                    <a:tint val="75000"/>
                  </a:schemeClr>
                </a:solidFill>
              </a:defRPr>
            </a:lvl1pPr>
          </a:lstStyle>
          <a:p>
            <a:fld id="{B61BEF0D-F0BB-DE4B-95CE-6DB70DBA9567}" type="datetimeFigureOut">
              <a:rPr lang="en-US" dirty="0"/>
              <a:pPr/>
              <a:t>4/8/2021</a:t>
            </a:fld>
            <a:endParaRPr lang="en-US" dirty="0"/>
          </a:p>
        </p:txBody>
      </p:sp>
      <p:sp>
        <p:nvSpPr>
          <p:cNvPr id="5" name="Footer Placeholder 4"/>
          <p:cNvSpPr>
            <a:spLocks noGrp="1"/>
          </p:cNvSpPr>
          <p:nvPr>
            <p:ph type="ftr" sz="quarter" idx="3"/>
          </p:nvPr>
        </p:nvSpPr>
        <p:spPr>
          <a:xfrm>
            <a:off x="577939" y="6444121"/>
            <a:ext cx="5373471" cy="389467"/>
          </a:xfrm>
          <a:prstGeom prst="rect">
            <a:avLst/>
          </a:prstGeom>
        </p:spPr>
        <p:txBody>
          <a:bodyPr vert="horz" lIns="96643" tIns="48321" rIns="96643" bIns="48321"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330029" y="6444121"/>
            <a:ext cx="583063" cy="389467"/>
          </a:xfrm>
          <a:prstGeom prst="rect">
            <a:avLst/>
          </a:prstGeom>
        </p:spPr>
        <p:txBody>
          <a:bodyPr vert="horz" lIns="96643" tIns="48321" rIns="96643" bIns="48321" rtlCol="0" anchor="ctr"/>
          <a:lstStyle>
            <a:lvl1pPr algn="r">
              <a:defRPr sz="10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83215" rtl="0" eaLnBrk="1" latinLnBrk="0" hangingPunct="1">
        <a:spcBef>
          <a:spcPct val="0"/>
        </a:spcBef>
        <a:buNone/>
        <a:defRPr sz="3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2411" indent="-362411" algn="l" defTabSz="483215" rtl="0" eaLnBrk="1" latinLnBrk="0" hangingPunct="1">
        <a:spcBef>
          <a:spcPts val="1057"/>
        </a:spcBef>
        <a:spcAft>
          <a:spcPts val="0"/>
        </a:spcAft>
        <a:buClr>
          <a:schemeClr val="accent1"/>
        </a:buClr>
        <a:buSzPct val="80000"/>
        <a:buFont typeface="Wingdings 3" charset="2"/>
        <a:buChar char=""/>
        <a:defRPr sz="1900" kern="1200">
          <a:solidFill>
            <a:schemeClr val="tx1">
              <a:lumMod val="75000"/>
              <a:lumOff val="25000"/>
            </a:schemeClr>
          </a:solidFill>
          <a:latin typeface="+mn-lt"/>
          <a:ea typeface="+mn-ea"/>
          <a:cs typeface="+mn-cs"/>
        </a:defRPr>
      </a:lvl1pPr>
      <a:lvl2pPr marL="785224" indent="-302009" algn="l" defTabSz="483215" rtl="0" eaLnBrk="1" latinLnBrk="0" hangingPunct="1">
        <a:spcBef>
          <a:spcPts val="1057"/>
        </a:spcBef>
        <a:spcAft>
          <a:spcPts val="0"/>
        </a:spcAft>
        <a:buClr>
          <a:schemeClr val="accent1"/>
        </a:buClr>
        <a:buSzPct val="80000"/>
        <a:buFont typeface="Wingdings 3" charset="2"/>
        <a:buChar char=""/>
        <a:defRPr sz="1700" kern="1200">
          <a:solidFill>
            <a:schemeClr val="tx1">
              <a:lumMod val="75000"/>
              <a:lumOff val="25000"/>
            </a:schemeClr>
          </a:solidFill>
          <a:latin typeface="+mn-lt"/>
          <a:ea typeface="+mn-ea"/>
          <a:cs typeface="+mn-cs"/>
        </a:defRPr>
      </a:lvl2pPr>
      <a:lvl3pPr marL="1208037" indent="-241607" algn="l" defTabSz="483215" rtl="0" eaLnBrk="1" latinLnBrk="0" hangingPunct="1">
        <a:spcBef>
          <a:spcPts val="1057"/>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3pPr>
      <a:lvl4pPr marL="1691251" indent="-241607" algn="l" defTabSz="483215" rtl="0" eaLnBrk="1" latinLnBrk="0" hangingPunct="1">
        <a:spcBef>
          <a:spcPts val="1057"/>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4pPr>
      <a:lvl5pPr marL="2174466" indent="-241607" algn="l" defTabSz="483215" rtl="0" eaLnBrk="1" latinLnBrk="0" hangingPunct="1">
        <a:spcBef>
          <a:spcPts val="1057"/>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5pPr>
      <a:lvl6pPr marL="2657681" indent="-241607" algn="l" defTabSz="483215" rtl="0" eaLnBrk="1" latinLnBrk="0" hangingPunct="1">
        <a:spcBef>
          <a:spcPts val="1057"/>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6pPr>
      <a:lvl7pPr marL="3140895" indent="-241607" algn="l" defTabSz="483215" rtl="0" eaLnBrk="1" latinLnBrk="0" hangingPunct="1">
        <a:spcBef>
          <a:spcPts val="1057"/>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7pPr>
      <a:lvl8pPr marL="3624110" indent="-241607" algn="l" defTabSz="483215" rtl="0" eaLnBrk="1" latinLnBrk="0" hangingPunct="1">
        <a:spcBef>
          <a:spcPts val="1057"/>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8pPr>
      <a:lvl9pPr marL="4107325" indent="-241607" algn="l" defTabSz="483215" rtl="0" eaLnBrk="1" latinLnBrk="0" hangingPunct="1">
        <a:spcBef>
          <a:spcPts val="1057"/>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9pPr>
    </p:bodyStyle>
    <p:otherStyle>
      <a:defPPr>
        <a:defRPr lang="en-US"/>
      </a:defPPr>
      <a:lvl1pPr marL="0" algn="l" defTabSz="483215" rtl="0" eaLnBrk="1" latinLnBrk="0" hangingPunct="1">
        <a:defRPr sz="1900" kern="1200">
          <a:solidFill>
            <a:schemeClr val="tx1"/>
          </a:solidFill>
          <a:latin typeface="+mn-lt"/>
          <a:ea typeface="+mn-ea"/>
          <a:cs typeface="+mn-cs"/>
        </a:defRPr>
      </a:lvl1pPr>
      <a:lvl2pPr marL="483215" algn="l" defTabSz="483215" rtl="0" eaLnBrk="1" latinLnBrk="0" hangingPunct="1">
        <a:defRPr sz="1900" kern="1200">
          <a:solidFill>
            <a:schemeClr val="tx1"/>
          </a:solidFill>
          <a:latin typeface="+mn-lt"/>
          <a:ea typeface="+mn-ea"/>
          <a:cs typeface="+mn-cs"/>
        </a:defRPr>
      </a:lvl2pPr>
      <a:lvl3pPr marL="966429" algn="l" defTabSz="483215" rtl="0" eaLnBrk="1" latinLnBrk="0" hangingPunct="1">
        <a:defRPr sz="1900" kern="1200">
          <a:solidFill>
            <a:schemeClr val="tx1"/>
          </a:solidFill>
          <a:latin typeface="+mn-lt"/>
          <a:ea typeface="+mn-ea"/>
          <a:cs typeface="+mn-cs"/>
        </a:defRPr>
      </a:lvl3pPr>
      <a:lvl4pPr marL="1449644" algn="l" defTabSz="483215" rtl="0" eaLnBrk="1" latinLnBrk="0" hangingPunct="1">
        <a:defRPr sz="1900" kern="1200">
          <a:solidFill>
            <a:schemeClr val="tx1"/>
          </a:solidFill>
          <a:latin typeface="+mn-lt"/>
          <a:ea typeface="+mn-ea"/>
          <a:cs typeface="+mn-cs"/>
        </a:defRPr>
      </a:lvl4pPr>
      <a:lvl5pPr marL="1932859" algn="l" defTabSz="483215" rtl="0" eaLnBrk="1" latinLnBrk="0" hangingPunct="1">
        <a:defRPr sz="1900" kern="1200">
          <a:solidFill>
            <a:schemeClr val="tx1"/>
          </a:solidFill>
          <a:latin typeface="+mn-lt"/>
          <a:ea typeface="+mn-ea"/>
          <a:cs typeface="+mn-cs"/>
        </a:defRPr>
      </a:lvl5pPr>
      <a:lvl6pPr marL="2416073" algn="l" defTabSz="483215" rtl="0" eaLnBrk="1" latinLnBrk="0" hangingPunct="1">
        <a:defRPr sz="1900" kern="1200">
          <a:solidFill>
            <a:schemeClr val="tx1"/>
          </a:solidFill>
          <a:latin typeface="+mn-lt"/>
          <a:ea typeface="+mn-ea"/>
          <a:cs typeface="+mn-cs"/>
        </a:defRPr>
      </a:lvl6pPr>
      <a:lvl7pPr marL="2899288" algn="l" defTabSz="483215" rtl="0" eaLnBrk="1" latinLnBrk="0" hangingPunct="1">
        <a:defRPr sz="1900" kern="1200">
          <a:solidFill>
            <a:schemeClr val="tx1"/>
          </a:solidFill>
          <a:latin typeface="+mn-lt"/>
          <a:ea typeface="+mn-ea"/>
          <a:cs typeface="+mn-cs"/>
        </a:defRPr>
      </a:lvl7pPr>
      <a:lvl8pPr marL="3382503" algn="l" defTabSz="483215" rtl="0" eaLnBrk="1" latinLnBrk="0" hangingPunct="1">
        <a:defRPr sz="1900" kern="1200">
          <a:solidFill>
            <a:schemeClr val="tx1"/>
          </a:solidFill>
          <a:latin typeface="+mn-lt"/>
          <a:ea typeface="+mn-ea"/>
          <a:cs typeface="+mn-cs"/>
        </a:defRPr>
      </a:lvl8pPr>
      <a:lvl9pPr marL="3865717" algn="l" defTabSz="48321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5894" y="1524859"/>
            <a:ext cx="5889882" cy="1756055"/>
          </a:xfrm>
        </p:spPr>
        <p:txBody>
          <a:bodyPr/>
          <a:lstStyle/>
          <a:p>
            <a:pPr algn="l"/>
            <a:r>
              <a:rPr lang="id-ID" sz="4400" b="1" dirty="0"/>
              <a:t>METODE GEORESISTIVITAS DAN ELEKTROMAGNETIK</a:t>
            </a:r>
            <a:r>
              <a:rPr lang="en-US" sz="4400" b="1" dirty="0">
                <a:solidFill>
                  <a:srgbClr val="FF0000"/>
                </a:solidFill>
                <a:latin typeface="Comic Sans MS" pitchFamily="66" charset="0"/>
              </a:rPr>
              <a:t/>
            </a:r>
            <a:br>
              <a:rPr lang="en-US" sz="4400" b="1" dirty="0">
                <a:solidFill>
                  <a:srgbClr val="FF0000"/>
                </a:solidFill>
                <a:latin typeface="Comic Sans MS" pitchFamily="66" charset="0"/>
              </a:rPr>
            </a:br>
            <a:endParaRPr lang="id-ID" sz="4400" b="1" dirty="0">
              <a:solidFill>
                <a:srgbClr val="FF0000"/>
              </a:solidFill>
            </a:endParaRPr>
          </a:p>
        </p:txBody>
      </p:sp>
      <p:sp>
        <p:nvSpPr>
          <p:cNvPr id="3" name="Subtitle 2"/>
          <p:cNvSpPr>
            <a:spLocks noGrp="1"/>
          </p:cNvSpPr>
          <p:nvPr>
            <p:ph type="subTitle" idx="1"/>
          </p:nvPr>
        </p:nvSpPr>
        <p:spPr>
          <a:xfrm>
            <a:off x="345651" y="5848378"/>
            <a:ext cx="6627179" cy="1170026"/>
          </a:xfrm>
        </p:spPr>
        <p:txBody>
          <a:bodyPr>
            <a:normAutofit/>
          </a:bodyPr>
          <a:lstStyle/>
          <a:p>
            <a:pPr algn="l"/>
            <a:r>
              <a:rPr lang="id-ID" sz="4200" dirty="0">
                <a:solidFill>
                  <a:schemeClr val="tx1"/>
                </a:solidFill>
                <a:latin typeface="Algerian" pitchFamily="82" charset="0"/>
              </a:rPr>
              <a:t>FEBRIA ANITA, M.SC</a:t>
            </a:r>
            <a:endParaRPr lang="id-ID" sz="4200" dirty="0">
              <a:solidFill>
                <a:schemeClr val="tx1"/>
              </a:solidFill>
              <a:latin typeface="Algerian" pitchFamily="8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598" y="39809"/>
            <a:ext cx="2925121" cy="1485050"/>
          </a:xfrm>
          <a:prstGeom prst="rect">
            <a:avLst/>
          </a:prstGeom>
        </p:spPr>
      </p:pic>
      <p:grpSp>
        <p:nvGrpSpPr>
          <p:cNvPr id="17" name="Group 16"/>
          <p:cNvGrpSpPr/>
          <p:nvPr/>
        </p:nvGrpSpPr>
        <p:grpSpPr>
          <a:xfrm>
            <a:off x="6792242" y="6471610"/>
            <a:ext cx="3439745" cy="694526"/>
            <a:chOff x="11453585" y="5550871"/>
            <a:chExt cx="538118" cy="1202654"/>
          </a:xfrm>
        </p:grpSpPr>
        <p:sp>
          <p:nvSpPr>
            <p:cNvPr id="18" name="Rectangle 17"/>
            <p:cNvSpPr/>
            <p:nvPr/>
          </p:nvSpPr>
          <p:spPr>
            <a:xfrm>
              <a:off x="11453585" y="5550871"/>
              <a:ext cx="538118" cy="682178"/>
            </a:xfrm>
            <a:prstGeom prst="rect">
              <a:avLst/>
            </a:prstGeom>
            <a:noFill/>
          </p:spPr>
          <p:txBody>
            <a:bodyPr wrap="none" lIns="91440" tIns="45720" rIns="91440" bIns="45720">
              <a:spAutoFit/>
            </a:bodyPr>
            <a:lstStyle/>
            <a:p>
              <a:pPr algn="r"/>
              <a:r>
                <a:rPr lang="id-ID"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FAKULTAS TEKNIK DAN SAINS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9" name="Rectangle 18"/>
            <p:cNvSpPr/>
            <p:nvPr/>
          </p:nvSpPr>
          <p:spPr>
            <a:xfrm>
              <a:off x="11887889" y="6241891"/>
              <a:ext cx="103814" cy="511634"/>
            </a:xfrm>
            <a:prstGeom prst="rect">
              <a:avLst/>
            </a:prstGeom>
            <a:solidFill>
              <a:schemeClr val="accent3"/>
            </a:solidFill>
            <a:ln>
              <a:noFill/>
            </a:ln>
          </p:spPr>
          <p:txBody>
            <a:bodyPr wrap="none" lIns="91440" tIns="45720" rIns="91440" bIns="45720">
              <a:spAutoFit/>
            </a:bodyPr>
            <a:lstStyle/>
            <a:p>
              <a:pPr algn="r"/>
              <a:r>
                <a:rPr lang="id-ID" sz="13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FISIKA</a:t>
              </a:r>
              <a:endParaRPr lang="en-US" sz="13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sp>
        <p:nvSpPr>
          <p:cNvPr id="20" name="Rectangle 19"/>
          <p:cNvSpPr/>
          <p:nvPr/>
        </p:nvSpPr>
        <p:spPr>
          <a:xfrm>
            <a:off x="7388599" y="2250831"/>
            <a:ext cx="2843385" cy="3201182"/>
          </a:xfrm>
          <a:prstGeom prst="rect">
            <a:avLst/>
          </a:prstGeom>
          <a:ln>
            <a:solidFill>
              <a:schemeClr val="accent3"/>
            </a:solidFill>
          </a:ln>
        </p:spPr>
        <p:style>
          <a:lnRef idx="1">
            <a:schemeClr val="accent2"/>
          </a:lnRef>
          <a:fillRef idx="3">
            <a:schemeClr val="accent2"/>
          </a:fillRef>
          <a:effectRef idx="2">
            <a:schemeClr val="accent2"/>
          </a:effectRef>
          <a:fontRef idx="minor">
            <a:schemeClr val="lt1"/>
          </a:fontRef>
        </p:style>
        <p:txBody>
          <a:bodyPr lIns="96643" tIns="48321" rIns="96643" bIns="48321" rtlCol="0" anchor="ctr"/>
          <a:lstStyle/>
          <a:p>
            <a:pPr algn="ctr"/>
            <a:r>
              <a:rPr lang="en-US" dirty="0" smtClean="0"/>
              <a:t>FOTO/VIDEO</a:t>
            </a:r>
            <a:endParaRPr lang="en-US" dirty="0"/>
          </a:p>
        </p:txBody>
      </p:sp>
      <p:sp>
        <p:nvSpPr>
          <p:cNvPr id="10" name="object 3"/>
          <p:cNvSpPr txBox="1"/>
          <p:nvPr/>
        </p:nvSpPr>
        <p:spPr>
          <a:xfrm>
            <a:off x="1263903" y="2874565"/>
            <a:ext cx="6398367" cy="1389508"/>
          </a:xfrm>
          <a:prstGeom prst="rect">
            <a:avLst/>
          </a:prstGeom>
        </p:spPr>
        <p:txBody>
          <a:bodyPr wrap="square" lIns="0" tIns="0" rIns="0" bIns="0" rtlCol="0">
            <a:noAutofit/>
          </a:bodyPr>
          <a:lstStyle/>
          <a:p>
            <a:pPr marL="13423" algn="ctr">
              <a:lnSpc>
                <a:spcPts val="4846"/>
              </a:lnSpc>
              <a:spcBef>
                <a:spcPts val="242"/>
              </a:spcBef>
            </a:pPr>
            <a:r>
              <a:rPr lang="id-ID" sz="3800" b="1" dirty="0" smtClean="0">
                <a:solidFill>
                  <a:srgbClr val="C00000"/>
                </a:solidFill>
              </a:rPr>
              <a:t>METODE CSAMT</a:t>
            </a:r>
          </a:p>
          <a:p>
            <a:pPr marL="13423" algn="ctr">
              <a:lnSpc>
                <a:spcPts val="4846"/>
              </a:lnSpc>
              <a:spcBef>
                <a:spcPts val="242"/>
              </a:spcBef>
            </a:pPr>
            <a:r>
              <a:rPr lang="id-ID" sz="2800" dirty="0"/>
              <a:t>(</a:t>
            </a:r>
            <a:r>
              <a:rPr lang="en-US" sz="2800" i="1" dirty="0"/>
              <a:t>Controlled Source Audio Frequency </a:t>
            </a:r>
            <a:r>
              <a:rPr lang="en-US" sz="2800" i="1" dirty="0" err="1"/>
              <a:t>Magnetotellurics</a:t>
            </a:r>
            <a:r>
              <a:rPr lang="id-ID" sz="4000" dirty="0"/>
              <a:t>)</a:t>
            </a:r>
            <a:endParaRPr sz="3800" b="1" dirty="0">
              <a:solidFill>
                <a:srgbClr val="FF0000"/>
              </a:solidFill>
              <a:latin typeface="Calibri"/>
              <a:cs typeface="Calibri"/>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1545" t="12527" r="1319" b="27245"/>
          <a:stretch/>
        </p:blipFill>
        <p:spPr bwMode="auto">
          <a:xfrm>
            <a:off x="7662270" y="2428270"/>
            <a:ext cx="2377777" cy="284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605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Pemasangan</a:t>
            </a:r>
            <a:r>
              <a:rPr lang="en-US" dirty="0" smtClean="0">
                <a:solidFill>
                  <a:schemeClr val="tx1"/>
                </a:solidFill>
              </a:rPr>
              <a:t> Tx1 </a:t>
            </a:r>
            <a:r>
              <a:rPr lang="en-US" dirty="0" err="1" smtClean="0">
                <a:solidFill>
                  <a:schemeClr val="tx1"/>
                </a:solidFill>
              </a:rPr>
              <a:t>dan</a:t>
            </a:r>
            <a:r>
              <a:rPr lang="en-US" dirty="0" smtClean="0">
                <a:solidFill>
                  <a:schemeClr val="tx1"/>
                </a:solidFill>
              </a:rPr>
              <a:t> Tx2</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err="1" smtClean="0">
                <a:solidFill>
                  <a:schemeClr val="tx1"/>
                </a:solidFill>
              </a:rPr>
              <a:t>Tentukan</a:t>
            </a:r>
            <a:r>
              <a:rPr lang="en-US" dirty="0" smtClean="0">
                <a:solidFill>
                  <a:schemeClr val="tx1"/>
                </a:solidFill>
              </a:rPr>
              <a:t> base camp </a:t>
            </a:r>
            <a:r>
              <a:rPr lang="en-US" dirty="0" err="1" smtClean="0">
                <a:solidFill>
                  <a:schemeClr val="tx1"/>
                </a:solidFill>
              </a:rPr>
              <a:t>untuk</a:t>
            </a:r>
            <a:r>
              <a:rPr lang="en-US" dirty="0" smtClean="0">
                <a:solidFill>
                  <a:schemeClr val="tx1"/>
                </a:solidFill>
              </a:rPr>
              <a:t> transmitter</a:t>
            </a:r>
          </a:p>
          <a:p>
            <a:r>
              <a:rPr lang="en-US" dirty="0" err="1" smtClean="0">
                <a:solidFill>
                  <a:schemeClr val="tx1"/>
                </a:solidFill>
              </a:rPr>
              <a:t>Bentangkan</a:t>
            </a:r>
            <a:r>
              <a:rPr lang="en-US" dirty="0" smtClean="0">
                <a:solidFill>
                  <a:schemeClr val="tx1"/>
                </a:solidFill>
              </a:rPr>
              <a:t> </a:t>
            </a:r>
            <a:r>
              <a:rPr lang="en-US" dirty="0" err="1" smtClean="0">
                <a:solidFill>
                  <a:schemeClr val="tx1"/>
                </a:solidFill>
              </a:rPr>
              <a:t>kabel</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smtClean="0">
                <a:solidFill>
                  <a:schemeClr val="tx1"/>
                </a:solidFill>
              </a:rPr>
              <a:t>arah</a:t>
            </a:r>
            <a:r>
              <a:rPr lang="en-US" dirty="0" smtClean="0">
                <a:solidFill>
                  <a:schemeClr val="tx1"/>
                </a:solidFill>
              </a:rPr>
              <a:t> </a:t>
            </a:r>
            <a:r>
              <a:rPr lang="en-US" dirty="0" err="1" smtClean="0">
                <a:solidFill>
                  <a:schemeClr val="tx1"/>
                </a:solidFill>
              </a:rPr>
              <a:t>barat</a:t>
            </a:r>
            <a:r>
              <a:rPr lang="en-US" dirty="0" smtClean="0">
                <a:solidFill>
                  <a:schemeClr val="tx1"/>
                </a:solidFill>
              </a:rPr>
              <a:t> </a:t>
            </a:r>
            <a:r>
              <a:rPr lang="en-US" dirty="0" err="1" smtClean="0">
                <a:solidFill>
                  <a:schemeClr val="tx1"/>
                </a:solidFill>
              </a:rPr>
              <a:t>ke</a:t>
            </a:r>
            <a:r>
              <a:rPr lang="en-US" dirty="0" smtClean="0">
                <a:solidFill>
                  <a:schemeClr val="tx1"/>
                </a:solidFill>
              </a:rPr>
              <a:t> </a:t>
            </a:r>
            <a:r>
              <a:rPr lang="en-US" dirty="0" err="1" smtClean="0">
                <a:solidFill>
                  <a:schemeClr val="tx1"/>
                </a:solidFill>
              </a:rPr>
              <a:t>timur</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sebaliknya</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objek</a:t>
            </a:r>
            <a:r>
              <a:rPr lang="en-US" dirty="0" smtClean="0">
                <a:solidFill>
                  <a:schemeClr val="tx1"/>
                </a:solidFill>
              </a:rPr>
              <a:t> yang </a:t>
            </a:r>
            <a:r>
              <a:rPr lang="en-US" dirty="0" err="1" smtClean="0">
                <a:solidFill>
                  <a:schemeClr val="tx1"/>
                </a:solidFill>
              </a:rPr>
              <a:t>berada</a:t>
            </a:r>
            <a:r>
              <a:rPr lang="en-US" dirty="0" smtClean="0">
                <a:solidFill>
                  <a:schemeClr val="tx1"/>
                </a:solidFill>
              </a:rPr>
              <a:t> </a:t>
            </a:r>
            <a:r>
              <a:rPr lang="en-US" dirty="0" err="1" smtClean="0">
                <a:solidFill>
                  <a:schemeClr val="tx1"/>
                </a:solidFill>
              </a:rPr>
              <a:t>di</a:t>
            </a:r>
            <a:r>
              <a:rPr lang="en-US" dirty="0" smtClean="0">
                <a:solidFill>
                  <a:schemeClr val="tx1"/>
                </a:solidFill>
              </a:rPr>
              <a:t> </a:t>
            </a:r>
            <a:r>
              <a:rPr lang="en-US" dirty="0" err="1" smtClean="0">
                <a:solidFill>
                  <a:schemeClr val="tx1"/>
                </a:solidFill>
              </a:rPr>
              <a:t>daerah</a:t>
            </a:r>
            <a:r>
              <a:rPr lang="en-US" dirty="0" smtClean="0">
                <a:solidFill>
                  <a:schemeClr val="tx1"/>
                </a:solidFill>
              </a:rPr>
              <a:t> </a:t>
            </a:r>
            <a:r>
              <a:rPr lang="en-US" dirty="0" err="1" smtClean="0">
                <a:solidFill>
                  <a:schemeClr val="tx1"/>
                </a:solidFill>
              </a:rPr>
              <a:t>utara</a:t>
            </a:r>
            <a:endParaRPr lang="en-US" dirty="0" smtClean="0">
              <a:solidFill>
                <a:schemeClr val="tx1"/>
              </a:solidFill>
            </a:endParaRPr>
          </a:p>
          <a:p>
            <a:r>
              <a:rPr lang="en-US" dirty="0" err="1" smtClean="0">
                <a:solidFill>
                  <a:schemeClr val="tx1"/>
                </a:solidFill>
              </a:rPr>
              <a:t>Gali</a:t>
            </a:r>
            <a:r>
              <a:rPr lang="en-US" dirty="0" smtClean="0">
                <a:solidFill>
                  <a:schemeClr val="tx1"/>
                </a:solidFill>
              </a:rPr>
              <a:t> </a:t>
            </a:r>
            <a:r>
              <a:rPr lang="en-US" dirty="0" err="1" smtClean="0">
                <a:solidFill>
                  <a:schemeClr val="tx1"/>
                </a:solidFill>
              </a:rPr>
              <a:t>lubang</a:t>
            </a:r>
            <a:r>
              <a:rPr lang="en-US" dirty="0" smtClean="0">
                <a:solidFill>
                  <a:schemeClr val="tx1"/>
                </a:solidFill>
              </a:rPr>
              <a:t> </a:t>
            </a:r>
            <a:r>
              <a:rPr lang="en-US" dirty="0" err="1" smtClean="0">
                <a:solidFill>
                  <a:schemeClr val="tx1"/>
                </a:solidFill>
              </a:rPr>
              <a:t>persegi</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panjang</a:t>
            </a:r>
            <a:r>
              <a:rPr lang="en-US" dirty="0" smtClean="0">
                <a:solidFill>
                  <a:schemeClr val="tx1"/>
                </a:solidFill>
              </a:rPr>
              <a:t>, </a:t>
            </a:r>
            <a:r>
              <a:rPr lang="en-US" dirty="0" err="1" smtClean="0">
                <a:solidFill>
                  <a:schemeClr val="tx1"/>
                </a:solidFill>
              </a:rPr>
              <a:t>lebar</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kedalaman</a:t>
            </a:r>
            <a:r>
              <a:rPr lang="en-US" dirty="0" smtClean="0">
                <a:solidFill>
                  <a:schemeClr val="tx1"/>
                </a:solidFill>
              </a:rPr>
              <a:t> ± 80 cm.</a:t>
            </a:r>
          </a:p>
          <a:p>
            <a:pPr>
              <a:buNone/>
            </a:pPr>
            <a:endParaRPr lang="en-US" dirty="0">
              <a:solidFill>
                <a:schemeClr val="tx1"/>
              </a:solidFill>
            </a:endParaRPr>
          </a:p>
        </p:txBody>
      </p:sp>
    </p:spTree>
    <p:extLst>
      <p:ext uri="{BB962C8B-B14F-4D97-AF65-F5344CB8AC3E}">
        <p14:creationId xmlns:p14="http://schemas.microsoft.com/office/powerpoint/2010/main" val="455828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36748" t="20719" r="32015" b="4691"/>
          <a:stretch>
            <a:fillRect/>
          </a:stretch>
        </p:blipFill>
        <p:spPr bwMode="auto">
          <a:xfrm>
            <a:off x="1213671" y="325120"/>
            <a:ext cx="7975547" cy="6339840"/>
          </a:xfrm>
          <a:prstGeom prst="rect">
            <a:avLst/>
          </a:prstGeom>
          <a:noFill/>
          <a:ln w="9525">
            <a:noFill/>
            <a:miter lim="800000"/>
            <a:headEnd/>
            <a:tailEnd/>
          </a:ln>
        </p:spPr>
      </p:pic>
    </p:spTree>
    <p:extLst>
      <p:ext uri="{BB962C8B-B14F-4D97-AF65-F5344CB8AC3E}">
        <p14:creationId xmlns:p14="http://schemas.microsoft.com/office/powerpoint/2010/main" val="44308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solidFill>
                  <a:schemeClr val="tx1"/>
                </a:solidFill>
              </a:rPr>
              <a:t>Buat</a:t>
            </a:r>
            <a:r>
              <a:rPr lang="en-US" dirty="0" smtClean="0">
                <a:solidFill>
                  <a:schemeClr val="tx1"/>
                </a:solidFill>
              </a:rPr>
              <a:t> </a:t>
            </a:r>
            <a:r>
              <a:rPr lang="en-US" dirty="0" err="1" smtClean="0">
                <a:solidFill>
                  <a:schemeClr val="tx1"/>
                </a:solidFill>
              </a:rPr>
              <a:t>bubur</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smtClean="0">
                <a:solidFill>
                  <a:schemeClr val="tx1"/>
                </a:solidFill>
              </a:rPr>
              <a:t>tanah</a:t>
            </a:r>
            <a:r>
              <a:rPr lang="en-US" dirty="0" smtClean="0">
                <a:solidFill>
                  <a:schemeClr val="tx1"/>
                </a:solidFill>
              </a:rPr>
              <a:t> </a:t>
            </a:r>
            <a:r>
              <a:rPr lang="en-US" dirty="0" err="1" smtClean="0">
                <a:solidFill>
                  <a:schemeClr val="tx1"/>
                </a:solidFill>
              </a:rPr>
              <a:t>bercampur</a:t>
            </a:r>
            <a:r>
              <a:rPr lang="en-US" dirty="0" smtClean="0">
                <a:solidFill>
                  <a:schemeClr val="tx1"/>
                </a:solidFill>
              </a:rPr>
              <a:t> air </a:t>
            </a:r>
            <a:r>
              <a:rPr lang="en-US" dirty="0" err="1" smtClean="0">
                <a:solidFill>
                  <a:schemeClr val="tx1"/>
                </a:solidFill>
              </a:rPr>
              <a:t>garam</a:t>
            </a:r>
            <a:r>
              <a:rPr lang="en-US" dirty="0" smtClean="0">
                <a:solidFill>
                  <a:schemeClr val="tx1"/>
                </a:solidFill>
              </a:rPr>
              <a:t> </a:t>
            </a:r>
            <a:r>
              <a:rPr lang="en-US" dirty="0" err="1" smtClean="0">
                <a:solidFill>
                  <a:schemeClr val="tx1"/>
                </a:solidFill>
              </a:rPr>
              <a:t>lalu</a:t>
            </a:r>
            <a:r>
              <a:rPr lang="en-US" dirty="0" smtClean="0">
                <a:solidFill>
                  <a:schemeClr val="tx1"/>
                </a:solidFill>
              </a:rPr>
              <a:t> </a:t>
            </a:r>
            <a:r>
              <a:rPr lang="en-US" dirty="0" err="1" smtClean="0">
                <a:solidFill>
                  <a:schemeClr val="tx1"/>
                </a:solidFill>
              </a:rPr>
              <a:t>di</a:t>
            </a:r>
            <a:r>
              <a:rPr lang="en-US" dirty="0" smtClean="0">
                <a:solidFill>
                  <a:schemeClr val="tx1"/>
                </a:solidFill>
              </a:rPr>
              <a:t> </a:t>
            </a:r>
            <a:r>
              <a:rPr lang="en-US" dirty="0" err="1" smtClean="0">
                <a:solidFill>
                  <a:schemeClr val="tx1"/>
                </a:solidFill>
              </a:rPr>
              <a:t>masukkan</a:t>
            </a:r>
            <a:r>
              <a:rPr lang="en-US" dirty="0" smtClean="0">
                <a:solidFill>
                  <a:schemeClr val="tx1"/>
                </a:solidFill>
              </a:rPr>
              <a:t> </a:t>
            </a:r>
            <a:r>
              <a:rPr lang="en-US" dirty="0" err="1" smtClean="0">
                <a:solidFill>
                  <a:schemeClr val="tx1"/>
                </a:solidFill>
              </a:rPr>
              <a:t>ke</a:t>
            </a:r>
            <a:r>
              <a:rPr lang="en-US" dirty="0" smtClean="0">
                <a:solidFill>
                  <a:schemeClr val="tx1"/>
                </a:solidFill>
              </a:rPr>
              <a:t> </a:t>
            </a:r>
            <a:r>
              <a:rPr lang="en-US" dirty="0" err="1" smtClean="0">
                <a:solidFill>
                  <a:schemeClr val="tx1"/>
                </a:solidFill>
              </a:rPr>
              <a:t>lubang</a:t>
            </a:r>
            <a:r>
              <a:rPr lang="en-US" dirty="0" smtClean="0">
                <a:solidFill>
                  <a:schemeClr val="tx1"/>
                </a:solidFill>
              </a:rPr>
              <a:t> </a:t>
            </a:r>
            <a:r>
              <a:rPr lang="en-US" dirty="0" err="1" smtClean="0">
                <a:solidFill>
                  <a:schemeClr val="tx1"/>
                </a:solidFill>
              </a:rPr>
              <a:t>sebanyak</a:t>
            </a:r>
            <a:r>
              <a:rPr lang="en-US" dirty="0" smtClean="0">
                <a:solidFill>
                  <a:schemeClr val="tx1"/>
                </a:solidFill>
              </a:rPr>
              <a:t> 4 lapis. </a:t>
            </a:r>
            <a:r>
              <a:rPr lang="en-US" dirty="0" err="1" smtClean="0">
                <a:solidFill>
                  <a:schemeClr val="tx1"/>
                </a:solidFill>
              </a:rPr>
              <a:t>Pada</a:t>
            </a:r>
            <a:r>
              <a:rPr lang="en-US" dirty="0" smtClean="0">
                <a:solidFill>
                  <a:schemeClr val="tx1"/>
                </a:solidFill>
              </a:rPr>
              <a:t> </a:t>
            </a:r>
            <a:r>
              <a:rPr lang="en-US" dirty="0" err="1" smtClean="0">
                <a:solidFill>
                  <a:schemeClr val="tx1"/>
                </a:solidFill>
              </a:rPr>
              <a:t>tiap</a:t>
            </a:r>
            <a:r>
              <a:rPr lang="en-US" dirty="0" smtClean="0">
                <a:solidFill>
                  <a:schemeClr val="tx1"/>
                </a:solidFill>
              </a:rPr>
              <a:t> </a:t>
            </a:r>
            <a:r>
              <a:rPr lang="en-US" dirty="0" err="1" smtClean="0">
                <a:solidFill>
                  <a:schemeClr val="tx1"/>
                </a:solidFill>
              </a:rPr>
              <a:t>batas</a:t>
            </a:r>
            <a:r>
              <a:rPr lang="en-US" dirty="0" smtClean="0">
                <a:solidFill>
                  <a:schemeClr val="tx1"/>
                </a:solidFill>
              </a:rPr>
              <a:t> </a:t>
            </a:r>
            <a:r>
              <a:rPr lang="en-US" dirty="0" err="1" smtClean="0">
                <a:solidFill>
                  <a:schemeClr val="tx1"/>
                </a:solidFill>
              </a:rPr>
              <a:t>lapisan</a:t>
            </a:r>
            <a:r>
              <a:rPr lang="en-US" dirty="0" smtClean="0">
                <a:solidFill>
                  <a:schemeClr val="tx1"/>
                </a:solidFill>
              </a:rPr>
              <a:t> </a:t>
            </a:r>
            <a:r>
              <a:rPr lang="en-US" dirty="0" err="1" smtClean="0">
                <a:solidFill>
                  <a:schemeClr val="tx1"/>
                </a:solidFill>
              </a:rPr>
              <a:t>ditandai</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aluminium</a:t>
            </a:r>
            <a:r>
              <a:rPr lang="en-US" dirty="0" smtClean="0">
                <a:solidFill>
                  <a:schemeClr val="tx1"/>
                </a:solidFill>
              </a:rPr>
              <a:t> foil </a:t>
            </a:r>
            <a:r>
              <a:rPr lang="en-US" dirty="0" err="1" smtClean="0">
                <a:solidFill>
                  <a:schemeClr val="tx1"/>
                </a:solidFill>
              </a:rPr>
              <a:t>dan</a:t>
            </a:r>
            <a:r>
              <a:rPr lang="en-US" dirty="0" smtClean="0">
                <a:solidFill>
                  <a:schemeClr val="tx1"/>
                </a:solidFill>
              </a:rPr>
              <a:t> </a:t>
            </a:r>
            <a:r>
              <a:rPr lang="en-US" dirty="0" err="1" smtClean="0">
                <a:solidFill>
                  <a:schemeClr val="tx1"/>
                </a:solidFill>
              </a:rPr>
              <a:t>ditaburi</a:t>
            </a:r>
            <a:r>
              <a:rPr lang="en-US" dirty="0" smtClean="0">
                <a:solidFill>
                  <a:schemeClr val="tx1"/>
                </a:solidFill>
              </a:rPr>
              <a:t> </a:t>
            </a:r>
            <a:r>
              <a:rPr lang="en-US" dirty="0" err="1" smtClean="0">
                <a:solidFill>
                  <a:schemeClr val="tx1"/>
                </a:solidFill>
              </a:rPr>
              <a:t>garam</a:t>
            </a:r>
            <a:r>
              <a:rPr lang="en-US" dirty="0" smtClean="0">
                <a:solidFill>
                  <a:schemeClr val="tx1"/>
                </a:solidFill>
              </a:rPr>
              <a:t> yang </a:t>
            </a:r>
            <a:r>
              <a:rPr lang="en-US" dirty="0" err="1" smtClean="0">
                <a:solidFill>
                  <a:schemeClr val="tx1"/>
                </a:solidFill>
              </a:rPr>
              <a:t>masih</a:t>
            </a:r>
            <a:r>
              <a:rPr lang="en-US" dirty="0" smtClean="0">
                <a:solidFill>
                  <a:schemeClr val="tx1"/>
                </a:solidFill>
              </a:rPr>
              <a:t> </a:t>
            </a:r>
            <a:r>
              <a:rPr lang="en-US" dirty="0" err="1" smtClean="0">
                <a:solidFill>
                  <a:schemeClr val="tx1"/>
                </a:solidFill>
              </a:rPr>
              <a:t>berbentuk</a:t>
            </a:r>
            <a:r>
              <a:rPr lang="en-US" dirty="0" smtClean="0">
                <a:solidFill>
                  <a:schemeClr val="tx1"/>
                </a:solidFill>
              </a:rPr>
              <a:t> </a:t>
            </a:r>
            <a:r>
              <a:rPr lang="en-US" dirty="0" err="1" smtClean="0">
                <a:solidFill>
                  <a:schemeClr val="tx1"/>
                </a:solidFill>
              </a:rPr>
              <a:t>butiran</a:t>
            </a:r>
            <a:endParaRPr lang="en-US" dirty="0" smtClean="0">
              <a:solidFill>
                <a:schemeClr val="tx1"/>
              </a:solidFill>
            </a:endParaRPr>
          </a:p>
          <a:p>
            <a:r>
              <a:rPr lang="en-US" dirty="0" err="1" smtClean="0">
                <a:solidFill>
                  <a:schemeClr val="tx1"/>
                </a:solidFill>
              </a:rPr>
              <a:t>tancapkan</a:t>
            </a:r>
            <a:r>
              <a:rPr lang="en-US" dirty="0" smtClean="0">
                <a:solidFill>
                  <a:schemeClr val="tx1"/>
                </a:solidFill>
              </a:rPr>
              <a:t> 4 </a:t>
            </a:r>
            <a:r>
              <a:rPr lang="en-US" dirty="0" err="1" smtClean="0">
                <a:solidFill>
                  <a:schemeClr val="tx1"/>
                </a:solidFill>
              </a:rPr>
              <a:t>elektroda</a:t>
            </a:r>
            <a:r>
              <a:rPr lang="en-US" dirty="0" smtClean="0">
                <a:solidFill>
                  <a:schemeClr val="tx1"/>
                </a:solidFill>
              </a:rPr>
              <a:t> </a:t>
            </a:r>
            <a:r>
              <a:rPr lang="en-US" dirty="0" err="1" smtClean="0">
                <a:solidFill>
                  <a:schemeClr val="tx1"/>
                </a:solidFill>
              </a:rPr>
              <a:t>ke</a:t>
            </a:r>
            <a:r>
              <a:rPr lang="en-US" dirty="0" smtClean="0">
                <a:solidFill>
                  <a:schemeClr val="tx1"/>
                </a:solidFill>
              </a:rPr>
              <a:t> </a:t>
            </a:r>
            <a:r>
              <a:rPr lang="en-US" dirty="0" err="1" smtClean="0">
                <a:solidFill>
                  <a:schemeClr val="tx1"/>
                </a:solidFill>
              </a:rPr>
              <a:t>lubang</a:t>
            </a:r>
            <a:r>
              <a:rPr lang="en-US" dirty="0" smtClean="0">
                <a:solidFill>
                  <a:schemeClr val="tx1"/>
                </a:solidFill>
              </a:rPr>
              <a:t> </a:t>
            </a:r>
            <a:r>
              <a:rPr lang="en-US" dirty="0" err="1" smtClean="0">
                <a:solidFill>
                  <a:schemeClr val="tx1"/>
                </a:solidFill>
              </a:rPr>
              <a:t>berbentuk</a:t>
            </a:r>
            <a:r>
              <a:rPr lang="en-US" dirty="0" smtClean="0">
                <a:solidFill>
                  <a:schemeClr val="tx1"/>
                </a:solidFill>
              </a:rPr>
              <a:t> </a:t>
            </a:r>
            <a:r>
              <a:rPr lang="en-US" dirty="0" err="1" smtClean="0">
                <a:solidFill>
                  <a:schemeClr val="tx1"/>
                </a:solidFill>
              </a:rPr>
              <a:t>persegi</a:t>
            </a:r>
            <a:r>
              <a:rPr lang="en-US" dirty="0" smtClean="0">
                <a:solidFill>
                  <a:schemeClr val="tx1"/>
                </a:solidFill>
              </a:rPr>
              <a:t> yang </a:t>
            </a:r>
            <a:r>
              <a:rPr lang="en-US" dirty="0" err="1" smtClean="0">
                <a:solidFill>
                  <a:schemeClr val="tx1"/>
                </a:solidFill>
              </a:rPr>
              <a:t>telah</a:t>
            </a:r>
            <a:r>
              <a:rPr lang="en-US" dirty="0" smtClean="0">
                <a:solidFill>
                  <a:schemeClr val="tx1"/>
                </a:solidFill>
              </a:rPr>
              <a:t> </a:t>
            </a:r>
            <a:r>
              <a:rPr lang="en-US" dirty="0" err="1" smtClean="0">
                <a:solidFill>
                  <a:schemeClr val="tx1"/>
                </a:solidFill>
              </a:rPr>
              <a:t>diisi</a:t>
            </a:r>
            <a:r>
              <a:rPr lang="en-US" dirty="0" smtClean="0">
                <a:solidFill>
                  <a:schemeClr val="tx1"/>
                </a:solidFill>
              </a:rPr>
              <a:t> </a:t>
            </a:r>
            <a:r>
              <a:rPr lang="en-US" dirty="0" err="1" smtClean="0">
                <a:solidFill>
                  <a:schemeClr val="tx1"/>
                </a:solidFill>
              </a:rPr>
              <a:t>lapisan</a:t>
            </a:r>
            <a:r>
              <a:rPr lang="en-US" dirty="0" smtClean="0">
                <a:solidFill>
                  <a:schemeClr val="tx1"/>
                </a:solidFill>
              </a:rPr>
              <a:t> </a:t>
            </a:r>
            <a:r>
              <a:rPr lang="en-US" dirty="0" err="1" smtClean="0">
                <a:solidFill>
                  <a:schemeClr val="tx1"/>
                </a:solidFill>
              </a:rPr>
              <a:t>bubur</a:t>
            </a:r>
            <a:r>
              <a:rPr lang="en-US" dirty="0" smtClean="0">
                <a:solidFill>
                  <a:schemeClr val="tx1"/>
                </a:solidFill>
              </a:rPr>
              <a:t> </a:t>
            </a:r>
            <a:r>
              <a:rPr lang="en-US" dirty="0" err="1" smtClean="0">
                <a:solidFill>
                  <a:schemeClr val="tx1"/>
                </a:solidFill>
              </a:rPr>
              <a:t>tanah</a:t>
            </a:r>
            <a:endParaRPr lang="en-US" dirty="0">
              <a:solidFill>
                <a:schemeClr val="tx1"/>
              </a:solidFill>
            </a:endParaRPr>
          </a:p>
        </p:txBody>
      </p:sp>
    </p:spTree>
    <p:extLst>
      <p:ext uri="{BB962C8B-B14F-4D97-AF65-F5344CB8AC3E}">
        <p14:creationId xmlns:p14="http://schemas.microsoft.com/office/powerpoint/2010/main" val="390716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srcRect l="34553" t="21875" r="29722" b="17708"/>
          <a:stretch>
            <a:fillRect/>
          </a:stretch>
        </p:blipFill>
        <p:spPr bwMode="auto">
          <a:xfrm>
            <a:off x="606835" y="406400"/>
            <a:ext cx="9189218" cy="6337175"/>
          </a:xfrm>
          <a:prstGeom prst="rect">
            <a:avLst/>
          </a:prstGeom>
          <a:noFill/>
          <a:ln w="9525">
            <a:noFill/>
            <a:miter lim="800000"/>
            <a:headEnd/>
            <a:tailEnd/>
          </a:ln>
        </p:spPr>
      </p:pic>
    </p:spTree>
    <p:extLst>
      <p:ext uri="{BB962C8B-B14F-4D97-AF65-F5344CB8AC3E}">
        <p14:creationId xmlns:p14="http://schemas.microsoft.com/office/powerpoint/2010/main" val="520463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solidFill>
                  <a:schemeClr val="tx1"/>
                </a:solidFill>
              </a:rPr>
              <a:t>Untuk</a:t>
            </a:r>
            <a:r>
              <a:rPr lang="en-US" dirty="0" smtClean="0">
                <a:solidFill>
                  <a:schemeClr val="tx1"/>
                </a:solidFill>
              </a:rPr>
              <a:t> </a:t>
            </a:r>
            <a:r>
              <a:rPr lang="en-US" dirty="0" err="1" smtClean="0">
                <a:solidFill>
                  <a:schemeClr val="tx1"/>
                </a:solidFill>
              </a:rPr>
              <a:t>keamanan</a:t>
            </a:r>
            <a:r>
              <a:rPr lang="en-US" dirty="0" smtClean="0">
                <a:solidFill>
                  <a:schemeClr val="tx1"/>
                </a:solidFill>
              </a:rPr>
              <a:t>, </a:t>
            </a:r>
            <a:r>
              <a:rPr lang="en-US" dirty="0" err="1" smtClean="0">
                <a:solidFill>
                  <a:schemeClr val="tx1"/>
                </a:solidFill>
              </a:rPr>
              <a:t>lubang</a:t>
            </a:r>
            <a:r>
              <a:rPr lang="en-US" dirty="0" smtClean="0">
                <a:solidFill>
                  <a:schemeClr val="tx1"/>
                </a:solidFill>
              </a:rPr>
              <a:t> </a:t>
            </a:r>
            <a:r>
              <a:rPr lang="en-US" dirty="0" err="1" smtClean="0">
                <a:solidFill>
                  <a:schemeClr val="tx1"/>
                </a:solidFill>
              </a:rPr>
              <a:t>tempat</a:t>
            </a:r>
            <a:r>
              <a:rPr lang="en-US" dirty="0" smtClean="0">
                <a:solidFill>
                  <a:schemeClr val="tx1"/>
                </a:solidFill>
              </a:rPr>
              <a:t> </a:t>
            </a:r>
            <a:r>
              <a:rPr lang="en-US" dirty="0" err="1" smtClean="0">
                <a:solidFill>
                  <a:schemeClr val="tx1"/>
                </a:solidFill>
              </a:rPr>
              <a:t>elektroda</a:t>
            </a:r>
            <a:r>
              <a:rPr lang="en-US" dirty="0" smtClean="0">
                <a:solidFill>
                  <a:schemeClr val="tx1"/>
                </a:solidFill>
              </a:rPr>
              <a:t> </a:t>
            </a:r>
            <a:r>
              <a:rPr lang="en-US" dirty="0" err="1" smtClean="0">
                <a:solidFill>
                  <a:schemeClr val="tx1"/>
                </a:solidFill>
              </a:rPr>
              <a:t>diberi</a:t>
            </a:r>
            <a:r>
              <a:rPr lang="en-US" dirty="0" smtClean="0">
                <a:solidFill>
                  <a:schemeClr val="tx1"/>
                </a:solidFill>
              </a:rPr>
              <a:t> </a:t>
            </a:r>
            <a:r>
              <a:rPr lang="en-US" dirty="0" err="1" smtClean="0">
                <a:solidFill>
                  <a:schemeClr val="tx1"/>
                </a:solidFill>
              </a:rPr>
              <a:t>pagar</a:t>
            </a:r>
            <a:r>
              <a:rPr lang="en-US" dirty="0" smtClean="0">
                <a:solidFill>
                  <a:schemeClr val="tx1"/>
                </a:solidFill>
              </a:rPr>
              <a:t> </a:t>
            </a:r>
            <a:r>
              <a:rPr lang="en-US" dirty="0" err="1" smtClean="0">
                <a:solidFill>
                  <a:schemeClr val="tx1"/>
                </a:solidFill>
              </a:rPr>
              <a:t>pembatas</a:t>
            </a:r>
            <a:r>
              <a:rPr lang="en-US" dirty="0" smtClean="0">
                <a:solidFill>
                  <a:schemeClr val="tx1"/>
                </a:solidFill>
              </a:rPr>
              <a:t> (boundary) radius 2 meter </a:t>
            </a:r>
            <a:r>
              <a:rPr lang="en-US" dirty="0" err="1" smtClean="0">
                <a:solidFill>
                  <a:schemeClr val="tx1"/>
                </a:solidFill>
              </a:rPr>
              <a:t>dan</a:t>
            </a:r>
            <a:r>
              <a:rPr lang="en-US" dirty="0" smtClean="0">
                <a:solidFill>
                  <a:schemeClr val="tx1"/>
                </a:solidFill>
              </a:rPr>
              <a:t> </a:t>
            </a:r>
            <a:r>
              <a:rPr lang="en-US" dirty="0" err="1" smtClean="0">
                <a:solidFill>
                  <a:schemeClr val="tx1"/>
                </a:solidFill>
              </a:rPr>
              <a:t>kabel</a:t>
            </a:r>
            <a:r>
              <a:rPr lang="en-US" dirty="0" smtClean="0">
                <a:solidFill>
                  <a:schemeClr val="tx1"/>
                </a:solidFill>
              </a:rPr>
              <a:t> </a:t>
            </a:r>
            <a:r>
              <a:rPr lang="en-US" dirty="0" err="1" smtClean="0">
                <a:solidFill>
                  <a:schemeClr val="tx1"/>
                </a:solidFill>
              </a:rPr>
              <a:t>dipastikan</a:t>
            </a:r>
            <a:r>
              <a:rPr lang="en-US" dirty="0" smtClean="0">
                <a:solidFill>
                  <a:schemeClr val="tx1"/>
                </a:solidFill>
              </a:rPr>
              <a:t> </a:t>
            </a:r>
            <a:r>
              <a:rPr lang="en-US" dirty="0" err="1" smtClean="0">
                <a:solidFill>
                  <a:schemeClr val="tx1"/>
                </a:solidFill>
              </a:rPr>
              <a:t>berada</a:t>
            </a:r>
            <a:r>
              <a:rPr lang="en-US" dirty="0" smtClean="0">
                <a:solidFill>
                  <a:schemeClr val="tx1"/>
                </a:solidFill>
              </a:rPr>
              <a:t> </a:t>
            </a:r>
            <a:r>
              <a:rPr lang="en-US" dirty="0" err="1" smtClean="0">
                <a:solidFill>
                  <a:schemeClr val="tx1"/>
                </a:solidFill>
              </a:rPr>
              <a:t>di</a:t>
            </a:r>
            <a:r>
              <a:rPr lang="en-US" dirty="0" smtClean="0">
                <a:solidFill>
                  <a:schemeClr val="tx1"/>
                </a:solidFill>
              </a:rPr>
              <a:t> </a:t>
            </a:r>
            <a:r>
              <a:rPr lang="en-US" dirty="0" err="1" smtClean="0">
                <a:solidFill>
                  <a:schemeClr val="tx1"/>
                </a:solidFill>
              </a:rPr>
              <a:t>atas</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mencegah</a:t>
            </a:r>
            <a:r>
              <a:rPr lang="en-US" dirty="0" smtClean="0">
                <a:solidFill>
                  <a:schemeClr val="tx1"/>
                </a:solidFill>
              </a:rPr>
              <a:t> </a:t>
            </a:r>
            <a:r>
              <a:rPr lang="en-US" dirty="0" err="1" smtClean="0">
                <a:solidFill>
                  <a:schemeClr val="tx1"/>
                </a:solidFill>
              </a:rPr>
              <a:t>tersangkut</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kemungkinan</a:t>
            </a:r>
            <a:r>
              <a:rPr lang="en-US" dirty="0" smtClean="0">
                <a:solidFill>
                  <a:schemeClr val="tx1"/>
                </a:solidFill>
              </a:rPr>
              <a:t> </a:t>
            </a:r>
            <a:r>
              <a:rPr lang="en-US" dirty="0" err="1" smtClean="0">
                <a:solidFill>
                  <a:schemeClr val="tx1"/>
                </a:solidFill>
              </a:rPr>
              <a:t>putusnya</a:t>
            </a:r>
            <a:r>
              <a:rPr lang="en-US" dirty="0" smtClean="0">
                <a:solidFill>
                  <a:schemeClr val="tx1"/>
                </a:solidFill>
              </a:rPr>
              <a:t> </a:t>
            </a:r>
            <a:r>
              <a:rPr lang="en-US" dirty="0" err="1" smtClean="0">
                <a:solidFill>
                  <a:schemeClr val="tx1"/>
                </a:solidFill>
              </a:rPr>
              <a:t>kabel</a:t>
            </a:r>
            <a:r>
              <a:rPr lang="en-US" dirty="0" smtClean="0">
                <a:solidFill>
                  <a:schemeClr val="tx1"/>
                </a:solidFill>
              </a:rPr>
              <a:t>.</a:t>
            </a:r>
          </a:p>
        </p:txBody>
      </p:sp>
    </p:spTree>
    <p:extLst>
      <p:ext uri="{BB962C8B-B14F-4D97-AF65-F5344CB8AC3E}">
        <p14:creationId xmlns:p14="http://schemas.microsoft.com/office/powerpoint/2010/main" val="88794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tx1"/>
                </a:solidFill>
              </a:rPr>
              <a:t>Pengaturan</a:t>
            </a:r>
            <a:r>
              <a:rPr lang="en-US" dirty="0" smtClean="0">
                <a:solidFill>
                  <a:schemeClr val="tx1"/>
                </a:solidFill>
              </a:rPr>
              <a:t> </a:t>
            </a:r>
            <a:r>
              <a:rPr lang="en-US" dirty="0" err="1" smtClean="0">
                <a:solidFill>
                  <a:schemeClr val="tx1"/>
                </a:solidFill>
              </a:rPr>
              <a:t>Otomatis</a:t>
            </a:r>
            <a:r>
              <a:rPr lang="en-US" dirty="0" smtClean="0">
                <a:solidFill>
                  <a:schemeClr val="tx1"/>
                </a:solidFill>
              </a:rPr>
              <a:t> </a:t>
            </a:r>
            <a:r>
              <a:rPr lang="en-US" dirty="0" err="1" smtClean="0">
                <a:solidFill>
                  <a:schemeClr val="tx1"/>
                </a:solidFill>
              </a:rPr>
              <a:t>dengan</a:t>
            </a:r>
            <a:r>
              <a:rPr lang="en-US" dirty="0" smtClean="0">
                <a:solidFill>
                  <a:schemeClr val="tx1"/>
                </a:solidFill>
              </a:rPr>
              <a:t> Software </a:t>
            </a:r>
            <a:r>
              <a:rPr lang="en-US" dirty="0" err="1" smtClean="0">
                <a:solidFill>
                  <a:schemeClr val="tx1"/>
                </a:solidFill>
              </a:rPr>
              <a:t>CMTpro</a:t>
            </a:r>
            <a:endParaRPr lang="en-US" dirty="0">
              <a:solidFill>
                <a:schemeClr val="tx1"/>
              </a:solidFill>
            </a:endParaRPr>
          </a:p>
        </p:txBody>
      </p:sp>
      <p:sp>
        <p:nvSpPr>
          <p:cNvPr id="3" name="Content Placeholder 2"/>
          <p:cNvSpPr>
            <a:spLocks noGrp="1"/>
          </p:cNvSpPr>
          <p:nvPr>
            <p:ph idx="1"/>
          </p:nvPr>
        </p:nvSpPr>
        <p:spPr/>
        <p:txBody>
          <a:bodyPr/>
          <a:lstStyle/>
          <a:p>
            <a:r>
              <a:rPr lang="en-US" dirty="0" err="1" smtClean="0">
                <a:solidFill>
                  <a:schemeClr val="tx1"/>
                </a:solidFill>
              </a:rPr>
              <a:t>Yaitu</a:t>
            </a:r>
            <a:r>
              <a:rPr lang="en-US" dirty="0" smtClean="0">
                <a:solidFill>
                  <a:schemeClr val="tx1"/>
                </a:solidFill>
              </a:rPr>
              <a:t> </a:t>
            </a:r>
            <a:r>
              <a:rPr lang="en-US" dirty="0" err="1" smtClean="0">
                <a:solidFill>
                  <a:schemeClr val="tx1"/>
                </a:solidFill>
              </a:rPr>
              <a:t>melakukan</a:t>
            </a:r>
            <a:r>
              <a:rPr lang="en-US" dirty="0" smtClean="0">
                <a:solidFill>
                  <a:schemeClr val="tx1"/>
                </a:solidFill>
              </a:rPr>
              <a:t> </a:t>
            </a:r>
            <a:r>
              <a:rPr lang="en-US" dirty="0" err="1" smtClean="0">
                <a:solidFill>
                  <a:schemeClr val="tx1"/>
                </a:solidFill>
              </a:rPr>
              <a:t>pengaturan</a:t>
            </a:r>
            <a:r>
              <a:rPr lang="en-US" dirty="0" smtClean="0">
                <a:solidFill>
                  <a:schemeClr val="tx1"/>
                </a:solidFill>
              </a:rPr>
              <a:t> data digital </a:t>
            </a:r>
            <a:r>
              <a:rPr lang="en-US" dirty="0" err="1" smtClean="0">
                <a:solidFill>
                  <a:schemeClr val="tx1"/>
                </a:solidFill>
              </a:rPr>
              <a:t>berupa</a:t>
            </a:r>
            <a:r>
              <a:rPr lang="en-US" dirty="0" smtClean="0">
                <a:solidFill>
                  <a:schemeClr val="tx1"/>
                </a:solidFill>
              </a:rPr>
              <a:t> </a:t>
            </a:r>
            <a:r>
              <a:rPr lang="en-US" dirty="0" err="1" smtClean="0">
                <a:solidFill>
                  <a:schemeClr val="tx1"/>
                </a:solidFill>
              </a:rPr>
              <a:t>pengaturan</a:t>
            </a:r>
            <a:r>
              <a:rPr lang="en-US" dirty="0" smtClean="0">
                <a:solidFill>
                  <a:schemeClr val="tx1"/>
                </a:solidFill>
              </a:rPr>
              <a:t> </a:t>
            </a:r>
            <a:r>
              <a:rPr lang="en-US" dirty="0" err="1" smtClean="0">
                <a:solidFill>
                  <a:schemeClr val="tx1"/>
                </a:solidFill>
              </a:rPr>
              <a:t>frekuensi</a:t>
            </a:r>
            <a:r>
              <a:rPr lang="en-US" dirty="0" smtClean="0">
                <a:solidFill>
                  <a:schemeClr val="tx1"/>
                </a:solidFill>
              </a:rPr>
              <a:t>, </a:t>
            </a:r>
            <a:r>
              <a:rPr lang="en-US" dirty="0" err="1" smtClean="0">
                <a:solidFill>
                  <a:schemeClr val="tx1"/>
                </a:solidFill>
              </a:rPr>
              <a:t>arus</a:t>
            </a:r>
            <a:r>
              <a:rPr lang="en-US" dirty="0" smtClean="0">
                <a:solidFill>
                  <a:schemeClr val="tx1"/>
                </a:solidFill>
              </a:rPr>
              <a:t> yang </a:t>
            </a:r>
            <a:r>
              <a:rPr lang="en-US" dirty="0" err="1" smtClean="0">
                <a:solidFill>
                  <a:schemeClr val="tx1"/>
                </a:solidFill>
              </a:rPr>
              <a:t>digunakan</a:t>
            </a:r>
            <a:r>
              <a:rPr lang="en-US" dirty="0" smtClean="0">
                <a:solidFill>
                  <a:schemeClr val="tx1"/>
                </a:solidFill>
              </a:rPr>
              <a:t>, </a:t>
            </a:r>
            <a:r>
              <a:rPr lang="en-US" dirty="0" err="1" smtClean="0">
                <a:solidFill>
                  <a:schemeClr val="tx1"/>
                </a:solidFill>
              </a:rPr>
              <a:t>serta</a:t>
            </a:r>
            <a:r>
              <a:rPr lang="en-US" dirty="0" smtClean="0">
                <a:solidFill>
                  <a:schemeClr val="tx1"/>
                </a:solidFill>
              </a:rPr>
              <a:t> lama </a:t>
            </a:r>
            <a:r>
              <a:rPr lang="en-US" dirty="0" err="1" smtClean="0">
                <a:solidFill>
                  <a:schemeClr val="tx1"/>
                </a:solidFill>
              </a:rPr>
              <a:t>waktu</a:t>
            </a:r>
            <a:r>
              <a:rPr lang="en-US" dirty="0" smtClean="0">
                <a:solidFill>
                  <a:schemeClr val="tx1"/>
                </a:solidFill>
              </a:rPr>
              <a:t> </a:t>
            </a:r>
            <a:r>
              <a:rPr lang="en-US" dirty="0" err="1" smtClean="0">
                <a:solidFill>
                  <a:schemeClr val="tx1"/>
                </a:solidFill>
              </a:rPr>
              <a:t>pengukuran</a:t>
            </a:r>
            <a:r>
              <a:rPr lang="en-US" dirty="0" smtClean="0">
                <a:solidFill>
                  <a:schemeClr val="tx1"/>
                </a:solidFill>
              </a:rPr>
              <a:t> yang </a:t>
            </a:r>
            <a:r>
              <a:rPr lang="en-US" dirty="0" err="1" smtClean="0">
                <a:solidFill>
                  <a:schemeClr val="tx1"/>
                </a:solidFill>
              </a:rPr>
              <a:t>digunakan</a:t>
            </a:r>
            <a:r>
              <a:rPr lang="en-US" dirty="0" smtClean="0">
                <a:solidFill>
                  <a:schemeClr val="tx1"/>
                </a:solidFill>
              </a:rPr>
              <a:t>.</a:t>
            </a:r>
          </a:p>
          <a:p>
            <a:r>
              <a:rPr lang="en-US" dirty="0" err="1" smtClean="0">
                <a:solidFill>
                  <a:schemeClr val="tx1"/>
                </a:solidFill>
              </a:rPr>
              <a:t>Menggunakan</a:t>
            </a:r>
            <a:r>
              <a:rPr lang="en-US" dirty="0" smtClean="0">
                <a:solidFill>
                  <a:schemeClr val="tx1"/>
                </a:solidFill>
              </a:rPr>
              <a:t> Software </a:t>
            </a:r>
            <a:r>
              <a:rPr lang="en-US" dirty="0" err="1" smtClean="0">
                <a:solidFill>
                  <a:schemeClr val="tx1"/>
                </a:solidFill>
              </a:rPr>
              <a:t>bawaan</a:t>
            </a:r>
            <a:r>
              <a:rPr lang="en-US" dirty="0" smtClean="0">
                <a:solidFill>
                  <a:schemeClr val="tx1"/>
                </a:solidFill>
              </a:rPr>
              <a:t> CSAMT Phoenix Geophysics </a:t>
            </a:r>
            <a:r>
              <a:rPr lang="en-US" dirty="0" err="1" smtClean="0">
                <a:solidFill>
                  <a:schemeClr val="tx1"/>
                </a:solidFill>
              </a:rPr>
              <a:t>yaitu</a:t>
            </a:r>
            <a:r>
              <a:rPr lang="en-US" dirty="0" smtClean="0">
                <a:solidFill>
                  <a:schemeClr val="tx1"/>
                </a:solidFill>
              </a:rPr>
              <a:t> </a:t>
            </a:r>
            <a:r>
              <a:rPr lang="en-US" dirty="0" err="1" smtClean="0">
                <a:solidFill>
                  <a:schemeClr val="tx1"/>
                </a:solidFill>
              </a:rPr>
              <a:t>CMTpro</a:t>
            </a:r>
            <a:endParaRPr lang="en-US" dirty="0">
              <a:solidFill>
                <a:schemeClr val="tx1"/>
              </a:solidFill>
            </a:endParaRPr>
          </a:p>
        </p:txBody>
      </p:sp>
      <p:pic>
        <p:nvPicPr>
          <p:cNvPr id="4098" name="Picture 2"/>
          <p:cNvPicPr>
            <a:picLocks noChangeAspect="1" noChangeArrowheads="1"/>
          </p:cNvPicPr>
          <p:nvPr/>
        </p:nvPicPr>
        <p:blipFill>
          <a:blip r:embed="rId2" cstate="print"/>
          <a:srcRect l="38653" t="46875" r="32650" b="33333"/>
          <a:stretch>
            <a:fillRect/>
          </a:stretch>
        </p:blipFill>
        <p:spPr bwMode="auto">
          <a:xfrm>
            <a:off x="2427341" y="4958080"/>
            <a:ext cx="5812842" cy="2032000"/>
          </a:xfrm>
          <a:prstGeom prst="rect">
            <a:avLst/>
          </a:prstGeom>
          <a:noFill/>
          <a:ln w="9525">
            <a:noFill/>
            <a:miter lim="800000"/>
            <a:headEnd/>
            <a:tailEnd/>
          </a:ln>
        </p:spPr>
      </p:pic>
    </p:spTree>
    <p:extLst>
      <p:ext uri="{BB962C8B-B14F-4D97-AF65-F5344CB8AC3E}">
        <p14:creationId xmlns:p14="http://schemas.microsoft.com/office/powerpoint/2010/main" val="3288639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145" y="406400"/>
            <a:ext cx="9362599" cy="6258560"/>
          </a:xfrm>
        </p:spPr>
        <p:txBody>
          <a:bodyPr/>
          <a:lstStyle/>
          <a:p>
            <a:r>
              <a:rPr lang="en-US" dirty="0" err="1" smtClean="0">
                <a:solidFill>
                  <a:schemeClr val="tx1"/>
                </a:solidFill>
              </a:rPr>
              <a:t>Tentukan</a:t>
            </a:r>
            <a:r>
              <a:rPr lang="en-US" dirty="0" smtClean="0">
                <a:solidFill>
                  <a:schemeClr val="tx1"/>
                </a:solidFill>
              </a:rPr>
              <a:t> parameter </a:t>
            </a:r>
            <a:r>
              <a:rPr lang="en-US" dirty="0" err="1" smtClean="0">
                <a:solidFill>
                  <a:schemeClr val="tx1"/>
                </a:solidFill>
              </a:rPr>
              <a:t>akuisisi</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mengatur</a:t>
            </a:r>
            <a:r>
              <a:rPr lang="en-US" dirty="0" smtClean="0">
                <a:solidFill>
                  <a:schemeClr val="tx1"/>
                </a:solidFill>
              </a:rPr>
              <a:t> setup </a:t>
            </a:r>
            <a:r>
              <a:rPr lang="en-US" dirty="0" err="1" smtClean="0">
                <a:solidFill>
                  <a:schemeClr val="tx1"/>
                </a:solidFill>
              </a:rPr>
              <a:t>metode</a:t>
            </a:r>
            <a:r>
              <a:rPr lang="en-US" dirty="0" smtClean="0">
                <a:solidFill>
                  <a:schemeClr val="tx1"/>
                </a:solidFill>
              </a:rPr>
              <a:t> CSAMT </a:t>
            </a:r>
            <a:r>
              <a:rPr lang="en-US" dirty="0" err="1" smtClean="0">
                <a:solidFill>
                  <a:schemeClr val="tx1"/>
                </a:solidFill>
              </a:rPr>
              <a:t>dan</a:t>
            </a:r>
            <a:r>
              <a:rPr lang="en-US" dirty="0" smtClean="0">
                <a:solidFill>
                  <a:schemeClr val="tx1"/>
                </a:solidFill>
              </a:rPr>
              <a:t> </a:t>
            </a:r>
            <a:r>
              <a:rPr lang="en-US" dirty="0" err="1" smtClean="0">
                <a:solidFill>
                  <a:schemeClr val="tx1"/>
                </a:solidFill>
              </a:rPr>
              <a:t>memasukkan</a:t>
            </a:r>
            <a:r>
              <a:rPr lang="en-US" dirty="0" smtClean="0">
                <a:solidFill>
                  <a:schemeClr val="tx1"/>
                </a:solidFill>
              </a:rPr>
              <a:t> line frequency yang </a:t>
            </a:r>
            <a:r>
              <a:rPr lang="en-US" dirty="0" err="1" smtClean="0">
                <a:solidFill>
                  <a:schemeClr val="tx1"/>
                </a:solidFill>
              </a:rPr>
              <a:t>digunakan</a:t>
            </a:r>
            <a:r>
              <a:rPr lang="en-US" dirty="0" smtClean="0">
                <a:solidFill>
                  <a:schemeClr val="tx1"/>
                </a:solidFill>
              </a:rPr>
              <a:t>.</a:t>
            </a:r>
            <a:endParaRPr lang="en-US" dirty="0">
              <a:solidFill>
                <a:schemeClr val="tx1"/>
              </a:solidFill>
            </a:endParaRPr>
          </a:p>
        </p:txBody>
      </p:sp>
      <p:pic>
        <p:nvPicPr>
          <p:cNvPr id="5122" name="Picture 2"/>
          <p:cNvPicPr>
            <a:picLocks noChangeAspect="1" noChangeArrowheads="1"/>
          </p:cNvPicPr>
          <p:nvPr/>
        </p:nvPicPr>
        <p:blipFill>
          <a:blip r:embed="rId2" cstate="print"/>
          <a:srcRect l="33382" t="27083" r="25037" b="6250"/>
          <a:stretch>
            <a:fillRect/>
          </a:stretch>
        </p:blipFill>
        <p:spPr bwMode="auto">
          <a:xfrm>
            <a:off x="1387052" y="2113280"/>
            <a:ext cx="8582383" cy="5201920"/>
          </a:xfrm>
          <a:prstGeom prst="rect">
            <a:avLst/>
          </a:prstGeom>
          <a:noFill/>
          <a:ln w="9525">
            <a:noFill/>
            <a:miter lim="800000"/>
            <a:headEnd/>
            <a:tailEnd/>
          </a:ln>
        </p:spPr>
      </p:pic>
    </p:spTree>
    <p:extLst>
      <p:ext uri="{BB962C8B-B14F-4D97-AF65-F5344CB8AC3E}">
        <p14:creationId xmlns:p14="http://schemas.microsoft.com/office/powerpoint/2010/main" val="1406367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145" y="487680"/>
            <a:ext cx="9362599" cy="6046894"/>
          </a:xfrm>
        </p:spPr>
        <p:txBody>
          <a:bodyPr/>
          <a:lstStyle/>
          <a:p>
            <a:r>
              <a:rPr lang="en-US" dirty="0" err="1" smtClean="0">
                <a:solidFill>
                  <a:schemeClr val="tx1"/>
                </a:solidFill>
              </a:rPr>
              <a:t>Lakukan</a:t>
            </a:r>
            <a:r>
              <a:rPr lang="en-US" dirty="0" smtClean="0">
                <a:solidFill>
                  <a:schemeClr val="tx1"/>
                </a:solidFill>
              </a:rPr>
              <a:t> input serial number </a:t>
            </a:r>
            <a:r>
              <a:rPr lang="en-US" dirty="0" err="1" smtClean="0">
                <a:solidFill>
                  <a:schemeClr val="tx1"/>
                </a:solidFill>
              </a:rPr>
              <a:t>peralatan</a:t>
            </a:r>
            <a:r>
              <a:rPr lang="en-US" dirty="0" smtClean="0">
                <a:solidFill>
                  <a:schemeClr val="tx1"/>
                </a:solidFill>
              </a:rPr>
              <a:t> CSAMT Phoenix Geophysics yang </a:t>
            </a:r>
            <a:r>
              <a:rPr lang="en-US" dirty="0" err="1" smtClean="0">
                <a:solidFill>
                  <a:schemeClr val="tx1"/>
                </a:solidFill>
              </a:rPr>
              <a:t>digunakan</a:t>
            </a:r>
            <a:r>
              <a:rPr lang="en-US" dirty="0" smtClean="0">
                <a:solidFill>
                  <a:schemeClr val="tx1"/>
                </a:solidFill>
              </a:rPr>
              <a:t> </a:t>
            </a:r>
            <a:r>
              <a:rPr lang="en-US" dirty="0" err="1" smtClean="0">
                <a:solidFill>
                  <a:schemeClr val="tx1"/>
                </a:solidFill>
              </a:rPr>
              <a:t>mencakup</a:t>
            </a:r>
            <a:r>
              <a:rPr lang="en-US" dirty="0" smtClean="0">
                <a:solidFill>
                  <a:schemeClr val="tx1"/>
                </a:solidFill>
              </a:rPr>
              <a:t> </a:t>
            </a:r>
            <a:r>
              <a:rPr lang="en-US" dirty="0" err="1" smtClean="0">
                <a:solidFill>
                  <a:schemeClr val="tx1"/>
                </a:solidFill>
              </a:rPr>
              <a:t>nomor</a:t>
            </a:r>
            <a:r>
              <a:rPr lang="en-US" dirty="0" smtClean="0">
                <a:solidFill>
                  <a:schemeClr val="tx1"/>
                </a:solidFill>
              </a:rPr>
              <a:t> </a:t>
            </a:r>
            <a:r>
              <a:rPr lang="en-US" dirty="0" err="1" smtClean="0">
                <a:solidFill>
                  <a:schemeClr val="tx1"/>
                </a:solidFill>
              </a:rPr>
              <a:t>seri</a:t>
            </a:r>
            <a:r>
              <a:rPr lang="en-US" dirty="0" smtClean="0">
                <a:solidFill>
                  <a:schemeClr val="tx1"/>
                </a:solidFill>
              </a:rPr>
              <a:t> TMR </a:t>
            </a:r>
            <a:r>
              <a:rPr lang="en-US" dirty="0" err="1" smtClean="0">
                <a:solidFill>
                  <a:schemeClr val="tx1"/>
                </a:solidFill>
              </a:rPr>
              <a:t>pada</a:t>
            </a:r>
            <a:r>
              <a:rPr lang="en-US" dirty="0" smtClean="0">
                <a:solidFill>
                  <a:schemeClr val="tx1"/>
                </a:solidFill>
              </a:rPr>
              <a:t> transmitter, V8 box </a:t>
            </a:r>
            <a:r>
              <a:rPr lang="en-US" dirty="0" err="1" smtClean="0">
                <a:solidFill>
                  <a:schemeClr val="tx1"/>
                </a:solidFill>
              </a:rPr>
              <a:t>pada</a:t>
            </a:r>
            <a:r>
              <a:rPr lang="en-US" dirty="0" smtClean="0">
                <a:solidFill>
                  <a:schemeClr val="tx1"/>
                </a:solidFill>
              </a:rPr>
              <a:t> receiver, Aux box </a:t>
            </a:r>
            <a:r>
              <a:rPr lang="en-US" dirty="0" err="1" smtClean="0">
                <a:solidFill>
                  <a:schemeClr val="tx1"/>
                </a:solidFill>
              </a:rPr>
              <a:t>pada</a:t>
            </a:r>
            <a:r>
              <a:rPr lang="en-US" dirty="0" smtClean="0">
                <a:solidFill>
                  <a:schemeClr val="tx1"/>
                </a:solidFill>
              </a:rPr>
              <a:t> receiver </a:t>
            </a:r>
            <a:r>
              <a:rPr lang="en-US" dirty="0" err="1" smtClean="0">
                <a:solidFill>
                  <a:schemeClr val="tx1"/>
                </a:solidFill>
              </a:rPr>
              <a:t>dan</a:t>
            </a:r>
            <a:r>
              <a:rPr lang="en-US" dirty="0" smtClean="0">
                <a:solidFill>
                  <a:schemeClr val="tx1"/>
                </a:solidFill>
              </a:rPr>
              <a:t> coil magnet yang </a:t>
            </a:r>
            <a:r>
              <a:rPr lang="en-US" dirty="0" err="1" smtClean="0">
                <a:solidFill>
                  <a:schemeClr val="tx1"/>
                </a:solidFill>
              </a:rPr>
              <a:t>digunakan</a:t>
            </a:r>
            <a:r>
              <a:rPr lang="en-US" dirty="0" smtClean="0">
                <a:solidFill>
                  <a:schemeClr val="tx1"/>
                </a:solidFill>
              </a:rPr>
              <a:t>.</a:t>
            </a:r>
          </a:p>
          <a:p>
            <a:r>
              <a:rPr lang="en-US" dirty="0" err="1" smtClean="0">
                <a:solidFill>
                  <a:schemeClr val="tx1"/>
                </a:solidFill>
              </a:rPr>
              <a:t>Atur</a:t>
            </a:r>
            <a:r>
              <a:rPr lang="en-US" dirty="0" smtClean="0">
                <a:solidFill>
                  <a:schemeClr val="tx1"/>
                </a:solidFill>
              </a:rPr>
              <a:t> </a:t>
            </a:r>
            <a:r>
              <a:rPr lang="en-US" dirty="0" err="1" smtClean="0">
                <a:solidFill>
                  <a:schemeClr val="tx1"/>
                </a:solidFill>
              </a:rPr>
              <a:t>waktu</a:t>
            </a:r>
            <a:r>
              <a:rPr lang="en-US" dirty="0" smtClean="0">
                <a:solidFill>
                  <a:schemeClr val="tx1"/>
                </a:solidFill>
              </a:rPr>
              <a:t> </a:t>
            </a:r>
            <a:r>
              <a:rPr lang="en-US" dirty="0" err="1" smtClean="0">
                <a:solidFill>
                  <a:schemeClr val="tx1"/>
                </a:solidFill>
              </a:rPr>
              <a:t>pengambilan</a:t>
            </a:r>
            <a:r>
              <a:rPr lang="en-US" dirty="0" smtClean="0">
                <a:solidFill>
                  <a:schemeClr val="tx1"/>
                </a:solidFill>
              </a:rPr>
              <a:t> data </a:t>
            </a:r>
            <a:r>
              <a:rPr lang="en-US" dirty="0" err="1" smtClean="0">
                <a:solidFill>
                  <a:schemeClr val="tx1"/>
                </a:solidFill>
              </a:rPr>
              <a:t>serta</a:t>
            </a:r>
            <a:r>
              <a:rPr lang="en-US" dirty="0" smtClean="0">
                <a:solidFill>
                  <a:schemeClr val="tx1"/>
                </a:solidFill>
              </a:rPr>
              <a:t> </a:t>
            </a:r>
            <a:r>
              <a:rPr lang="en-US" dirty="0" err="1" smtClean="0">
                <a:solidFill>
                  <a:schemeClr val="tx1"/>
                </a:solidFill>
              </a:rPr>
              <a:t>frekuensi</a:t>
            </a:r>
            <a:r>
              <a:rPr lang="en-US" dirty="0" smtClean="0">
                <a:solidFill>
                  <a:schemeClr val="tx1"/>
                </a:solidFill>
              </a:rPr>
              <a:t> yang </a:t>
            </a:r>
            <a:r>
              <a:rPr lang="en-US" dirty="0" err="1" smtClean="0">
                <a:solidFill>
                  <a:schemeClr val="tx1"/>
                </a:solidFill>
              </a:rPr>
              <a:t>digunakan</a:t>
            </a:r>
            <a:r>
              <a:rPr lang="en-US" dirty="0" smtClean="0">
                <a:solidFill>
                  <a:schemeClr val="tx1"/>
                </a:solidFill>
              </a:rPr>
              <a:t> </a:t>
            </a:r>
            <a:r>
              <a:rPr lang="en-US" dirty="0" err="1" smtClean="0">
                <a:solidFill>
                  <a:schemeClr val="tx1"/>
                </a:solidFill>
              </a:rPr>
              <a:t>menggunakan</a:t>
            </a:r>
            <a:r>
              <a:rPr lang="en-US" dirty="0" smtClean="0">
                <a:solidFill>
                  <a:schemeClr val="tx1"/>
                </a:solidFill>
              </a:rPr>
              <a:t> default stepping </a:t>
            </a:r>
            <a:r>
              <a:rPr lang="en-US" dirty="0" err="1" smtClean="0">
                <a:solidFill>
                  <a:schemeClr val="tx1"/>
                </a:solidFill>
              </a:rPr>
              <a:t>dengan</a:t>
            </a:r>
            <a:r>
              <a:rPr lang="en-US" dirty="0" smtClean="0">
                <a:solidFill>
                  <a:schemeClr val="tx1"/>
                </a:solidFill>
              </a:rPr>
              <a:t> </a:t>
            </a:r>
            <a:r>
              <a:rPr lang="en-US" dirty="0" err="1" smtClean="0">
                <a:solidFill>
                  <a:schemeClr val="tx1"/>
                </a:solidFill>
              </a:rPr>
              <a:t>menginput</a:t>
            </a:r>
            <a:r>
              <a:rPr lang="en-US" dirty="0" smtClean="0">
                <a:solidFill>
                  <a:schemeClr val="tx1"/>
                </a:solidFill>
              </a:rPr>
              <a:t> parameter </a:t>
            </a:r>
            <a:r>
              <a:rPr lang="en-US" dirty="0" err="1" smtClean="0">
                <a:solidFill>
                  <a:schemeClr val="tx1"/>
                </a:solidFill>
              </a:rPr>
              <a:t>arus</a:t>
            </a:r>
            <a:r>
              <a:rPr lang="en-US" dirty="0" smtClean="0">
                <a:solidFill>
                  <a:schemeClr val="tx1"/>
                </a:solidFill>
              </a:rPr>
              <a:t>, </a:t>
            </a:r>
            <a:r>
              <a:rPr lang="en-US" dirty="0" err="1" smtClean="0">
                <a:solidFill>
                  <a:schemeClr val="tx1"/>
                </a:solidFill>
              </a:rPr>
              <a:t>resistansi</a:t>
            </a:r>
            <a:r>
              <a:rPr lang="en-US" dirty="0" smtClean="0">
                <a:solidFill>
                  <a:schemeClr val="tx1"/>
                </a:solidFill>
              </a:rPr>
              <a:t>, </a:t>
            </a:r>
            <a:r>
              <a:rPr lang="en-US" dirty="0" err="1" smtClean="0">
                <a:solidFill>
                  <a:schemeClr val="tx1"/>
                </a:solidFill>
              </a:rPr>
              <a:t>panjang</a:t>
            </a:r>
            <a:r>
              <a:rPr lang="en-US" dirty="0" smtClean="0">
                <a:solidFill>
                  <a:schemeClr val="tx1"/>
                </a:solidFill>
              </a:rPr>
              <a:t> transmitter, </a:t>
            </a:r>
            <a:r>
              <a:rPr lang="en-US" dirty="0" err="1" smtClean="0">
                <a:solidFill>
                  <a:schemeClr val="tx1"/>
                </a:solidFill>
              </a:rPr>
              <a:t>dan</a:t>
            </a:r>
            <a:r>
              <a:rPr lang="en-US" dirty="0" smtClean="0">
                <a:solidFill>
                  <a:schemeClr val="tx1"/>
                </a:solidFill>
              </a:rPr>
              <a:t> </a:t>
            </a:r>
            <a:r>
              <a:rPr lang="en-US" dirty="0" err="1" smtClean="0">
                <a:solidFill>
                  <a:schemeClr val="tx1"/>
                </a:solidFill>
              </a:rPr>
              <a:t>waktu</a:t>
            </a:r>
            <a:r>
              <a:rPr lang="en-US" dirty="0" smtClean="0">
                <a:solidFill>
                  <a:schemeClr val="tx1"/>
                </a:solidFill>
              </a:rPr>
              <a:t> </a:t>
            </a:r>
            <a:r>
              <a:rPr lang="en-US" dirty="0" err="1" smtClean="0">
                <a:solidFill>
                  <a:schemeClr val="tx1"/>
                </a:solidFill>
              </a:rPr>
              <a:t>pengukuran</a:t>
            </a:r>
            <a:r>
              <a:rPr lang="en-US" dirty="0" smtClean="0">
                <a:solidFill>
                  <a:schemeClr val="tx1"/>
                </a:solidFill>
              </a:rPr>
              <a:t>.</a:t>
            </a:r>
          </a:p>
          <a:p>
            <a:pPr>
              <a:buNone/>
            </a:pPr>
            <a:endParaRPr lang="en-US" dirty="0">
              <a:solidFill>
                <a:schemeClr val="tx1"/>
              </a:solidFill>
            </a:endParaRPr>
          </a:p>
        </p:txBody>
      </p:sp>
    </p:spTree>
    <p:extLst>
      <p:ext uri="{BB962C8B-B14F-4D97-AF65-F5344CB8AC3E}">
        <p14:creationId xmlns:p14="http://schemas.microsoft.com/office/powerpoint/2010/main" val="2727609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tx1"/>
              </a:solidFill>
            </a:endParaRPr>
          </a:p>
        </p:txBody>
      </p:sp>
      <p:sp>
        <p:nvSpPr>
          <p:cNvPr id="3" name="Content Placeholder 2"/>
          <p:cNvSpPr>
            <a:spLocks noGrp="1"/>
          </p:cNvSpPr>
          <p:nvPr>
            <p:ph idx="1"/>
          </p:nvPr>
        </p:nvSpPr>
        <p:spPr/>
        <p:txBody>
          <a:bodyPr/>
          <a:lstStyle/>
          <a:p>
            <a:endParaRPr lang="en-US">
              <a:solidFill>
                <a:schemeClr val="tx1"/>
              </a:solidFill>
            </a:endParaRPr>
          </a:p>
        </p:txBody>
      </p:sp>
      <p:pic>
        <p:nvPicPr>
          <p:cNvPr id="6146" name="Picture 2"/>
          <p:cNvPicPr>
            <a:picLocks noChangeAspect="1" noChangeArrowheads="1"/>
          </p:cNvPicPr>
          <p:nvPr/>
        </p:nvPicPr>
        <p:blipFill>
          <a:blip r:embed="rId2" cstate="print"/>
          <a:srcRect l="25183" t="15625" r="18594" b="6250"/>
          <a:stretch>
            <a:fillRect/>
          </a:stretch>
        </p:blipFill>
        <p:spPr bwMode="auto">
          <a:xfrm>
            <a:off x="433454" y="0"/>
            <a:ext cx="9622671" cy="7315200"/>
          </a:xfrm>
          <a:prstGeom prst="rect">
            <a:avLst/>
          </a:prstGeom>
          <a:noFill/>
          <a:ln w="9525">
            <a:noFill/>
            <a:miter lim="800000"/>
            <a:headEnd/>
            <a:tailEnd/>
          </a:ln>
        </p:spPr>
      </p:pic>
    </p:spTree>
    <p:extLst>
      <p:ext uri="{BB962C8B-B14F-4D97-AF65-F5344CB8AC3E}">
        <p14:creationId xmlns:p14="http://schemas.microsoft.com/office/powerpoint/2010/main" val="734005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145" y="406400"/>
            <a:ext cx="9362599" cy="6421120"/>
          </a:xfrm>
        </p:spPr>
        <p:txBody>
          <a:bodyPr/>
          <a:lstStyle/>
          <a:p>
            <a:r>
              <a:rPr lang="en-US" dirty="0" err="1" smtClean="0">
                <a:solidFill>
                  <a:schemeClr val="tx1"/>
                </a:solidFill>
              </a:rPr>
              <a:t>Hasil</a:t>
            </a:r>
            <a:r>
              <a:rPr lang="en-US" dirty="0" smtClean="0">
                <a:solidFill>
                  <a:schemeClr val="tx1"/>
                </a:solidFill>
              </a:rPr>
              <a:t> yang </a:t>
            </a:r>
            <a:r>
              <a:rPr lang="en-US" dirty="0" err="1" smtClean="0">
                <a:solidFill>
                  <a:schemeClr val="tx1"/>
                </a:solidFill>
              </a:rPr>
              <a:t>diperoleh</a:t>
            </a:r>
            <a:r>
              <a:rPr lang="en-US" dirty="0" smtClean="0">
                <a:solidFill>
                  <a:schemeClr val="tx1"/>
                </a:solidFill>
              </a:rPr>
              <a:t> </a:t>
            </a:r>
            <a:r>
              <a:rPr lang="en-US" dirty="0" err="1" smtClean="0">
                <a:solidFill>
                  <a:schemeClr val="tx1"/>
                </a:solidFill>
              </a:rPr>
              <a:t>adalah</a:t>
            </a:r>
            <a:r>
              <a:rPr lang="en-US" dirty="0" smtClean="0">
                <a:solidFill>
                  <a:schemeClr val="tx1"/>
                </a:solidFill>
              </a:rPr>
              <a:t> </a:t>
            </a:r>
            <a:r>
              <a:rPr lang="en-US" dirty="0" err="1" smtClean="0">
                <a:solidFill>
                  <a:schemeClr val="tx1"/>
                </a:solidFill>
              </a:rPr>
              <a:t>deret</a:t>
            </a:r>
            <a:r>
              <a:rPr lang="en-US" dirty="0" smtClean="0">
                <a:solidFill>
                  <a:schemeClr val="tx1"/>
                </a:solidFill>
              </a:rPr>
              <a:t> </a:t>
            </a:r>
            <a:r>
              <a:rPr lang="en-US" dirty="0" err="1" smtClean="0">
                <a:solidFill>
                  <a:schemeClr val="tx1"/>
                </a:solidFill>
              </a:rPr>
              <a:t>frekuensi</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besarnya</a:t>
            </a:r>
            <a:r>
              <a:rPr lang="en-US" dirty="0" smtClean="0">
                <a:solidFill>
                  <a:schemeClr val="tx1"/>
                </a:solidFill>
              </a:rPr>
              <a:t> </a:t>
            </a:r>
            <a:r>
              <a:rPr lang="en-US" dirty="0" err="1" smtClean="0">
                <a:solidFill>
                  <a:schemeClr val="tx1"/>
                </a:solidFill>
              </a:rPr>
              <a:t>arus</a:t>
            </a:r>
            <a:r>
              <a:rPr lang="en-US" dirty="0" smtClean="0">
                <a:solidFill>
                  <a:schemeClr val="tx1"/>
                </a:solidFill>
              </a:rPr>
              <a:t> </a:t>
            </a:r>
            <a:r>
              <a:rPr lang="en-US" dirty="0" err="1" smtClean="0">
                <a:solidFill>
                  <a:schemeClr val="tx1"/>
                </a:solidFill>
              </a:rPr>
              <a:t>pada</a:t>
            </a:r>
            <a:r>
              <a:rPr lang="en-US" dirty="0" smtClean="0">
                <a:solidFill>
                  <a:schemeClr val="tx1"/>
                </a:solidFill>
              </a:rPr>
              <a:t> </a:t>
            </a:r>
            <a:r>
              <a:rPr lang="en-US" dirty="0" err="1" smtClean="0">
                <a:solidFill>
                  <a:schemeClr val="tx1"/>
                </a:solidFill>
              </a:rPr>
              <a:t>frekuensi</a:t>
            </a:r>
            <a:r>
              <a:rPr lang="en-US" dirty="0" smtClean="0">
                <a:solidFill>
                  <a:schemeClr val="tx1"/>
                </a:solidFill>
              </a:rPr>
              <a:t> </a:t>
            </a:r>
            <a:r>
              <a:rPr lang="en-US" dirty="0" err="1" smtClean="0">
                <a:solidFill>
                  <a:schemeClr val="tx1"/>
                </a:solidFill>
              </a:rPr>
              <a:t>tersebut</a:t>
            </a:r>
            <a:r>
              <a:rPr lang="en-US" dirty="0" smtClean="0">
                <a:solidFill>
                  <a:schemeClr val="tx1"/>
                </a:solidFill>
              </a:rPr>
              <a:t>, data </a:t>
            </a:r>
            <a:r>
              <a:rPr lang="en-US" dirty="0" err="1" smtClean="0">
                <a:solidFill>
                  <a:schemeClr val="tx1"/>
                </a:solidFill>
              </a:rPr>
              <a:t>disimpan</a:t>
            </a:r>
            <a:r>
              <a:rPr lang="en-US" dirty="0" smtClean="0">
                <a:solidFill>
                  <a:schemeClr val="tx1"/>
                </a:solidFill>
              </a:rPr>
              <a:t> </a:t>
            </a:r>
            <a:r>
              <a:rPr lang="en-US" dirty="0" err="1" smtClean="0">
                <a:solidFill>
                  <a:schemeClr val="tx1"/>
                </a:solidFill>
              </a:rPr>
              <a:t>dalam</a:t>
            </a:r>
            <a:r>
              <a:rPr lang="en-US" dirty="0" smtClean="0">
                <a:solidFill>
                  <a:schemeClr val="tx1"/>
                </a:solidFill>
              </a:rPr>
              <a:t> format .</a:t>
            </a:r>
            <a:r>
              <a:rPr lang="en-US" dirty="0" err="1" smtClean="0">
                <a:solidFill>
                  <a:schemeClr val="tx1"/>
                </a:solidFill>
              </a:rPr>
              <a:t>tfs</a:t>
            </a:r>
            <a:endParaRPr lang="en-US" dirty="0">
              <a:solidFill>
                <a:schemeClr val="tx1"/>
              </a:solidFill>
            </a:endParaRPr>
          </a:p>
        </p:txBody>
      </p:sp>
      <p:pic>
        <p:nvPicPr>
          <p:cNvPr id="7170" name="Picture 2"/>
          <p:cNvPicPr>
            <a:picLocks noChangeAspect="1" noChangeArrowheads="1"/>
          </p:cNvPicPr>
          <p:nvPr/>
        </p:nvPicPr>
        <p:blipFill>
          <a:blip r:embed="rId2" cstate="print"/>
          <a:srcRect l="28697" t="20833" r="23280" b="35417"/>
          <a:stretch>
            <a:fillRect/>
          </a:stretch>
        </p:blipFill>
        <p:spPr bwMode="auto">
          <a:xfrm>
            <a:off x="953598" y="2275840"/>
            <a:ext cx="8801173" cy="4226560"/>
          </a:xfrm>
          <a:prstGeom prst="rect">
            <a:avLst/>
          </a:prstGeom>
          <a:noFill/>
          <a:ln w="9525">
            <a:noFill/>
            <a:miter lim="800000"/>
            <a:headEnd/>
            <a:tailEnd/>
          </a:ln>
        </p:spPr>
      </p:pic>
    </p:spTree>
    <p:extLst>
      <p:ext uri="{BB962C8B-B14F-4D97-AF65-F5344CB8AC3E}">
        <p14:creationId xmlns:p14="http://schemas.microsoft.com/office/powerpoint/2010/main" val="1335019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a:t>
            </a:r>
            <a:r>
              <a:rPr lang="id-ID" dirty="0" smtClean="0">
                <a:solidFill>
                  <a:schemeClr val="tx1"/>
                </a:solidFill>
              </a:rPr>
              <a:t>engertian</a:t>
            </a:r>
            <a:endParaRPr lang="id-ID" dirty="0">
              <a:solidFill>
                <a:schemeClr val="tx1"/>
              </a:solidFill>
            </a:endParaRPr>
          </a:p>
        </p:txBody>
      </p:sp>
      <p:sp>
        <p:nvSpPr>
          <p:cNvPr id="3" name="Content Placeholder 2"/>
          <p:cNvSpPr>
            <a:spLocks noGrp="1"/>
          </p:cNvSpPr>
          <p:nvPr>
            <p:ph idx="1"/>
          </p:nvPr>
        </p:nvSpPr>
        <p:spPr>
          <a:xfrm>
            <a:off x="650180" y="2360023"/>
            <a:ext cx="8823879" cy="3601865"/>
          </a:xfrm>
        </p:spPr>
        <p:txBody>
          <a:bodyPr>
            <a:normAutofit/>
          </a:bodyPr>
          <a:lstStyle/>
          <a:p>
            <a:pPr>
              <a:buFont typeface="Wingdings" panose="05000000000000000000" pitchFamily="2" charset="2"/>
              <a:buChar char="q"/>
            </a:pPr>
            <a:r>
              <a:rPr lang="id-ID" dirty="0">
                <a:solidFill>
                  <a:schemeClr val="tx1"/>
                </a:solidFill>
              </a:rPr>
              <a:t> </a:t>
            </a:r>
            <a:r>
              <a:rPr lang="id-ID" dirty="0" smtClean="0">
                <a:solidFill>
                  <a:schemeClr val="tx1"/>
                </a:solidFill>
              </a:rPr>
              <a:t>Metode CSAMT merupakan metode pendugaan kedalaman elektromagnetik dalam domain frekuensi dan merupakan teknik sounding elektromagnetik dengan resolusi tinggi.</a:t>
            </a:r>
          </a:p>
          <a:p>
            <a:pPr>
              <a:buFont typeface="Wingdings" panose="05000000000000000000" pitchFamily="2" charset="2"/>
              <a:buChar char="q"/>
            </a:pPr>
            <a:r>
              <a:rPr lang="id-ID" dirty="0">
                <a:solidFill>
                  <a:schemeClr val="tx1"/>
                </a:solidFill>
              </a:rPr>
              <a:t> </a:t>
            </a:r>
            <a:r>
              <a:rPr lang="id-ID" dirty="0" smtClean="0">
                <a:solidFill>
                  <a:schemeClr val="tx1"/>
                </a:solidFill>
              </a:rPr>
              <a:t>CSAMT diperkenalkan oleh Goldstein (1971) dan Strangway (1975)</a:t>
            </a:r>
          </a:p>
          <a:p>
            <a:pPr>
              <a:buFont typeface="Wingdings" panose="05000000000000000000" pitchFamily="2" charset="2"/>
              <a:buChar char="q"/>
            </a:pPr>
            <a:r>
              <a:rPr lang="id-ID" dirty="0" smtClean="0">
                <a:solidFill>
                  <a:schemeClr val="tx1"/>
                </a:solidFill>
              </a:rPr>
              <a:t> Sumber yang digunakan dalam pengukuran metode CSAMT adalah sumber elektromagnetik buatan, berbeda dengan metode MT yang menggunakan sumber alami.</a:t>
            </a:r>
          </a:p>
        </p:txBody>
      </p:sp>
    </p:spTree>
    <p:extLst>
      <p:ext uri="{BB962C8B-B14F-4D97-AF65-F5344CB8AC3E}">
        <p14:creationId xmlns:p14="http://schemas.microsoft.com/office/powerpoint/2010/main" val="938213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145" y="487680"/>
            <a:ext cx="9362599" cy="6258560"/>
          </a:xfrm>
        </p:spPr>
        <p:txBody>
          <a:bodyPr/>
          <a:lstStyle/>
          <a:p>
            <a:r>
              <a:rPr lang="en-US" dirty="0" err="1" smtClean="0">
                <a:solidFill>
                  <a:schemeClr val="tx1"/>
                </a:solidFill>
              </a:rPr>
              <a:t>Simpan</a:t>
            </a:r>
            <a:r>
              <a:rPr lang="en-US" dirty="0" smtClean="0">
                <a:solidFill>
                  <a:schemeClr val="tx1"/>
                </a:solidFill>
              </a:rPr>
              <a:t> </a:t>
            </a:r>
            <a:r>
              <a:rPr lang="en-US" dirty="0" err="1" smtClean="0">
                <a:solidFill>
                  <a:schemeClr val="tx1"/>
                </a:solidFill>
              </a:rPr>
              <a:t>ke</a:t>
            </a:r>
            <a:r>
              <a:rPr lang="en-US" dirty="0" smtClean="0">
                <a:solidFill>
                  <a:schemeClr val="tx1"/>
                </a:solidFill>
              </a:rPr>
              <a:t> </a:t>
            </a:r>
            <a:r>
              <a:rPr lang="en-US" dirty="0" err="1" smtClean="0">
                <a:solidFill>
                  <a:schemeClr val="tx1"/>
                </a:solidFill>
              </a:rPr>
              <a:t>semua</a:t>
            </a:r>
            <a:r>
              <a:rPr lang="en-US" dirty="0" smtClean="0">
                <a:solidFill>
                  <a:schemeClr val="tx1"/>
                </a:solidFill>
              </a:rPr>
              <a:t> file </a:t>
            </a:r>
            <a:r>
              <a:rPr lang="en-US" dirty="0" err="1" smtClean="0">
                <a:solidFill>
                  <a:schemeClr val="tx1"/>
                </a:solidFill>
              </a:rPr>
              <a:t>dengan</a:t>
            </a:r>
            <a:r>
              <a:rPr lang="en-US" dirty="0" smtClean="0">
                <a:solidFill>
                  <a:schemeClr val="tx1"/>
                </a:solidFill>
              </a:rPr>
              <a:t> </a:t>
            </a:r>
            <a:r>
              <a:rPr lang="en-US" dirty="0" err="1" smtClean="0">
                <a:solidFill>
                  <a:schemeClr val="tx1"/>
                </a:solidFill>
              </a:rPr>
              <a:t>cara</a:t>
            </a:r>
            <a:r>
              <a:rPr lang="en-US" dirty="0" smtClean="0">
                <a:solidFill>
                  <a:schemeClr val="tx1"/>
                </a:solidFill>
              </a:rPr>
              <a:t> save to all. </a:t>
            </a:r>
            <a:r>
              <a:rPr lang="en-US" dirty="0" err="1" smtClean="0">
                <a:solidFill>
                  <a:schemeClr val="tx1"/>
                </a:solidFill>
              </a:rPr>
              <a:t>Lalu</a:t>
            </a:r>
            <a:r>
              <a:rPr lang="en-US" dirty="0" smtClean="0">
                <a:solidFill>
                  <a:schemeClr val="tx1"/>
                </a:solidFill>
              </a:rPr>
              <a:t> </a:t>
            </a:r>
            <a:r>
              <a:rPr lang="en-US" dirty="0" err="1" smtClean="0">
                <a:solidFill>
                  <a:schemeClr val="tx1"/>
                </a:solidFill>
              </a:rPr>
              <a:t>akan</a:t>
            </a:r>
            <a:r>
              <a:rPr lang="en-US" dirty="0" smtClean="0">
                <a:solidFill>
                  <a:schemeClr val="tx1"/>
                </a:solidFill>
              </a:rPr>
              <a:t> </a:t>
            </a:r>
            <a:r>
              <a:rPr lang="en-US" dirty="0" err="1" smtClean="0">
                <a:solidFill>
                  <a:schemeClr val="tx1"/>
                </a:solidFill>
              </a:rPr>
              <a:t>muncul</a:t>
            </a:r>
            <a:r>
              <a:rPr lang="en-US" dirty="0" smtClean="0">
                <a:solidFill>
                  <a:schemeClr val="tx1"/>
                </a:solidFill>
              </a:rPr>
              <a:t> file </a:t>
            </a:r>
            <a:r>
              <a:rPr lang="en-US" dirty="0" err="1" smtClean="0">
                <a:solidFill>
                  <a:schemeClr val="tx1"/>
                </a:solidFill>
              </a:rPr>
              <a:t>dengan</a:t>
            </a:r>
            <a:r>
              <a:rPr lang="en-US" dirty="0" smtClean="0">
                <a:solidFill>
                  <a:schemeClr val="tx1"/>
                </a:solidFill>
              </a:rPr>
              <a:t> .</a:t>
            </a:r>
            <a:r>
              <a:rPr lang="en-US" dirty="0" err="1" smtClean="0">
                <a:solidFill>
                  <a:schemeClr val="tx1"/>
                </a:solidFill>
              </a:rPr>
              <a:t>tbl</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nama</a:t>
            </a:r>
            <a:r>
              <a:rPr lang="en-US" dirty="0" smtClean="0">
                <a:solidFill>
                  <a:schemeClr val="tx1"/>
                </a:solidFill>
              </a:rPr>
              <a:t> file 2234, 2229, </a:t>
            </a:r>
            <a:r>
              <a:rPr lang="en-US" dirty="0" err="1" smtClean="0">
                <a:solidFill>
                  <a:schemeClr val="tx1"/>
                </a:solidFill>
              </a:rPr>
              <a:t>dan</a:t>
            </a:r>
            <a:r>
              <a:rPr lang="en-US" dirty="0" smtClean="0">
                <a:solidFill>
                  <a:schemeClr val="tx1"/>
                </a:solidFill>
              </a:rPr>
              <a:t> 2225.</a:t>
            </a:r>
          </a:p>
          <a:p>
            <a:r>
              <a:rPr lang="en-US" dirty="0" smtClean="0">
                <a:solidFill>
                  <a:schemeClr val="tx1"/>
                </a:solidFill>
              </a:rPr>
              <a:t>File 2229 </a:t>
            </a:r>
            <a:r>
              <a:rPr lang="en-US" dirty="0" err="1" smtClean="0">
                <a:solidFill>
                  <a:schemeClr val="tx1"/>
                </a:solidFill>
              </a:rPr>
              <a:t>dimasukkan</a:t>
            </a:r>
            <a:r>
              <a:rPr lang="en-US" dirty="0" smtClean="0">
                <a:solidFill>
                  <a:schemeClr val="tx1"/>
                </a:solidFill>
              </a:rPr>
              <a:t> </a:t>
            </a:r>
            <a:r>
              <a:rPr lang="en-US" dirty="0" err="1" smtClean="0">
                <a:solidFill>
                  <a:schemeClr val="tx1"/>
                </a:solidFill>
              </a:rPr>
              <a:t>ke</a:t>
            </a:r>
            <a:r>
              <a:rPr lang="en-US" dirty="0" smtClean="0">
                <a:solidFill>
                  <a:schemeClr val="tx1"/>
                </a:solidFill>
              </a:rPr>
              <a:t> memory card V8 box</a:t>
            </a:r>
          </a:p>
          <a:p>
            <a:r>
              <a:rPr lang="en-US" dirty="0" smtClean="0">
                <a:solidFill>
                  <a:schemeClr val="tx1"/>
                </a:solidFill>
              </a:rPr>
              <a:t>File 2225 </a:t>
            </a:r>
            <a:r>
              <a:rPr lang="en-US" dirty="0" err="1" smtClean="0">
                <a:solidFill>
                  <a:schemeClr val="tx1"/>
                </a:solidFill>
              </a:rPr>
              <a:t>dimasukkan</a:t>
            </a:r>
            <a:r>
              <a:rPr lang="en-US" dirty="0" smtClean="0">
                <a:solidFill>
                  <a:schemeClr val="tx1"/>
                </a:solidFill>
              </a:rPr>
              <a:t> </a:t>
            </a:r>
            <a:r>
              <a:rPr lang="en-US" dirty="0" err="1" smtClean="0">
                <a:solidFill>
                  <a:schemeClr val="tx1"/>
                </a:solidFill>
              </a:rPr>
              <a:t>ke</a:t>
            </a:r>
            <a:r>
              <a:rPr lang="en-US" dirty="0" smtClean="0">
                <a:solidFill>
                  <a:schemeClr val="tx1"/>
                </a:solidFill>
              </a:rPr>
              <a:t> memory card Aux Box</a:t>
            </a:r>
          </a:p>
          <a:p>
            <a:r>
              <a:rPr lang="en-US" dirty="0" smtClean="0">
                <a:solidFill>
                  <a:schemeClr val="tx1"/>
                </a:solidFill>
              </a:rPr>
              <a:t>File </a:t>
            </a:r>
            <a:r>
              <a:rPr lang="en-US" dirty="0" err="1" smtClean="0">
                <a:solidFill>
                  <a:schemeClr val="tx1"/>
                </a:solidFill>
              </a:rPr>
              <a:t>dengan</a:t>
            </a:r>
            <a:r>
              <a:rPr lang="en-US" dirty="0" smtClean="0">
                <a:solidFill>
                  <a:schemeClr val="tx1"/>
                </a:solidFill>
              </a:rPr>
              <a:t> format .</a:t>
            </a:r>
            <a:r>
              <a:rPr lang="en-US" dirty="0" err="1" smtClean="0">
                <a:solidFill>
                  <a:schemeClr val="tx1"/>
                </a:solidFill>
              </a:rPr>
              <a:t>tfs</a:t>
            </a:r>
            <a:r>
              <a:rPr lang="en-US" dirty="0" smtClean="0">
                <a:solidFill>
                  <a:schemeClr val="tx1"/>
                </a:solidFill>
              </a:rPr>
              <a:t> </a:t>
            </a:r>
            <a:r>
              <a:rPr lang="en-US" dirty="0" err="1" smtClean="0">
                <a:solidFill>
                  <a:schemeClr val="tx1"/>
                </a:solidFill>
              </a:rPr>
              <a:t>dimasukkan</a:t>
            </a:r>
            <a:r>
              <a:rPr lang="en-US" dirty="0" smtClean="0">
                <a:solidFill>
                  <a:schemeClr val="tx1"/>
                </a:solidFill>
              </a:rPr>
              <a:t> </a:t>
            </a:r>
            <a:r>
              <a:rPr lang="en-US" dirty="0" err="1" smtClean="0">
                <a:solidFill>
                  <a:schemeClr val="tx1"/>
                </a:solidFill>
              </a:rPr>
              <a:t>ke</a:t>
            </a:r>
            <a:r>
              <a:rPr lang="en-US" dirty="0" smtClean="0">
                <a:solidFill>
                  <a:schemeClr val="tx1"/>
                </a:solidFill>
              </a:rPr>
              <a:t> TXU-30 </a:t>
            </a:r>
            <a:r>
              <a:rPr lang="en-US" dirty="0" err="1" smtClean="0">
                <a:solidFill>
                  <a:schemeClr val="tx1"/>
                </a:solidFill>
              </a:rPr>
              <a:t>atau</a:t>
            </a:r>
            <a:r>
              <a:rPr lang="en-US" dirty="0" smtClean="0">
                <a:solidFill>
                  <a:schemeClr val="tx1"/>
                </a:solidFill>
              </a:rPr>
              <a:t> transmitter (TMR)</a:t>
            </a:r>
            <a:endParaRPr lang="en-US" dirty="0">
              <a:solidFill>
                <a:schemeClr val="tx1"/>
              </a:solidFill>
            </a:endParaRPr>
          </a:p>
        </p:txBody>
      </p:sp>
    </p:spTree>
    <p:extLst>
      <p:ext uri="{BB962C8B-B14F-4D97-AF65-F5344CB8AC3E}">
        <p14:creationId xmlns:p14="http://schemas.microsoft.com/office/powerpoint/2010/main" val="335434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TRANSMITTER</a:t>
            </a:r>
            <a:endParaRPr lang="en-US" dirty="0">
              <a:solidFill>
                <a:schemeClr val="tx1"/>
              </a:solidFill>
            </a:endParaRPr>
          </a:p>
        </p:txBody>
      </p:sp>
      <p:sp>
        <p:nvSpPr>
          <p:cNvPr id="3" name="Content Placeholder 2"/>
          <p:cNvSpPr>
            <a:spLocks noGrp="1"/>
          </p:cNvSpPr>
          <p:nvPr>
            <p:ph idx="1"/>
          </p:nvPr>
        </p:nvSpPr>
        <p:spPr/>
        <p:txBody>
          <a:bodyPr/>
          <a:lstStyle/>
          <a:p>
            <a:r>
              <a:rPr lang="en-US" dirty="0" err="1" smtClean="0">
                <a:solidFill>
                  <a:schemeClr val="tx1"/>
                </a:solidFill>
              </a:rPr>
              <a:t>Siapkan</a:t>
            </a:r>
            <a:r>
              <a:rPr lang="en-US" dirty="0" smtClean="0">
                <a:solidFill>
                  <a:schemeClr val="tx1"/>
                </a:solidFill>
              </a:rPr>
              <a:t> transmitter </a:t>
            </a:r>
            <a:r>
              <a:rPr lang="en-US" dirty="0" err="1" smtClean="0">
                <a:solidFill>
                  <a:schemeClr val="tx1"/>
                </a:solidFill>
              </a:rPr>
              <a:t>dan</a:t>
            </a:r>
            <a:r>
              <a:rPr lang="en-US" dirty="0" smtClean="0">
                <a:solidFill>
                  <a:schemeClr val="tx1"/>
                </a:solidFill>
              </a:rPr>
              <a:t> </a:t>
            </a:r>
            <a:r>
              <a:rPr lang="en-US" dirty="0" err="1" smtClean="0">
                <a:solidFill>
                  <a:schemeClr val="tx1"/>
                </a:solidFill>
              </a:rPr>
              <a:t>alat</a:t>
            </a:r>
            <a:r>
              <a:rPr lang="en-US" dirty="0" smtClean="0">
                <a:solidFill>
                  <a:schemeClr val="tx1"/>
                </a:solidFill>
              </a:rPr>
              <a:t> </a:t>
            </a:r>
            <a:r>
              <a:rPr lang="en-US" dirty="0" err="1" smtClean="0">
                <a:solidFill>
                  <a:schemeClr val="tx1"/>
                </a:solidFill>
              </a:rPr>
              <a:t>pendukungnya</a:t>
            </a:r>
            <a:r>
              <a:rPr lang="en-US" dirty="0" smtClean="0">
                <a:solidFill>
                  <a:schemeClr val="tx1"/>
                </a:solidFill>
              </a:rPr>
              <a:t> </a:t>
            </a:r>
            <a:r>
              <a:rPr lang="en-US" dirty="0" err="1" smtClean="0">
                <a:solidFill>
                  <a:schemeClr val="tx1"/>
                </a:solidFill>
              </a:rPr>
              <a:t>yaitu</a:t>
            </a:r>
            <a:r>
              <a:rPr lang="en-US" dirty="0" smtClean="0">
                <a:solidFill>
                  <a:schemeClr val="tx1"/>
                </a:solidFill>
              </a:rPr>
              <a:t> Current Source Controller, </a:t>
            </a:r>
            <a:r>
              <a:rPr lang="en-US" dirty="0" err="1" smtClean="0">
                <a:solidFill>
                  <a:schemeClr val="tx1"/>
                </a:solidFill>
              </a:rPr>
              <a:t>genset</a:t>
            </a:r>
            <a:r>
              <a:rPr lang="en-US" dirty="0" smtClean="0">
                <a:solidFill>
                  <a:schemeClr val="tx1"/>
                </a:solidFill>
              </a:rPr>
              <a:t>, </a:t>
            </a:r>
            <a:r>
              <a:rPr lang="en-US" dirty="0" err="1" smtClean="0">
                <a:solidFill>
                  <a:schemeClr val="tx1"/>
                </a:solidFill>
              </a:rPr>
              <a:t>dan</a:t>
            </a:r>
            <a:r>
              <a:rPr lang="en-US" dirty="0" smtClean="0">
                <a:solidFill>
                  <a:schemeClr val="tx1"/>
                </a:solidFill>
              </a:rPr>
              <a:t> GPS.</a:t>
            </a:r>
            <a:endParaRPr lang="en-US" dirty="0">
              <a:solidFill>
                <a:schemeClr val="tx1"/>
              </a:solidFill>
            </a:endParaRPr>
          </a:p>
        </p:txBody>
      </p:sp>
      <p:pic>
        <p:nvPicPr>
          <p:cNvPr id="8194" name="Picture 2"/>
          <p:cNvPicPr>
            <a:picLocks noChangeAspect="1" noChangeArrowheads="1"/>
          </p:cNvPicPr>
          <p:nvPr/>
        </p:nvPicPr>
        <p:blipFill>
          <a:blip r:embed="rId2" cstate="print"/>
          <a:srcRect l="35139" t="37500" r="29722" b="12500"/>
          <a:stretch>
            <a:fillRect/>
          </a:stretch>
        </p:blipFill>
        <p:spPr bwMode="auto">
          <a:xfrm>
            <a:off x="2600722" y="3007360"/>
            <a:ext cx="5309807" cy="3982720"/>
          </a:xfrm>
          <a:prstGeom prst="rect">
            <a:avLst/>
          </a:prstGeom>
          <a:noFill/>
          <a:ln w="9525">
            <a:noFill/>
            <a:miter lim="800000"/>
            <a:headEnd/>
            <a:tailEnd/>
          </a:ln>
        </p:spPr>
      </p:pic>
    </p:spTree>
    <p:extLst>
      <p:ext uri="{BB962C8B-B14F-4D97-AF65-F5344CB8AC3E}">
        <p14:creationId xmlns:p14="http://schemas.microsoft.com/office/powerpoint/2010/main" val="3709990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Pengaturan</a:t>
            </a:r>
            <a:r>
              <a:rPr lang="en-US" dirty="0" smtClean="0">
                <a:solidFill>
                  <a:schemeClr val="tx1"/>
                </a:solidFill>
              </a:rPr>
              <a:t> transmitter TXU-30</a:t>
            </a:r>
            <a:endParaRPr lang="en-US" dirty="0">
              <a:solidFill>
                <a:schemeClr val="tx1"/>
              </a:solidFill>
            </a:endParaRPr>
          </a:p>
        </p:txBody>
      </p:sp>
      <p:sp>
        <p:nvSpPr>
          <p:cNvPr id="3" name="Content Placeholder 2"/>
          <p:cNvSpPr>
            <a:spLocks noGrp="1"/>
          </p:cNvSpPr>
          <p:nvPr>
            <p:ph idx="1"/>
          </p:nvPr>
        </p:nvSpPr>
        <p:spPr/>
        <p:txBody>
          <a:bodyPr/>
          <a:lstStyle/>
          <a:p>
            <a:r>
              <a:rPr lang="en-US" dirty="0" err="1" smtClean="0">
                <a:solidFill>
                  <a:schemeClr val="tx1"/>
                </a:solidFill>
              </a:rPr>
              <a:t>Pasang</a:t>
            </a:r>
            <a:r>
              <a:rPr lang="en-US" dirty="0" smtClean="0">
                <a:solidFill>
                  <a:schemeClr val="tx1"/>
                </a:solidFill>
              </a:rPr>
              <a:t> </a:t>
            </a:r>
            <a:r>
              <a:rPr lang="en-US" dirty="0" err="1" smtClean="0">
                <a:solidFill>
                  <a:schemeClr val="tx1"/>
                </a:solidFill>
              </a:rPr>
              <a:t>kabel</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menghubungkan</a:t>
            </a:r>
            <a:r>
              <a:rPr lang="en-US" dirty="0" smtClean="0">
                <a:solidFill>
                  <a:schemeClr val="tx1"/>
                </a:solidFill>
              </a:rPr>
              <a:t> </a:t>
            </a:r>
            <a:r>
              <a:rPr lang="en-US" dirty="0" err="1" smtClean="0">
                <a:solidFill>
                  <a:schemeClr val="tx1"/>
                </a:solidFill>
              </a:rPr>
              <a:t>elektroda</a:t>
            </a:r>
            <a:r>
              <a:rPr lang="en-US" dirty="0" smtClean="0">
                <a:solidFill>
                  <a:schemeClr val="tx1"/>
                </a:solidFill>
              </a:rPr>
              <a:t> Tx1 </a:t>
            </a:r>
            <a:r>
              <a:rPr lang="en-US" dirty="0" err="1" smtClean="0">
                <a:solidFill>
                  <a:schemeClr val="tx1"/>
                </a:solidFill>
              </a:rPr>
              <a:t>dan</a:t>
            </a:r>
            <a:r>
              <a:rPr lang="en-US" dirty="0" smtClean="0">
                <a:solidFill>
                  <a:schemeClr val="tx1"/>
                </a:solidFill>
              </a:rPr>
              <a:t> Tx2 </a:t>
            </a:r>
            <a:r>
              <a:rPr lang="en-US" dirty="0" err="1" smtClean="0">
                <a:solidFill>
                  <a:schemeClr val="tx1"/>
                </a:solidFill>
              </a:rPr>
              <a:t>dengan</a:t>
            </a:r>
            <a:r>
              <a:rPr lang="en-US" dirty="0" smtClean="0">
                <a:solidFill>
                  <a:schemeClr val="tx1"/>
                </a:solidFill>
              </a:rPr>
              <a:t> TXU-30</a:t>
            </a:r>
          </a:p>
          <a:p>
            <a:r>
              <a:rPr lang="en-US" dirty="0" err="1" smtClean="0">
                <a:solidFill>
                  <a:schemeClr val="tx1"/>
                </a:solidFill>
              </a:rPr>
              <a:t>Kabel</a:t>
            </a:r>
            <a:r>
              <a:rPr lang="en-US" dirty="0" smtClean="0">
                <a:solidFill>
                  <a:schemeClr val="tx1"/>
                </a:solidFill>
              </a:rPr>
              <a:t> </a:t>
            </a:r>
            <a:r>
              <a:rPr lang="en-US" dirty="0" err="1" smtClean="0">
                <a:solidFill>
                  <a:schemeClr val="tx1"/>
                </a:solidFill>
              </a:rPr>
              <a:t>negatif</a:t>
            </a:r>
            <a:r>
              <a:rPr lang="en-US" dirty="0" smtClean="0">
                <a:solidFill>
                  <a:schemeClr val="tx1"/>
                </a:solidFill>
              </a:rPr>
              <a:t> = </a:t>
            </a:r>
            <a:r>
              <a:rPr lang="en-US" dirty="0" err="1" smtClean="0">
                <a:solidFill>
                  <a:schemeClr val="tx1"/>
                </a:solidFill>
              </a:rPr>
              <a:t>hitam</a:t>
            </a:r>
            <a:endParaRPr lang="en-US" dirty="0" smtClean="0">
              <a:solidFill>
                <a:schemeClr val="tx1"/>
              </a:solidFill>
            </a:endParaRPr>
          </a:p>
          <a:p>
            <a:r>
              <a:rPr lang="en-US" dirty="0" err="1" smtClean="0">
                <a:solidFill>
                  <a:schemeClr val="tx1"/>
                </a:solidFill>
              </a:rPr>
              <a:t>Kabel</a:t>
            </a:r>
            <a:r>
              <a:rPr lang="en-US" dirty="0" smtClean="0">
                <a:solidFill>
                  <a:schemeClr val="tx1"/>
                </a:solidFill>
              </a:rPr>
              <a:t> </a:t>
            </a:r>
            <a:r>
              <a:rPr lang="en-US" dirty="0" err="1" smtClean="0">
                <a:solidFill>
                  <a:schemeClr val="tx1"/>
                </a:solidFill>
              </a:rPr>
              <a:t>positif</a:t>
            </a:r>
            <a:r>
              <a:rPr lang="en-US" dirty="0" smtClean="0">
                <a:solidFill>
                  <a:schemeClr val="tx1"/>
                </a:solidFill>
              </a:rPr>
              <a:t> = </a:t>
            </a:r>
            <a:r>
              <a:rPr lang="en-US" dirty="0" err="1" smtClean="0">
                <a:solidFill>
                  <a:schemeClr val="tx1"/>
                </a:solidFill>
              </a:rPr>
              <a:t>merah</a:t>
            </a:r>
            <a:endParaRPr lang="en-US" dirty="0">
              <a:solidFill>
                <a:schemeClr val="tx1"/>
              </a:solidFill>
            </a:endParaRPr>
          </a:p>
        </p:txBody>
      </p:sp>
      <p:pic>
        <p:nvPicPr>
          <p:cNvPr id="9218" name="Picture 2"/>
          <p:cNvPicPr>
            <a:picLocks noChangeAspect="1" noChangeArrowheads="1"/>
          </p:cNvPicPr>
          <p:nvPr/>
        </p:nvPicPr>
        <p:blipFill>
          <a:blip r:embed="rId2" cstate="print"/>
          <a:srcRect l="32211" t="39583" r="25622" b="23958"/>
          <a:stretch>
            <a:fillRect/>
          </a:stretch>
        </p:blipFill>
        <p:spPr bwMode="auto">
          <a:xfrm>
            <a:off x="1733815" y="4226560"/>
            <a:ext cx="6241733" cy="2844800"/>
          </a:xfrm>
          <a:prstGeom prst="rect">
            <a:avLst/>
          </a:prstGeom>
          <a:noFill/>
          <a:ln w="9525">
            <a:noFill/>
            <a:miter lim="800000"/>
            <a:headEnd/>
            <a:tailEnd/>
          </a:ln>
        </p:spPr>
      </p:pic>
    </p:spTree>
    <p:extLst>
      <p:ext uri="{BB962C8B-B14F-4D97-AF65-F5344CB8AC3E}">
        <p14:creationId xmlns:p14="http://schemas.microsoft.com/office/powerpoint/2010/main" val="2031179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tx1"/>
              </a:solidFill>
            </a:endParaRPr>
          </a:p>
        </p:txBody>
      </p:sp>
      <p:sp>
        <p:nvSpPr>
          <p:cNvPr id="3" name="Content Placeholder 2"/>
          <p:cNvSpPr>
            <a:spLocks noGrp="1"/>
          </p:cNvSpPr>
          <p:nvPr>
            <p:ph idx="1"/>
          </p:nvPr>
        </p:nvSpPr>
        <p:spPr/>
        <p:txBody>
          <a:bodyPr/>
          <a:lstStyle/>
          <a:p>
            <a:endParaRPr lang="en-US">
              <a:solidFill>
                <a:schemeClr val="tx1"/>
              </a:solidFill>
            </a:endParaRPr>
          </a:p>
        </p:txBody>
      </p:sp>
      <p:pic>
        <p:nvPicPr>
          <p:cNvPr id="10242" name="Picture 2"/>
          <p:cNvPicPr>
            <a:picLocks noChangeAspect="1" noChangeArrowheads="1"/>
          </p:cNvPicPr>
          <p:nvPr/>
        </p:nvPicPr>
        <p:blipFill>
          <a:blip r:embed="rId2" cstate="print"/>
          <a:srcRect l="31625" t="39583" r="26208" b="22917"/>
          <a:stretch>
            <a:fillRect/>
          </a:stretch>
        </p:blipFill>
        <p:spPr bwMode="auto">
          <a:xfrm>
            <a:off x="346763" y="650240"/>
            <a:ext cx="9709362" cy="4958080"/>
          </a:xfrm>
          <a:prstGeom prst="rect">
            <a:avLst/>
          </a:prstGeom>
          <a:noFill/>
          <a:ln w="9525">
            <a:noFill/>
            <a:miter lim="800000"/>
            <a:headEnd/>
            <a:tailEnd/>
          </a:ln>
        </p:spPr>
      </p:pic>
    </p:spTree>
    <p:extLst>
      <p:ext uri="{BB962C8B-B14F-4D97-AF65-F5344CB8AC3E}">
        <p14:creationId xmlns:p14="http://schemas.microsoft.com/office/powerpoint/2010/main" val="4149935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Pengaturan</a:t>
            </a:r>
            <a:r>
              <a:rPr lang="en-US" dirty="0" smtClean="0">
                <a:solidFill>
                  <a:schemeClr val="tx1"/>
                </a:solidFill>
              </a:rPr>
              <a:t> </a:t>
            </a:r>
            <a:r>
              <a:rPr lang="en-US" dirty="0" err="1" smtClean="0">
                <a:solidFill>
                  <a:schemeClr val="tx1"/>
                </a:solidFill>
              </a:rPr>
              <a:t>Genset</a:t>
            </a:r>
            <a:endParaRPr lang="en-US" dirty="0">
              <a:solidFill>
                <a:schemeClr val="tx1"/>
              </a:solidFill>
            </a:endParaRPr>
          </a:p>
        </p:txBody>
      </p:sp>
      <p:sp>
        <p:nvSpPr>
          <p:cNvPr id="3" name="Content Placeholder 2"/>
          <p:cNvSpPr>
            <a:spLocks noGrp="1"/>
          </p:cNvSpPr>
          <p:nvPr>
            <p:ph idx="1"/>
          </p:nvPr>
        </p:nvSpPr>
        <p:spPr/>
        <p:txBody>
          <a:bodyPr/>
          <a:lstStyle/>
          <a:p>
            <a:r>
              <a:rPr lang="en-US" dirty="0" err="1" smtClean="0">
                <a:solidFill>
                  <a:schemeClr val="tx1"/>
                </a:solidFill>
              </a:rPr>
              <a:t>Sebelum</a:t>
            </a:r>
            <a:r>
              <a:rPr lang="en-US" dirty="0" smtClean="0">
                <a:solidFill>
                  <a:schemeClr val="tx1"/>
                </a:solidFill>
              </a:rPr>
              <a:t> </a:t>
            </a:r>
            <a:r>
              <a:rPr lang="en-US" dirty="0" err="1" smtClean="0">
                <a:solidFill>
                  <a:schemeClr val="tx1"/>
                </a:solidFill>
              </a:rPr>
              <a:t>digunakan</a:t>
            </a:r>
            <a:r>
              <a:rPr lang="en-US" dirty="0" smtClean="0">
                <a:solidFill>
                  <a:schemeClr val="tx1"/>
                </a:solidFill>
              </a:rPr>
              <a:t>, </a:t>
            </a:r>
            <a:r>
              <a:rPr lang="en-US" dirty="0" err="1" smtClean="0">
                <a:solidFill>
                  <a:schemeClr val="tx1"/>
                </a:solidFill>
              </a:rPr>
              <a:t>setiap</a:t>
            </a:r>
            <a:r>
              <a:rPr lang="en-US" dirty="0" smtClean="0">
                <a:solidFill>
                  <a:schemeClr val="tx1"/>
                </a:solidFill>
              </a:rPr>
              <a:t> </a:t>
            </a:r>
            <a:r>
              <a:rPr lang="en-US" dirty="0" err="1" smtClean="0">
                <a:solidFill>
                  <a:schemeClr val="tx1"/>
                </a:solidFill>
              </a:rPr>
              <a:t>pagi</a:t>
            </a:r>
            <a:r>
              <a:rPr lang="en-US" dirty="0" smtClean="0">
                <a:solidFill>
                  <a:schemeClr val="tx1"/>
                </a:solidFill>
              </a:rPr>
              <a:t> </a:t>
            </a:r>
            <a:r>
              <a:rPr lang="en-US" dirty="0" err="1" smtClean="0">
                <a:solidFill>
                  <a:schemeClr val="tx1"/>
                </a:solidFill>
              </a:rPr>
              <a:t>hari</a:t>
            </a:r>
            <a:r>
              <a:rPr lang="en-US" dirty="0" smtClean="0">
                <a:solidFill>
                  <a:schemeClr val="tx1"/>
                </a:solidFill>
              </a:rPr>
              <a:t> </a:t>
            </a:r>
            <a:r>
              <a:rPr lang="en-US" dirty="0" err="1" smtClean="0">
                <a:solidFill>
                  <a:schemeClr val="tx1"/>
                </a:solidFill>
              </a:rPr>
              <a:t>genset</a:t>
            </a:r>
            <a:r>
              <a:rPr lang="en-US" dirty="0" smtClean="0">
                <a:solidFill>
                  <a:schemeClr val="tx1"/>
                </a:solidFill>
              </a:rPr>
              <a:t> </a:t>
            </a:r>
            <a:r>
              <a:rPr lang="en-US" dirty="0" err="1" smtClean="0">
                <a:solidFill>
                  <a:schemeClr val="tx1"/>
                </a:solidFill>
              </a:rPr>
              <a:t>harus</a:t>
            </a:r>
            <a:r>
              <a:rPr lang="en-US" dirty="0" smtClean="0">
                <a:solidFill>
                  <a:schemeClr val="tx1"/>
                </a:solidFill>
              </a:rPr>
              <a:t> </a:t>
            </a:r>
            <a:r>
              <a:rPr lang="en-US" dirty="0" err="1" smtClean="0">
                <a:solidFill>
                  <a:schemeClr val="tx1"/>
                </a:solidFill>
              </a:rPr>
              <a:t>dipanaskan</a:t>
            </a:r>
            <a:r>
              <a:rPr lang="en-US" dirty="0" smtClean="0">
                <a:solidFill>
                  <a:schemeClr val="tx1"/>
                </a:solidFill>
              </a:rPr>
              <a:t> </a:t>
            </a:r>
            <a:r>
              <a:rPr lang="en-US" dirty="0" err="1" smtClean="0">
                <a:solidFill>
                  <a:schemeClr val="tx1"/>
                </a:solidFill>
              </a:rPr>
              <a:t>terlebih</a:t>
            </a:r>
            <a:r>
              <a:rPr lang="en-US" dirty="0" smtClean="0">
                <a:solidFill>
                  <a:schemeClr val="tx1"/>
                </a:solidFill>
              </a:rPr>
              <a:t> </a:t>
            </a:r>
            <a:r>
              <a:rPr lang="en-US" dirty="0" err="1" smtClean="0">
                <a:solidFill>
                  <a:schemeClr val="tx1"/>
                </a:solidFill>
              </a:rPr>
              <a:t>dahulu</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lakukan</a:t>
            </a:r>
            <a:r>
              <a:rPr lang="en-US" dirty="0" smtClean="0">
                <a:solidFill>
                  <a:schemeClr val="tx1"/>
                </a:solidFill>
              </a:rPr>
              <a:t> </a:t>
            </a:r>
            <a:r>
              <a:rPr lang="en-US" dirty="0" err="1" smtClean="0">
                <a:solidFill>
                  <a:schemeClr val="tx1"/>
                </a:solidFill>
              </a:rPr>
              <a:t>pengecekan</a:t>
            </a:r>
            <a:r>
              <a:rPr lang="en-US" dirty="0" smtClean="0">
                <a:solidFill>
                  <a:schemeClr val="tx1"/>
                </a:solidFill>
              </a:rPr>
              <a:t> </a:t>
            </a:r>
            <a:r>
              <a:rPr lang="en-US" dirty="0" err="1" smtClean="0">
                <a:solidFill>
                  <a:schemeClr val="tx1"/>
                </a:solidFill>
              </a:rPr>
              <a:t>oli</a:t>
            </a:r>
            <a:r>
              <a:rPr lang="en-US" dirty="0" smtClean="0">
                <a:solidFill>
                  <a:schemeClr val="tx1"/>
                </a:solidFill>
              </a:rPr>
              <a:t> </a:t>
            </a:r>
            <a:r>
              <a:rPr lang="en-US" dirty="0" err="1" smtClean="0">
                <a:solidFill>
                  <a:schemeClr val="tx1"/>
                </a:solidFill>
              </a:rPr>
              <a:t>secara</a:t>
            </a:r>
            <a:r>
              <a:rPr lang="en-US" dirty="0" smtClean="0">
                <a:solidFill>
                  <a:schemeClr val="tx1"/>
                </a:solidFill>
              </a:rPr>
              <a:t> </a:t>
            </a:r>
            <a:r>
              <a:rPr lang="en-US" dirty="0" err="1" smtClean="0">
                <a:solidFill>
                  <a:schemeClr val="tx1"/>
                </a:solidFill>
              </a:rPr>
              <a:t>rutin</a:t>
            </a:r>
            <a:endParaRPr lang="en-US" dirty="0" smtClean="0">
              <a:solidFill>
                <a:schemeClr val="tx1"/>
              </a:solidFill>
            </a:endParaRPr>
          </a:p>
          <a:p>
            <a:endParaRPr lang="en-US" dirty="0">
              <a:solidFill>
                <a:schemeClr val="tx1"/>
              </a:solidFill>
            </a:endParaRPr>
          </a:p>
        </p:txBody>
      </p:sp>
      <p:pic>
        <p:nvPicPr>
          <p:cNvPr id="11267" name="Picture 3"/>
          <p:cNvPicPr>
            <a:picLocks noChangeAspect="1" noChangeArrowheads="1"/>
          </p:cNvPicPr>
          <p:nvPr/>
        </p:nvPicPr>
        <p:blipFill>
          <a:blip r:embed="rId2" cstate="print"/>
          <a:srcRect l="37701" t="19792" r="28331" b="28125"/>
          <a:stretch>
            <a:fillRect/>
          </a:stretch>
        </p:blipFill>
        <p:spPr bwMode="auto">
          <a:xfrm>
            <a:off x="2340650" y="3251200"/>
            <a:ext cx="6415114" cy="4064000"/>
          </a:xfrm>
          <a:prstGeom prst="rect">
            <a:avLst/>
          </a:prstGeom>
          <a:noFill/>
          <a:ln w="9525">
            <a:noFill/>
            <a:miter lim="800000"/>
            <a:headEnd/>
            <a:tailEnd/>
          </a:ln>
        </p:spPr>
      </p:pic>
    </p:spTree>
    <p:extLst>
      <p:ext uri="{BB962C8B-B14F-4D97-AF65-F5344CB8AC3E}">
        <p14:creationId xmlns:p14="http://schemas.microsoft.com/office/powerpoint/2010/main" val="2127379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145" y="406400"/>
            <a:ext cx="9362599" cy="6128174"/>
          </a:xfrm>
        </p:spPr>
        <p:txBody>
          <a:bodyPr/>
          <a:lstStyle/>
          <a:p>
            <a:r>
              <a:rPr lang="en-US" dirty="0" err="1" smtClean="0">
                <a:solidFill>
                  <a:schemeClr val="tx1"/>
                </a:solidFill>
              </a:rPr>
              <a:t>Genset</a:t>
            </a:r>
            <a:r>
              <a:rPr lang="en-US" dirty="0" smtClean="0">
                <a:solidFill>
                  <a:schemeClr val="tx1"/>
                </a:solidFill>
              </a:rPr>
              <a:t> </a:t>
            </a:r>
            <a:r>
              <a:rPr lang="en-US" dirty="0" err="1" smtClean="0">
                <a:solidFill>
                  <a:schemeClr val="tx1"/>
                </a:solidFill>
              </a:rPr>
              <a:t>dihubungkan</a:t>
            </a:r>
            <a:r>
              <a:rPr lang="en-US" dirty="0" smtClean="0">
                <a:solidFill>
                  <a:schemeClr val="tx1"/>
                </a:solidFill>
              </a:rPr>
              <a:t> </a:t>
            </a:r>
            <a:r>
              <a:rPr lang="en-US" dirty="0" err="1" smtClean="0">
                <a:solidFill>
                  <a:schemeClr val="tx1"/>
                </a:solidFill>
              </a:rPr>
              <a:t>ke</a:t>
            </a:r>
            <a:r>
              <a:rPr lang="en-US" dirty="0" smtClean="0">
                <a:solidFill>
                  <a:schemeClr val="tx1"/>
                </a:solidFill>
              </a:rPr>
              <a:t> transmitter </a:t>
            </a:r>
            <a:r>
              <a:rPr lang="en-US" dirty="0" err="1" smtClean="0">
                <a:solidFill>
                  <a:schemeClr val="tx1"/>
                </a:solidFill>
              </a:rPr>
              <a:t>menggunakan</a:t>
            </a:r>
            <a:r>
              <a:rPr lang="en-US" dirty="0" smtClean="0">
                <a:solidFill>
                  <a:schemeClr val="tx1"/>
                </a:solidFill>
              </a:rPr>
              <a:t> 3 </a:t>
            </a:r>
            <a:r>
              <a:rPr lang="en-US" dirty="0" err="1" smtClean="0">
                <a:solidFill>
                  <a:schemeClr val="tx1"/>
                </a:solidFill>
              </a:rPr>
              <a:t>buah</a:t>
            </a:r>
            <a:r>
              <a:rPr lang="en-US" dirty="0" smtClean="0">
                <a:solidFill>
                  <a:schemeClr val="tx1"/>
                </a:solidFill>
              </a:rPr>
              <a:t> </a:t>
            </a:r>
            <a:r>
              <a:rPr lang="en-US" dirty="0" err="1" smtClean="0">
                <a:solidFill>
                  <a:schemeClr val="tx1"/>
                </a:solidFill>
              </a:rPr>
              <a:t>kabel</a:t>
            </a:r>
            <a:r>
              <a:rPr lang="en-US" dirty="0" smtClean="0">
                <a:solidFill>
                  <a:schemeClr val="tx1"/>
                </a:solidFill>
              </a:rPr>
              <a:t> A,B, </a:t>
            </a:r>
            <a:r>
              <a:rPr lang="en-US" dirty="0" err="1" smtClean="0">
                <a:solidFill>
                  <a:schemeClr val="tx1"/>
                </a:solidFill>
              </a:rPr>
              <a:t>dan</a:t>
            </a:r>
            <a:r>
              <a:rPr lang="en-US" dirty="0" smtClean="0">
                <a:solidFill>
                  <a:schemeClr val="tx1"/>
                </a:solidFill>
              </a:rPr>
              <a:t> C. </a:t>
            </a:r>
            <a:endParaRPr lang="en-US" dirty="0">
              <a:solidFill>
                <a:schemeClr val="tx1"/>
              </a:solidFill>
            </a:endParaRPr>
          </a:p>
        </p:txBody>
      </p:sp>
      <p:pic>
        <p:nvPicPr>
          <p:cNvPr id="12290" name="Picture 2"/>
          <p:cNvPicPr>
            <a:picLocks noChangeAspect="1" noChangeArrowheads="1"/>
          </p:cNvPicPr>
          <p:nvPr/>
        </p:nvPicPr>
        <p:blipFill>
          <a:blip r:embed="rId2" cstate="print"/>
          <a:srcRect l="26940" t="35417" r="20937" b="11458"/>
          <a:stretch>
            <a:fillRect/>
          </a:stretch>
        </p:blipFill>
        <p:spPr bwMode="auto">
          <a:xfrm>
            <a:off x="1387051" y="1950720"/>
            <a:ext cx="8018043" cy="4307840"/>
          </a:xfrm>
          <a:prstGeom prst="rect">
            <a:avLst/>
          </a:prstGeom>
          <a:noFill/>
          <a:ln w="9525">
            <a:noFill/>
            <a:miter lim="800000"/>
            <a:headEnd/>
            <a:tailEnd/>
          </a:ln>
        </p:spPr>
      </p:pic>
    </p:spTree>
    <p:extLst>
      <p:ext uri="{BB962C8B-B14F-4D97-AF65-F5344CB8AC3E}">
        <p14:creationId xmlns:p14="http://schemas.microsoft.com/office/powerpoint/2010/main" val="2766346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145" y="487680"/>
            <a:ext cx="9362599" cy="6046894"/>
          </a:xfrm>
        </p:spPr>
        <p:txBody>
          <a:bodyPr>
            <a:normAutofit/>
          </a:bodyPr>
          <a:lstStyle/>
          <a:p>
            <a:r>
              <a:rPr lang="en-US" dirty="0" err="1" smtClean="0">
                <a:solidFill>
                  <a:schemeClr val="tx1"/>
                </a:solidFill>
              </a:rPr>
              <a:t>Langkah</a:t>
            </a:r>
            <a:r>
              <a:rPr lang="en-US" dirty="0" smtClean="0">
                <a:solidFill>
                  <a:schemeClr val="tx1"/>
                </a:solidFill>
              </a:rPr>
              <a:t> </a:t>
            </a:r>
            <a:r>
              <a:rPr lang="en-US" dirty="0" err="1" smtClean="0">
                <a:solidFill>
                  <a:schemeClr val="tx1"/>
                </a:solidFill>
              </a:rPr>
              <a:t>awal</a:t>
            </a:r>
            <a:r>
              <a:rPr lang="en-US" dirty="0" smtClean="0">
                <a:solidFill>
                  <a:schemeClr val="tx1"/>
                </a:solidFill>
              </a:rPr>
              <a:t> </a:t>
            </a:r>
            <a:r>
              <a:rPr lang="en-US" dirty="0" err="1" smtClean="0">
                <a:solidFill>
                  <a:schemeClr val="tx1"/>
                </a:solidFill>
              </a:rPr>
              <a:t>nyalakan</a:t>
            </a:r>
            <a:r>
              <a:rPr lang="en-US" dirty="0" smtClean="0">
                <a:solidFill>
                  <a:schemeClr val="tx1"/>
                </a:solidFill>
              </a:rPr>
              <a:t> </a:t>
            </a:r>
            <a:r>
              <a:rPr lang="en-US" dirty="0" err="1" smtClean="0">
                <a:solidFill>
                  <a:schemeClr val="tx1"/>
                </a:solidFill>
              </a:rPr>
              <a:t>genset</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menekan</a:t>
            </a:r>
            <a:r>
              <a:rPr lang="en-US" dirty="0" smtClean="0">
                <a:solidFill>
                  <a:schemeClr val="tx1"/>
                </a:solidFill>
              </a:rPr>
              <a:t> </a:t>
            </a:r>
            <a:r>
              <a:rPr lang="en-US" dirty="0" err="1" smtClean="0">
                <a:solidFill>
                  <a:schemeClr val="tx1"/>
                </a:solidFill>
              </a:rPr>
              <a:t>tombol</a:t>
            </a:r>
            <a:r>
              <a:rPr lang="en-US" dirty="0" smtClean="0">
                <a:solidFill>
                  <a:schemeClr val="tx1"/>
                </a:solidFill>
              </a:rPr>
              <a:t> on </a:t>
            </a:r>
            <a:r>
              <a:rPr lang="en-US" dirty="0" err="1" smtClean="0">
                <a:solidFill>
                  <a:schemeClr val="tx1"/>
                </a:solidFill>
              </a:rPr>
              <a:t>sebanyak</a:t>
            </a:r>
            <a:r>
              <a:rPr lang="en-US" dirty="0" smtClean="0">
                <a:solidFill>
                  <a:schemeClr val="tx1"/>
                </a:solidFill>
              </a:rPr>
              <a:t> 2 kali</a:t>
            </a:r>
          </a:p>
          <a:p>
            <a:r>
              <a:rPr lang="en-US" dirty="0" err="1" smtClean="0">
                <a:solidFill>
                  <a:schemeClr val="tx1"/>
                </a:solidFill>
              </a:rPr>
              <a:t>Biarkan</a:t>
            </a:r>
            <a:r>
              <a:rPr lang="en-US" dirty="0" smtClean="0">
                <a:solidFill>
                  <a:schemeClr val="tx1"/>
                </a:solidFill>
              </a:rPr>
              <a:t> </a:t>
            </a:r>
            <a:r>
              <a:rPr lang="en-US" dirty="0" err="1" smtClean="0">
                <a:solidFill>
                  <a:schemeClr val="tx1"/>
                </a:solidFill>
              </a:rPr>
              <a:t>genset</a:t>
            </a:r>
            <a:r>
              <a:rPr lang="en-US" dirty="0" smtClean="0">
                <a:solidFill>
                  <a:schemeClr val="tx1"/>
                </a:solidFill>
              </a:rPr>
              <a:t> </a:t>
            </a:r>
            <a:r>
              <a:rPr lang="en-US" dirty="0" err="1" smtClean="0">
                <a:solidFill>
                  <a:schemeClr val="tx1"/>
                </a:solidFill>
              </a:rPr>
              <a:t>menyala</a:t>
            </a:r>
            <a:r>
              <a:rPr lang="en-US" dirty="0" smtClean="0">
                <a:solidFill>
                  <a:schemeClr val="tx1"/>
                </a:solidFill>
              </a:rPr>
              <a:t> </a:t>
            </a:r>
            <a:r>
              <a:rPr lang="en-US" dirty="0" err="1" smtClean="0">
                <a:solidFill>
                  <a:schemeClr val="tx1"/>
                </a:solidFill>
              </a:rPr>
              <a:t>hingga</a:t>
            </a:r>
            <a:r>
              <a:rPr lang="en-US" dirty="0" smtClean="0">
                <a:solidFill>
                  <a:schemeClr val="tx1"/>
                </a:solidFill>
              </a:rPr>
              <a:t> </a:t>
            </a:r>
            <a:r>
              <a:rPr lang="en-US" dirty="0" err="1" smtClean="0">
                <a:solidFill>
                  <a:schemeClr val="tx1"/>
                </a:solidFill>
              </a:rPr>
              <a:t>keadaan</a:t>
            </a:r>
            <a:r>
              <a:rPr lang="en-US" dirty="0" smtClean="0">
                <a:solidFill>
                  <a:schemeClr val="tx1"/>
                </a:solidFill>
              </a:rPr>
              <a:t> </a:t>
            </a:r>
            <a:r>
              <a:rPr lang="en-US" dirty="0" err="1" smtClean="0">
                <a:solidFill>
                  <a:schemeClr val="tx1"/>
                </a:solidFill>
              </a:rPr>
              <a:t>stabil</a:t>
            </a:r>
            <a:r>
              <a:rPr lang="en-US" dirty="0" smtClean="0">
                <a:solidFill>
                  <a:schemeClr val="tx1"/>
                </a:solidFill>
              </a:rPr>
              <a:t> </a:t>
            </a:r>
            <a:r>
              <a:rPr lang="en-US" dirty="0" err="1" smtClean="0">
                <a:solidFill>
                  <a:schemeClr val="tx1"/>
                </a:solidFill>
              </a:rPr>
              <a:t>kurang</a:t>
            </a:r>
            <a:r>
              <a:rPr lang="en-US" dirty="0" smtClean="0">
                <a:solidFill>
                  <a:schemeClr val="tx1"/>
                </a:solidFill>
              </a:rPr>
              <a:t> </a:t>
            </a:r>
            <a:r>
              <a:rPr lang="en-US" dirty="0" err="1" smtClean="0">
                <a:solidFill>
                  <a:schemeClr val="tx1"/>
                </a:solidFill>
              </a:rPr>
              <a:t>lebih</a:t>
            </a:r>
            <a:r>
              <a:rPr lang="en-US" dirty="0" smtClean="0">
                <a:solidFill>
                  <a:schemeClr val="tx1"/>
                </a:solidFill>
              </a:rPr>
              <a:t> 2-3 </a:t>
            </a:r>
            <a:r>
              <a:rPr lang="en-US" dirty="0" err="1" smtClean="0">
                <a:solidFill>
                  <a:schemeClr val="tx1"/>
                </a:solidFill>
              </a:rPr>
              <a:t>menit</a:t>
            </a:r>
            <a:r>
              <a:rPr lang="en-US" dirty="0" smtClean="0">
                <a:solidFill>
                  <a:schemeClr val="tx1"/>
                </a:solidFill>
              </a:rPr>
              <a:t>.</a:t>
            </a:r>
          </a:p>
          <a:p>
            <a:r>
              <a:rPr lang="en-US" dirty="0" err="1" smtClean="0">
                <a:solidFill>
                  <a:schemeClr val="tx1"/>
                </a:solidFill>
              </a:rPr>
              <a:t>Setelah</a:t>
            </a:r>
            <a:r>
              <a:rPr lang="en-US" dirty="0" smtClean="0">
                <a:solidFill>
                  <a:schemeClr val="tx1"/>
                </a:solidFill>
              </a:rPr>
              <a:t> transmitter </a:t>
            </a:r>
            <a:r>
              <a:rPr lang="en-US" dirty="0" err="1" smtClean="0">
                <a:solidFill>
                  <a:schemeClr val="tx1"/>
                </a:solidFill>
              </a:rPr>
              <a:t>siap</a:t>
            </a:r>
            <a:r>
              <a:rPr lang="en-US" dirty="0" smtClean="0">
                <a:solidFill>
                  <a:schemeClr val="tx1"/>
                </a:solidFill>
              </a:rPr>
              <a:t>, </a:t>
            </a:r>
            <a:r>
              <a:rPr lang="en-US" dirty="0" err="1" smtClean="0">
                <a:solidFill>
                  <a:schemeClr val="tx1"/>
                </a:solidFill>
              </a:rPr>
              <a:t>naikan</a:t>
            </a:r>
            <a:r>
              <a:rPr lang="en-US" dirty="0" smtClean="0">
                <a:solidFill>
                  <a:schemeClr val="tx1"/>
                </a:solidFill>
              </a:rPr>
              <a:t> </a:t>
            </a:r>
            <a:r>
              <a:rPr lang="en-US" dirty="0" err="1" smtClean="0">
                <a:solidFill>
                  <a:schemeClr val="tx1"/>
                </a:solidFill>
              </a:rPr>
              <a:t>tombol</a:t>
            </a:r>
            <a:r>
              <a:rPr lang="en-US" dirty="0" smtClean="0">
                <a:solidFill>
                  <a:schemeClr val="tx1"/>
                </a:solidFill>
              </a:rPr>
              <a:t> on </a:t>
            </a:r>
            <a:r>
              <a:rPr lang="en-US" dirty="0" err="1" smtClean="0">
                <a:solidFill>
                  <a:schemeClr val="tx1"/>
                </a:solidFill>
              </a:rPr>
              <a:t>pada</a:t>
            </a:r>
            <a:r>
              <a:rPr lang="en-US" dirty="0" smtClean="0">
                <a:solidFill>
                  <a:schemeClr val="tx1"/>
                </a:solidFill>
              </a:rPr>
              <a:t> </a:t>
            </a:r>
            <a:r>
              <a:rPr lang="en-US" dirty="0" err="1" smtClean="0">
                <a:solidFill>
                  <a:schemeClr val="tx1"/>
                </a:solidFill>
              </a:rPr>
              <a:t>baterai</a:t>
            </a:r>
            <a:r>
              <a:rPr lang="en-US" dirty="0" smtClean="0">
                <a:solidFill>
                  <a:schemeClr val="tx1"/>
                </a:solidFill>
              </a:rPr>
              <a:t>, </a:t>
            </a:r>
            <a:r>
              <a:rPr lang="en-US" dirty="0" err="1" smtClean="0">
                <a:solidFill>
                  <a:schemeClr val="tx1"/>
                </a:solidFill>
              </a:rPr>
              <a:t>lalu</a:t>
            </a:r>
            <a:r>
              <a:rPr lang="en-US" dirty="0" smtClean="0">
                <a:solidFill>
                  <a:schemeClr val="tx1"/>
                </a:solidFill>
              </a:rPr>
              <a:t> </a:t>
            </a:r>
            <a:r>
              <a:rPr lang="en-US" dirty="0" err="1" smtClean="0">
                <a:solidFill>
                  <a:schemeClr val="tx1"/>
                </a:solidFill>
              </a:rPr>
              <a:t>naikkan</a:t>
            </a:r>
            <a:r>
              <a:rPr lang="en-US" dirty="0" smtClean="0">
                <a:solidFill>
                  <a:schemeClr val="tx1"/>
                </a:solidFill>
              </a:rPr>
              <a:t> </a:t>
            </a:r>
            <a:r>
              <a:rPr lang="en-US" dirty="0" err="1" smtClean="0">
                <a:solidFill>
                  <a:schemeClr val="tx1"/>
                </a:solidFill>
              </a:rPr>
              <a:t>tuas</a:t>
            </a:r>
            <a:r>
              <a:rPr lang="en-US" dirty="0" smtClean="0">
                <a:solidFill>
                  <a:schemeClr val="tx1"/>
                </a:solidFill>
              </a:rPr>
              <a:t> voltage </a:t>
            </a:r>
            <a:r>
              <a:rPr lang="en-US" dirty="0" err="1" smtClean="0">
                <a:solidFill>
                  <a:schemeClr val="tx1"/>
                </a:solidFill>
              </a:rPr>
              <a:t>dari</a:t>
            </a:r>
            <a:r>
              <a:rPr lang="en-US" dirty="0" smtClean="0">
                <a:solidFill>
                  <a:schemeClr val="tx1"/>
                </a:solidFill>
              </a:rPr>
              <a:t> off </a:t>
            </a:r>
            <a:r>
              <a:rPr lang="en-US" dirty="0" err="1" smtClean="0">
                <a:solidFill>
                  <a:schemeClr val="tx1"/>
                </a:solidFill>
              </a:rPr>
              <a:t>ke</a:t>
            </a:r>
            <a:r>
              <a:rPr lang="en-US" dirty="0" smtClean="0">
                <a:solidFill>
                  <a:schemeClr val="tx1"/>
                </a:solidFill>
              </a:rPr>
              <a:t> on.</a:t>
            </a:r>
          </a:p>
          <a:p>
            <a:r>
              <a:rPr lang="en-US" dirty="0" err="1" smtClean="0">
                <a:solidFill>
                  <a:schemeClr val="tx1"/>
                </a:solidFill>
              </a:rPr>
              <a:t>Untuk</a:t>
            </a:r>
            <a:r>
              <a:rPr lang="en-US" dirty="0" smtClean="0">
                <a:solidFill>
                  <a:schemeClr val="tx1"/>
                </a:solidFill>
              </a:rPr>
              <a:t> </a:t>
            </a:r>
            <a:r>
              <a:rPr lang="en-US" dirty="0" err="1" smtClean="0">
                <a:solidFill>
                  <a:schemeClr val="tx1"/>
                </a:solidFill>
              </a:rPr>
              <a:t>mematikan</a:t>
            </a:r>
            <a:r>
              <a:rPr lang="en-US" dirty="0" smtClean="0">
                <a:solidFill>
                  <a:schemeClr val="tx1"/>
                </a:solidFill>
              </a:rPr>
              <a:t> </a:t>
            </a:r>
            <a:r>
              <a:rPr lang="en-US" dirty="0" err="1" smtClean="0">
                <a:solidFill>
                  <a:schemeClr val="tx1"/>
                </a:solidFill>
              </a:rPr>
              <a:t>genset</a:t>
            </a:r>
            <a:r>
              <a:rPr lang="en-US" dirty="0" smtClean="0">
                <a:solidFill>
                  <a:schemeClr val="tx1"/>
                </a:solidFill>
              </a:rPr>
              <a:t>, </a:t>
            </a:r>
            <a:r>
              <a:rPr lang="en-US" dirty="0" err="1" smtClean="0">
                <a:solidFill>
                  <a:schemeClr val="tx1"/>
                </a:solidFill>
              </a:rPr>
              <a:t>turunkan</a:t>
            </a:r>
            <a:r>
              <a:rPr lang="en-US" dirty="0" smtClean="0">
                <a:solidFill>
                  <a:schemeClr val="tx1"/>
                </a:solidFill>
              </a:rPr>
              <a:t> </a:t>
            </a:r>
            <a:r>
              <a:rPr lang="en-US" dirty="0" err="1" smtClean="0">
                <a:solidFill>
                  <a:schemeClr val="tx1"/>
                </a:solidFill>
              </a:rPr>
              <a:t>tuas</a:t>
            </a:r>
            <a:r>
              <a:rPr lang="en-US" dirty="0" smtClean="0">
                <a:solidFill>
                  <a:schemeClr val="tx1"/>
                </a:solidFill>
              </a:rPr>
              <a:t> voltage </a:t>
            </a:r>
            <a:r>
              <a:rPr lang="en-US" dirty="0" err="1" smtClean="0">
                <a:solidFill>
                  <a:schemeClr val="tx1"/>
                </a:solidFill>
              </a:rPr>
              <a:t>dari</a:t>
            </a:r>
            <a:r>
              <a:rPr lang="en-US" dirty="0" smtClean="0">
                <a:solidFill>
                  <a:schemeClr val="tx1"/>
                </a:solidFill>
              </a:rPr>
              <a:t> on </a:t>
            </a:r>
            <a:r>
              <a:rPr lang="en-US" dirty="0" err="1" smtClean="0">
                <a:solidFill>
                  <a:schemeClr val="tx1"/>
                </a:solidFill>
              </a:rPr>
              <a:t>ke</a:t>
            </a:r>
            <a:r>
              <a:rPr lang="en-US" dirty="0" smtClean="0">
                <a:solidFill>
                  <a:schemeClr val="tx1"/>
                </a:solidFill>
              </a:rPr>
              <a:t> off </a:t>
            </a:r>
            <a:r>
              <a:rPr lang="en-US" dirty="0" err="1" smtClean="0">
                <a:solidFill>
                  <a:schemeClr val="tx1"/>
                </a:solidFill>
              </a:rPr>
              <a:t>lalu</a:t>
            </a:r>
            <a:r>
              <a:rPr lang="en-US" dirty="0" smtClean="0">
                <a:solidFill>
                  <a:schemeClr val="tx1"/>
                </a:solidFill>
              </a:rPr>
              <a:t> </a:t>
            </a:r>
            <a:r>
              <a:rPr lang="en-US" dirty="0" err="1" smtClean="0">
                <a:solidFill>
                  <a:schemeClr val="tx1"/>
                </a:solidFill>
              </a:rPr>
              <a:t>turunkan</a:t>
            </a:r>
            <a:r>
              <a:rPr lang="en-US" dirty="0" smtClean="0">
                <a:solidFill>
                  <a:schemeClr val="tx1"/>
                </a:solidFill>
              </a:rPr>
              <a:t> </a:t>
            </a:r>
            <a:r>
              <a:rPr lang="en-US" dirty="0" err="1" smtClean="0">
                <a:solidFill>
                  <a:schemeClr val="tx1"/>
                </a:solidFill>
              </a:rPr>
              <a:t>tuas</a:t>
            </a:r>
            <a:r>
              <a:rPr lang="en-US" dirty="0" smtClean="0">
                <a:solidFill>
                  <a:schemeClr val="tx1"/>
                </a:solidFill>
              </a:rPr>
              <a:t> </a:t>
            </a:r>
            <a:r>
              <a:rPr lang="en-US" dirty="0" err="1" smtClean="0">
                <a:solidFill>
                  <a:schemeClr val="tx1"/>
                </a:solidFill>
              </a:rPr>
              <a:t>baterai</a:t>
            </a:r>
            <a:r>
              <a:rPr lang="en-US" dirty="0" smtClean="0">
                <a:solidFill>
                  <a:schemeClr val="tx1"/>
                </a:solidFill>
              </a:rPr>
              <a:t> </a:t>
            </a:r>
            <a:r>
              <a:rPr lang="en-US" dirty="0" err="1" smtClean="0">
                <a:solidFill>
                  <a:schemeClr val="tx1"/>
                </a:solidFill>
              </a:rPr>
              <a:t>menjadi</a:t>
            </a:r>
            <a:r>
              <a:rPr lang="en-US" dirty="0" smtClean="0">
                <a:solidFill>
                  <a:schemeClr val="tx1"/>
                </a:solidFill>
              </a:rPr>
              <a:t> off, </a:t>
            </a:r>
            <a:r>
              <a:rPr lang="en-US" dirty="0" err="1" smtClean="0">
                <a:solidFill>
                  <a:schemeClr val="tx1"/>
                </a:solidFill>
              </a:rPr>
              <a:t>kemudian</a:t>
            </a:r>
            <a:r>
              <a:rPr lang="en-US" dirty="0" smtClean="0">
                <a:solidFill>
                  <a:schemeClr val="tx1"/>
                </a:solidFill>
              </a:rPr>
              <a:t> </a:t>
            </a:r>
            <a:r>
              <a:rPr lang="en-US" dirty="0" err="1" smtClean="0">
                <a:solidFill>
                  <a:schemeClr val="tx1"/>
                </a:solidFill>
              </a:rPr>
              <a:t>tekan</a:t>
            </a:r>
            <a:r>
              <a:rPr lang="en-US" dirty="0" smtClean="0">
                <a:solidFill>
                  <a:schemeClr val="tx1"/>
                </a:solidFill>
              </a:rPr>
              <a:t> </a:t>
            </a:r>
            <a:r>
              <a:rPr lang="en-US" dirty="0" err="1" smtClean="0">
                <a:solidFill>
                  <a:schemeClr val="tx1"/>
                </a:solidFill>
              </a:rPr>
              <a:t>tombol</a:t>
            </a:r>
            <a:r>
              <a:rPr lang="en-US" dirty="0" smtClean="0">
                <a:solidFill>
                  <a:schemeClr val="tx1"/>
                </a:solidFill>
              </a:rPr>
              <a:t> STOP.</a:t>
            </a:r>
            <a:endParaRPr lang="en-US" dirty="0">
              <a:solidFill>
                <a:schemeClr val="tx1"/>
              </a:solidFill>
            </a:endParaRPr>
          </a:p>
        </p:txBody>
      </p:sp>
    </p:spTree>
    <p:extLst>
      <p:ext uri="{BB962C8B-B14F-4D97-AF65-F5344CB8AC3E}">
        <p14:creationId xmlns:p14="http://schemas.microsoft.com/office/powerpoint/2010/main" val="3266282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tx1"/>
              </a:solidFill>
            </a:endParaRPr>
          </a:p>
        </p:txBody>
      </p:sp>
      <p:sp>
        <p:nvSpPr>
          <p:cNvPr id="3" name="Content Placeholder 2"/>
          <p:cNvSpPr>
            <a:spLocks noGrp="1"/>
          </p:cNvSpPr>
          <p:nvPr>
            <p:ph idx="1"/>
          </p:nvPr>
        </p:nvSpPr>
        <p:spPr/>
        <p:txBody>
          <a:bodyPr/>
          <a:lstStyle/>
          <a:p>
            <a:endParaRPr lang="en-US">
              <a:solidFill>
                <a:schemeClr val="tx1"/>
              </a:solidFill>
            </a:endParaRPr>
          </a:p>
        </p:txBody>
      </p:sp>
      <p:pic>
        <p:nvPicPr>
          <p:cNvPr id="13314" name="Picture 2"/>
          <p:cNvPicPr>
            <a:picLocks noChangeAspect="1" noChangeArrowheads="1"/>
          </p:cNvPicPr>
          <p:nvPr/>
        </p:nvPicPr>
        <p:blipFill>
          <a:blip r:embed="rId2" cstate="print"/>
          <a:srcRect l="34553" t="12500" r="16252" b="11458"/>
          <a:stretch>
            <a:fillRect/>
          </a:stretch>
        </p:blipFill>
        <p:spPr bwMode="auto">
          <a:xfrm>
            <a:off x="1213671" y="325121"/>
            <a:ext cx="7975547" cy="6498529"/>
          </a:xfrm>
          <a:prstGeom prst="rect">
            <a:avLst/>
          </a:prstGeom>
          <a:noFill/>
          <a:ln w="9525">
            <a:noFill/>
            <a:miter lim="800000"/>
            <a:headEnd/>
            <a:tailEnd/>
          </a:ln>
        </p:spPr>
      </p:pic>
    </p:spTree>
    <p:extLst>
      <p:ext uri="{BB962C8B-B14F-4D97-AF65-F5344CB8AC3E}">
        <p14:creationId xmlns:p14="http://schemas.microsoft.com/office/powerpoint/2010/main" val="2067601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GPS transmitter</a:t>
            </a:r>
            <a:endParaRPr lang="en-US" dirty="0">
              <a:solidFill>
                <a:schemeClr val="tx1"/>
              </a:solidFill>
            </a:endParaRPr>
          </a:p>
        </p:txBody>
      </p:sp>
      <p:sp>
        <p:nvSpPr>
          <p:cNvPr id="3" name="Content Placeholder 2"/>
          <p:cNvSpPr>
            <a:spLocks noGrp="1"/>
          </p:cNvSpPr>
          <p:nvPr>
            <p:ph idx="1"/>
          </p:nvPr>
        </p:nvSpPr>
        <p:spPr/>
        <p:txBody>
          <a:bodyPr/>
          <a:lstStyle/>
          <a:p>
            <a:r>
              <a:rPr lang="en-US" dirty="0" err="1" smtClean="0">
                <a:solidFill>
                  <a:schemeClr val="tx1"/>
                </a:solidFill>
              </a:rPr>
              <a:t>Diletakkan</a:t>
            </a:r>
            <a:r>
              <a:rPr lang="en-US" dirty="0" smtClean="0">
                <a:solidFill>
                  <a:schemeClr val="tx1"/>
                </a:solidFill>
              </a:rPr>
              <a:t> </a:t>
            </a:r>
            <a:r>
              <a:rPr lang="en-US" dirty="0" err="1" smtClean="0">
                <a:solidFill>
                  <a:schemeClr val="tx1"/>
                </a:solidFill>
              </a:rPr>
              <a:t>di</a:t>
            </a:r>
            <a:r>
              <a:rPr lang="en-US" dirty="0" smtClean="0">
                <a:solidFill>
                  <a:schemeClr val="tx1"/>
                </a:solidFill>
              </a:rPr>
              <a:t> </a:t>
            </a:r>
            <a:r>
              <a:rPr lang="en-US" dirty="0" err="1" smtClean="0">
                <a:solidFill>
                  <a:schemeClr val="tx1"/>
                </a:solidFill>
              </a:rPr>
              <a:t>tempat</a:t>
            </a:r>
            <a:r>
              <a:rPr lang="en-US" dirty="0" smtClean="0">
                <a:solidFill>
                  <a:schemeClr val="tx1"/>
                </a:solidFill>
              </a:rPr>
              <a:t> yang </a:t>
            </a:r>
            <a:r>
              <a:rPr lang="en-US" dirty="0" err="1" smtClean="0">
                <a:solidFill>
                  <a:schemeClr val="tx1"/>
                </a:solidFill>
              </a:rPr>
              <a:t>terbuka</a:t>
            </a:r>
            <a:r>
              <a:rPr lang="en-US" dirty="0" smtClean="0">
                <a:solidFill>
                  <a:schemeClr val="tx1"/>
                </a:solidFill>
              </a:rPr>
              <a:t> (</a:t>
            </a:r>
            <a:r>
              <a:rPr lang="en-US" dirty="0" err="1" smtClean="0">
                <a:solidFill>
                  <a:schemeClr val="tx1"/>
                </a:solidFill>
              </a:rPr>
              <a:t>tidak</a:t>
            </a:r>
            <a:r>
              <a:rPr lang="en-US" dirty="0" smtClean="0">
                <a:solidFill>
                  <a:schemeClr val="tx1"/>
                </a:solidFill>
              </a:rPr>
              <a:t> </a:t>
            </a:r>
            <a:r>
              <a:rPr lang="en-US" dirty="0" err="1" smtClean="0">
                <a:solidFill>
                  <a:schemeClr val="tx1"/>
                </a:solidFill>
              </a:rPr>
              <a:t>terhalang</a:t>
            </a:r>
            <a:r>
              <a:rPr lang="en-US" dirty="0" smtClean="0">
                <a:solidFill>
                  <a:schemeClr val="tx1"/>
                </a:solidFill>
              </a:rPr>
              <a:t> </a:t>
            </a:r>
            <a:r>
              <a:rPr lang="en-US" dirty="0" err="1" smtClean="0">
                <a:solidFill>
                  <a:schemeClr val="tx1"/>
                </a:solidFill>
              </a:rPr>
              <a:t>pohon</a:t>
            </a:r>
            <a:r>
              <a:rPr lang="en-US" dirty="0" smtClean="0">
                <a:solidFill>
                  <a:schemeClr val="tx1"/>
                </a:solidFill>
              </a:rPr>
              <a:t>).</a:t>
            </a:r>
          </a:p>
          <a:p>
            <a:r>
              <a:rPr lang="en-US" dirty="0" smtClean="0">
                <a:solidFill>
                  <a:schemeClr val="tx1"/>
                </a:solidFill>
              </a:rPr>
              <a:t>Dari GPS </a:t>
            </a:r>
            <a:r>
              <a:rPr lang="en-US" dirty="0" err="1" smtClean="0">
                <a:solidFill>
                  <a:schemeClr val="tx1"/>
                </a:solidFill>
              </a:rPr>
              <a:t>terdapat</a:t>
            </a:r>
            <a:r>
              <a:rPr lang="en-US" dirty="0" smtClean="0">
                <a:solidFill>
                  <a:schemeClr val="tx1"/>
                </a:solidFill>
              </a:rPr>
              <a:t> </a:t>
            </a:r>
            <a:r>
              <a:rPr lang="en-US" dirty="0" err="1" smtClean="0">
                <a:solidFill>
                  <a:schemeClr val="tx1"/>
                </a:solidFill>
              </a:rPr>
              <a:t>kabel</a:t>
            </a:r>
            <a:r>
              <a:rPr lang="en-US" dirty="0" smtClean="0">
                <a:solidFill>
                  <a:schemeClr val="tx1"/>
                </a:solidFill>
              </a:rPr>
              <a:t> yang </a:t>
            </a:r>
            <a:r>
              <a:rPr lang="en-US" dirty="0" err="1" smtClean="0">
                <a:solidFill>
                  <a:schemeClr val="tx1"/>
                </a:solidFill>
              </a:rPr>
              <a:t>tersambung</a:t>
            </a:r>
            <a:r>
              <a:rPr lang="en-US" dirty="0" smtClean="0">
                <a:solidFill>
                  <a:schemeClr val="tx1"/>
                </a:solidFill>
              </a:rPr>
              <a:t> </a:t>
            </a:r>
            <a:r>
              <a:rPr lang="en-US" dirty="0" err="1" smtClean="0">
                <a:solidFill>
                  <a:schemeClr val="tx1"/>
                </a:solidFill>
              </a:rPr>
              <a:t>pada</a:t>
            </a:r>
            <a:r>
              <a:rPr lang="en-US" dirty="0" smtClean="0">
                <a:solidFill>
                  <a:schemeClr val="tx1"/>
                </a:solidFill>
              </a:rPr>
              <a:t> transmitter.</a:t>
            </a:r>
            <a:endParaRPr lang="en-US" dirty="0">
              <a:solidFill>
                <a:schemeClr val="tx1"/>
              </a:solidFill>
            </a:endParaRPr>
          </a:p>
        </p:txBody>
      </p:sp>
      <p:pic>
        <p:nvPicPr>
          <p:cNvPr id="14338" name="Picture 2"/>
          <p:cNvPicPr>
            <a:picLocks noChangeAspect="1" noChangeArrowheads="1"/>
          </p:cNvPicPr>
          <p:nvPr/>
        </p:nvPicPr>
        <p:blipFill>
          <a:blip r:embed="rId2" cstate="print"/>
          <a:srcRect l="39824" t="36458" r="34407" b="14583"/>
          <a:stretch>
            <a:fillRect/>
          </a:stretch>
        </p:blipFill>
        <p:spPr bwMode="auto">
          <a:xfrm>
            <a:off x="3207557" y="3901440"/>
            <a:ext cx="4767990" cy="3820160"/>
          </a:xfrm>
          <a:prstGeom prst="rect">
            <a:avLst/>
          </a:prstGeom>
          <a:noFill/>
          <a:ln w="9525">
            <a:noFill/>
            <a:miter lim="800000"/>
            <a:headEnd/>
            <a:tailEnd/>
          </a:ln>
        </p:spPr>
      </p:pic>
    </p:spTree>
    <p:extLst>
      <p:ext uri="{BB962C8B-B14F-4D97-AF65-F5344CB8AC3E}">
        <p14:creationId xmlns:p14="http://schemas.microsoft.com/office/powerpoint/2010/main" val="3173000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tx1"/>
                </a:solidFill>
              </a:rPr>
              <a:t>Pengoperasian</a:t>
            </a:r>
            <a:r>
              <a:rPr lang="en-US" dirty="0" smtClean="0">
                <a:solidFill>
                  <a:schemeClr val="tx1"/>
                </a:solidFill>
              </a:rPr>
              <a:t> Current Source Controller</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err="1" smtClean="0">
                <a:solidFill>
                  <a:schemeClr val="tx1"/>
                </a:solidFill>
              </a:rPr>
              <a:t>Mula-mula</a:t>
            </a:r>
            <a:r>
              <a:rPr lang="en-US" dirty="0" smtClean="0">
                <a:solidFill>
                  <a:schemeClr val="tx1"/>
                </a:solidFill>
              </a:rPr>
              <a:t> TXU-30  </a:t>
            </a:r>
            <a:r>
              <a:rPr lang="en-US" dirty="0" err="1" smtClean="0">
                <a:solidFill>
                  <a:schemeClr val="tx1"/>
                </a:solidFill>
              </a:rPr>
              <a:t>hingga</a:t>
            </a:r>
            <a:r>
              <a:rPr lang="en-US" dirty="0" smtClean="0">
                <a:solidFill>
                  <a:schemeClr val="tx1"/>
                </a:solidFill>
              </a:rPr>
              <a:t> system ready </a:t>
            </a:r>
            <a:r>
              <a:rPr lang="en-US" dirty="0" err="1" smtClean="0">
                <a:solidFill>
                  <a:schemeClr val="tx1"/>
                </a:solidFill>
              </a:rPr>
              <a:t>dan</a:t>
            </a:r>
            <a:r>
              <a:rPr lang="en-US" dirty="0" smtClean="0">
                <a:solidFill>
                  <a:schemeClr val="tx1"/>
                </a:solidFill>
              </a:rPr>
              <a:t> </a:t>
            </a:r>
            <a:r>
              <a:rPr lang="en-US" dirty="0" err="1" smtClean="0">
                <a:solidFill>
                  <a:schemeClr val="tx1"/>
                </a:solidFill>
              </a:rPr>
              <a:t>mendapatkan</a:t>
            </a:r>
            <a:r>
              <a:rPr lang="en-US" dirty="0" smtClean="0">
                <a:solidFill>
                  <a:schemeClr val="tx1"/>
                </a:solidFill>
              </a:rPr>
              <a:t> </a:t>
            </a:r>
            <a:r>
              <a:rPr lang="en-US" dirty="0" err="1" smtClean="0">
                <a:solidFill>
                  <a:schemeClr val="tx1"/>
                </a:solidFill>
              </a:rPr>
              <a:t>sinyal</a:t>
            </a:r>
            <a:r>
              <a:rPr lang="en-US" dirty="0" smtClean="0">
                <a:solidFill>
                  <a:schemeClr val="tx1"/>
                </a:solidFill>
              </a:rPr>
              <a:t> satellite GPS.</a:t>
            </a:r>
          </a:p>
          <a:p>
            <a:r>
              <a:rPr lang="en-US" dirty="0" err="1" smtClean="0">
                <a:solidFill>
                  <a:schemeClr val="tx1"/>
                </a:solidFill>
              </a:rPr>
              <a:t>Untuk</a:t>
            </a:r>
            <a:r>
              <a:rPr lang="en-US" dirty="0" smtClean="0">
                <a:solidFill>
                  <a:schemeClr val="tx1"/>
                </a:solidFill>
              </a:rPr>
              <a:t> </a:t>
            </a:r>
            <a:r>
              <a:rPr lang="en-US" dirty="0" err="1" smtClean="0">
                <a:solidFill>
                  <a:schemeClr val="tx1"/>
                </a:solidFill>
              </a:rPr>
              <a:t>mengoperasikan</a:t>
            </a:r>
            <a:r>
              <a:rPr lang="en-US" dirty="0" smtClean="0">
                <a:solidFill>
                  <a:schemeClr val="tx1"/>
                </a:solidFill>
              </a:rPr>
              <a:t> </a:t>
            </a:r>
            <a:r>
              <a:rPr lang="en-US" dirty="0" err="1" smtClean="0">
                <a:solidFill>
                  <a:schemeClr val="tx1"/>
                </a:solidFill>
              </a:rPr>
              <a:t>alat</a:t>
            </a:r>
            <a:r>
              <a:rPr lang="en-US" dirty="0" smtClean="0">
                <a:solidFill>
                  <a:schemeClr val="tx1"/>
                </a:solidFill>
              </a:rPr>
              <a:t> </a:t>
            </a:r>
            <a:r>
              <a:rPr lang="en-US" dirty="0" err="1" smtClean="0">
                <a:solidFill>
                  <a:schemeClr val="tx1"/>
                </a:solidFill>
              </a:rPr>
              <a:t>ini</a:t>
            </a:r>
            <a:r>
              <a:rPr lang="en-US" dirty="0" smtClean="0">
                <a:solidFill>
                  <a:schemeClr val="tx1"/>
                </a:solidFill>
              </a:rPr>
              <a:t>, </a:t>
            </a:r>
            <a:r>
              <a:rPr lang="en-US" dirty="0" err="1" smtClean="0">
                <a:solidFill>
                  <a:schemeClr val="tx1"/>
                </a:solidFill>
              </a:rPr>
              <a:t>putar</a:t>
            </a:r>
            <a:r>
              <a:rPr lang="en-US" dirty="0" smtClean="0">
                <a:solidFill>
                  <a:schemeClr val="tx1"/>
                </a:solidFill>
              </a:rPr>
              <a:t> </a:t>
            </a:r>
            <a:r>
              <a:rPr lang="en-US" dirty="0" err="1" smtClean="0">
                <a:solidFill>
                  <a:schemeClr val="tx1"/>
                </a:solidFill>
              </a:rPr>
              <a:t>kunci</a:t>
            </a:r>
            <a:r>
              <a:rPr lang="en-US" dirty="0" smtClean="0">
                <a:solidFill>
                  <a:schemeClr val="tx1"/>
                </a:solidFill>
              </a:rPr>
              <a:t> off </a:t>
            </a:r>
            <a:r>
              <a:rPr lang="en-US" dirty="0" err="1" smtClean="0">
                <a:solidFill>
                  <a:schemeClr val="tx1"/>
                </a:solidFill>
              </a:rPr>
              <a:t>menuju</a:t>
            </a:r>
            <a:r>
              <a:rPr lang="en-US" dirty="0" smtClean="0">
                <a:solidFill>
                  <a:schemeClr val="tx1"/>
                </a:solidFill>
              </a:rPr>
              <a:t> </a:t>
            </a:r>
            <a:r>
              <a:rPr lang="en-US" dirty="0" err="1" smtClean="0">
                <a:solidFill>
                  <a:schemeClr val="tx1"/>
                </a:solidFill>
              </a:rPr>
              <a:t>ke</a:t>
            </a:r>
            <a:r>
              <a:rPr lang="en-US" dirty="0" smtClean="0">
                <a:solidFill>
                  <a:schemeClr val="tx1"/>
                </a:solidFill>
              </a:rPr>
              <a:t> on. </a:t>
            </a:r>
            <a:r>
              <a:rPr lang="en-US" dirty="0" err="1" smtClean="0">
                <a:solidFill>
                  <a:schemeClr val="tx1"/>
                </a:solidFill>
              </a:rPr>
              <a:t>Tunggu</a:t>
            </a:r>
            <a:r>
              <a:rPr lang="en-US" dirty="0" smtClean="0">
                <a:solidFill>
                  <a:schemeClr val="tx1"/>
                </a:solidFill>
              </a:rPr>
              <a:t> </a:t>
            </a:r>
            <a:r>
              <a:rPr lang="en-US" dirty="0" err="1" smtClean="0">
                <a:solidFill>
                  <a:schemeClr val="tx1"/>
                </a:solidFill>
              </a:rPr>
              <a:t>alat</a:t>
            </a:r>
            <a:r>
              <a:rPr lang="en-US" dirty="0" smtClean="0">
                <a:solidFill>
                  <a:schemeClr val="tx1"/>
                </a:solidFill>
              </a:rPr>
              <a:t> </a:t>
            </a:r>
            <a:r>
              <a:rPr lang="en-US" dirty="0" err="1" smtClean="0">
                <a:solidFill>
                  <a:schemeClr val="tx1"/>
                </a:solidFill>
              </a:rPr>
              <a:t>menyala</a:t>
            </a:r>
            <a:r>
              <a:rPr lang="en-US" dirty="0" smtClean="0">
                <a:solidFill>
                  <a:schemeClr val="tx1"/>
                </a:solidFill>
              </a:rPr>
              <a:t> </a:t>
            </a:r>
            <a:r>
              <a:rPr lang="en-US" dirty="0" err="1" smtClean="0">
                <a:solidFill>
                  <a:schemeClr val="tx1"/>
                </a:solidFill>
              </a:rPr>
              <a:t>stabil</a:t>
            </a:r>
            <a:r>
              <a:rPr lang="en-US" dirty="0" smtClean="0">
                <a:solidFill>
                  <a:schemeClr val="tx1"/>
                </a:solidFill>
              </a:rPr>
              <a:t> </a:t>
            </a:r>
            <a:r>
              <a:rPr lang="en-US" dirty="0" err="1" smtClean="0">
                <a:solidFill>
                  <a:schemeClr val="tx1"/>
                </a:solidFill>
              </a:rPr>
              <a:t>hingga</a:t>
            </a:r>
            <a:r>
              <a:rPr lang="en-US" dirty="0" smtClean="0">
                <a:solidFill>
                  <a:schemeClr val="tx1"/>
                </a:solidFill>
              </a:rPr>
              <a:t> </a:t>
            </a:r>
            <a:r>
              <a:rPr lang="en-US" dirty="0" err="1" smtClean="0">
                <a:solidFill>
                  <a:schemeClr val="tx1"/>
                </a:solidFill>
              </a:rPr>
              <a:t>lampu</a:t>
            </a:r>
            <a:r>
              <a:rPr lang="en-US" dirty="0" smtClean="0">
                <a:solidFill>
                  <a:schemeClr val="tx1"/>
                </a:solidFill>
              </a:rPr>
              <a:t> </a:t>
            </a:r>
            <a:r>
              <a:rPr lang="en-US" dirty="0" err="1" smtClean="0">
                <a:solidFill>
                  <a:schemeClr val="tx1"/>
                </a:solidFill>
              </a:rPr>
              <a:t>indikator</a:t>
            </a:r>
            <a:r>
              <a:rPr lang="en-US" dirty="0" smtClean="0">
                <a:solidFill>
                  <a:schemeClr val="tx1"/>
                </a:solidFill>
              </a:rPr>
              <a:t> </a:t>
            </a:r>
            <a:r>
              <a:rPr lang="en-US" dirty="0" err="1" smtClean="0">
                <a:solidFill>
                  <a:schemeClr val="tx1"/>
                </a:solidFill>
              </a:rPr>
              <a:t>menyala</a:t>
            </a:r>
            <a:r>
              <a:rPr lang="en-US" dirty="0" smtClean="0">
                <a:solidFill>
                  <a:schemeClr val="tx1"/>
                </a:solidFill>
              </a:rPr>
              <a:t> (system ready) </a:t>
            </a:r>
            <a:r>
              <a:rPr lang="en-US" dirty="0" err="1" smtClean="0">
                <a:solidFill>
                  <a:schemeClr val="tx1"/>
                </a:solidFill>
              </a:rPr>
              <a:t>dan</a:t>
            </a:r>
            <a:r>
              <a:rPr lang="en-US" dirty="0" smtClean="0">
                <a:solidFill>
                  <a:schemeClr val="tx1"/>
                </a:solidFill>
              </a:rPr>
              <a:t> </a:t>
            </a:r>
            <a:r>
              <a:rPr lang="en-US" dirty="0" err="1" smtClean="0">
                <a:solidFill>
                  <a:schemeClr val="tx1"/>
                </a:solidFill>
              </a:rPr>
              <a:t>sinyal</a:t>
            </a:r>
            <a:r>
              <a:rPr lang="en-US" dirty="0" smtClean="0">
                <a:solidFill>
                  <a:schemeClr val="tx1"/>
                </a:solidFill>
              </a:rPr>
              <a:t> GPS </a:t>
            </a:r>
            <a:r>
              <a:rPr lang="en-US" dirty="0" err="1" smtClean="0">
                <a:solidFill>
                  <a:schemeClr val="tx1"/>
                </a:solidFill>
              </a:rPr>
              <a:t>didapatkan</a:t>
            </a:r>
            <a:r>
              <a:rPr lang="en-US" dirty="0" smtClean="0">
                <a:solidFill>
                  <a:schemeClr val="tx1"/>
                </a:solidFill>
              </a:rPr>
              <a:t>.</a:t>
            </a:r>
          </a:p>
          <a:p>
            <a:r>
              <a:rPr lang="en-US" dirty="0" err="1" smtClean="0">
                <a:solidFill>
                  <a:schemeClr val="tx1"/>
                </a:solidFill>
              </a:rPr>
              <a:t>Sebagai</a:t>
            </a:r>
            <a:r>
              <a:rPr lang="en-US" dirty="0" smtClean="0">
                <a:solidFill>
                  <a:schemeClr val="tx1"/>
                </a:solidFill>
              </a:rPr>
              <a:t> </a:t>
            </a:r>
            <a:r>
              <a:rPr lang="en-US" dirty="0" err="1" smtClean="0">
                <a:solidFill>
                  <a:schemeClr val="tx1"/>
                </a:solidFill>
              </a:rPr>
              <a:t>kalibrasi</a:t>
            </a:r>
            <a:r>
              <a:rPr lang="en-US" dirty="0" smtClean="0">
                <a:solidFill>
                  <a:schemeClr val="tx1"/>
                </a:solidFill>
              </a:rPr>
              <a:t> </a:t>
            </a:r>
            <a:r>
              <a:rPr lang="en-US" dirty="0" err="1" smtClean="0">
                <a:solidFill>
                  <a:schemeClr val="tx1"/>
                </a:solidFill>
              </a:rPr>
              <a:t>awal</a:t>
            </a:r>
            <a:r>
              <a:rPr lang="en-US" dirty="0" smtClean="0">
                <a:solidFill>
                  <a:schemeClr val="tx1"/>
                </a:solidFill>
              </a:rPr>
              <a:t>, </a:t>
            </a:r>
            <a:r>
              <a:rPr lang="en-US" dirty="0" err="1" smtClean="0">
                <a:solidFill>
                  <a:schemeClr val="tx1"/>
                </a:solidFill>
              </a:rPr>
              <a:t>gunakan</a:t>
            </a:r>
            <a:r>
              <a:rPr lang="en-US" dirty="0" smtClean="0">
                <a:solidFill>
                  <a:schemeClr val="tx1"/>
                </a:solidFill>
              </a:rPr>
              <a:t> setup FD (</a:t>
            </a:r>
            <a:r>
              <a:rPr lang="en-US" dirty="0" err="1" smtClean="0">
                <a:solidFill>
                  <a:schemeClr val="tx1"/>
                </a:solidFill>
              </a:rPr>
              <a:t>frekuensi</a:t>
            </a:r>
            <a:r>
              <a:rPr lang="en-US" dirty="0" smtClean="0">
                <a:solidFill>
                  <a:schemeClr val="tx1"/>
                </a:solidFill>
              </a:rPr>
              <a:t> domain) </a:t>
            </a:r>
            <a:r>
              <a:rPr lang="en-US" dirty="0" err="1" smtClean="0">
                <a:solidFill>
                  <a:schemeClr val="tx1"/>
                </a:solidFill>
              </a:rPr>
              <a:t>pada</a:t>
            </a:r>
            <a:r>
              <a:rPr lang="en-US" dirty="0" smtClean="0">
                <a:solidFill>
                  <a:schemeClr val="tx1"/>
                </a:solidFill>
              </a:rPr>
              <a:t> </a:t>
            </a:r>
            <a:r>
              <a:rPr lang="en-US" dirty="0" err="1" smtClean="0">
                <a:solidFill>
                  <a:schemeClr val="tx1"/>
                </a:solidFill>
              </a:rPr>
              <a:t>arus</a:t>
            </a:r>
            <a:r>
              <a:rPr lang="en-US" dirty="0" smtClean="0">
                <a:solidFill>
                  <a:schemeClr val="tx1"/>
                </a:solidFill>
              </a:rPr>
              <a:t> 0.5 A </a:t>
            </a:r>
            <a:r>
              <a:rPr lang="en-US" dirty="0" err="1" smtClean="0">
                <a:solidFill>
                  <a:schemeClr val="tx1"/>
                </a:solidFill>
              </a:rPr>
              <a:t>hingga</a:t>
            </a:r>
            <a:r>
              <a:rPr lang="en-US" dirty="0" smtClean="0">
                <a:solidFill>
                  <a:schemeClr val="tx1"/>
                </a:solidFill>
              </a:rPr>
              <a:t> </a:t>
            </a:r>
            <a:r>
              <a:rPr lang="en-US" dirty="0" err="1" smtClean="0">
                <a:solidFill>
                  <a:schemeClr val="tx1"/>
                </a:solidFill>
              </a:rPr>
              <a:t>tegangan</a:t>
            </a:r>
            <a:r>
              <a:rPr lang="en-US" dirty="0" smtClean="0">
                <a:solidFill>
                  <a:schemeClr val="tx1"/>
                </a:solidFill>
              </a:rPr>
              <a:t> </a:t>
            </a:r>
            <a:r>
              <a:rPr lang="en-US" dirty="0" err="1" smtClean="0">
                <a:solidFill>
                  <a:schemeClr val="tx1"/>
                </a:solidFill>
              </a:rPr>
              <a:t>menjadi</a:t>
            </a:r>
            <a:r>
              <a:rPr lang="en-US" dirty="0" smtClean="0">
                <a:solidFill>
                  <a:schemeClr val="tx1"/>
                </a:solidFill>
              </a:rPr>
              <a:t> </a:t>
            </a:r>
            <a:r>
              <a:rPr lang="en-US" dirty="0" err="1" smtClean="0">
                <a:solidFill>
                  <a:schemeClr val="tx1"/>
                </a:solidFill>
              </a:rPr>
              <a:t>stabil</a:t>
            </a:r>
            <a:r>
              <a:rPr lang="en-US" dirty="0" smtClean="0">
                <a:solidFill>
                  <a:schemeClr val="tx1"/>
                </a:solidFill>
              </a:rPr>
              <a:t> </a:t>
            </a:r>
            <a:r>
              <a:rPr lang="en-US" dirty="0" err="1" smtClean="0">
                <a:solidFill>
                  <a:schemeClr val="tx1"/>
                </a:solidFill>
              </a:rPr>
              <a:t>sebesar</a:t>
            </a:r>
            <a:r>
              <a:rPr lang="en-US" dirty="0" smtClean="0">
                <a:solidFill>
                  <a:schemeClr val="tx1"/>
                </a:solidFill>
              </a:rPr>
              <a:t> 110-130 Volt.</a:t>
            </a:r>
            <a:endParaRPr lang="en-US" dirty="0">
              <a:solidFill>
                <a:schemeClr val="tx1"/>
              </a:solidFill>
            </a:endParaRPr>
          </a:p>
        </p:txBody>
      </p:sp>
    </p:spTree>
    <p:extLst>
      <p:ext uri="{BB962C8B-B14F-4D97-AF65-F5344CB8AC3E}">
        <p14:creationId xmlns:p14="http://schemas.microsoft.com/office/powerpoint/2010/main" val="62705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chemeClr val="tx1"/>
                </a:solidFill>
              </a:rPr>
              <a:t>Prinsip dasar pengukuran csamt</a:t>
            </a:r>
            <a:endParaRPr lang="id-ID" dirty="0">
              <a:solidFill>
                <a:schemeClr val="tx1"/>
              </a:solidFill>
            </a:endParaRPr>
          </a:p>
        </p:txBody>
      </p:sp>
      <p:sp>
        <p:nvSpPr>
          <p:cNvPr id="4" name="Right Arrow 3"/>
          <p:cNvSpPr/>
          <p:nvPr/>
        </p:nvSpPr>
        <p:spPr>
          <a:xfrm>
            <a:off x="371532" y="2708365"/>
            <a:ext cx="2489262" cy="2229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1242" tIns="50621" rIns="101242" bIns="50621" rtlCol="0" anchor="ctr"/>
          <a:lstStyle/>
          <a:p>
            <a:pPr algn="ctr"/>
            <a:r>
              <a:rPr lang="id-ID" sz="2300" dirty="0">
                <a:solidFill>
                  <a:schemeClr val="tx1"/>
                </a:solidFill>
              </a:rPr>
              <a:t>Sinyal diinjeksikan ke Bumi</a:t>
            </a:r>
          </a:p>
        </p:txBody>
      </p:sp>
      <p:sp>
        <p:nvSpPr>
          <p:cNvPr id="5" name="Right Arrow 4"/>
          <p:cNvSpPr/>
          <p:nvPr/>
        </p:nvSpPr>
        <p:spPr>
          <a:xfrm>
            <a:off x="3418093" y="2708365"/>
            <a:ext cx="2489262" cy="2229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1242" tIns="50621" rIns="101242" bIns="50621" rtlCol="0" anchor="ctr"/>
          <a:lstStyle/>
          <a:p>
            <a:pPr algn="ctr"/>
            <a:r>
              <a:rPr lang="id-ID" sz="1800" dirty="0">
                <a:solidFill>
                  <a:schemeClr val="tx1"/>
                </a:solidFill>
              </a:rPr>
              <a:t>Sinyak dipancarkan ke seluruh arah oleh dipol listrik</a:t>
            </a:r>
          </a:p>
        </p:txBody>
      </p:sp>
      <p:sp>
        <p:nvSpPr>
          <p:cNvPr id="7" name="Rounded Rectangle 6"/>
          <p:cNvSpPr/>
          <p:nvPr/>
        </p:nvSpPr>
        <p:spPr>
          <a:xfrm>
            <a:off x="6464653" y="2891245"/>
            <a:ext cx="2702893" cy="1863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242" tIns="50621" rIns="101242" bIns="50621" rtlCol="0" anchor="ctr"/>
          <a:lstStyle/>
          <a:p>
            <a:pPr algn="ctr"/>
            <a:r>
              <a:rPr lang="id-ID" dirty="0">
                <a:solidFill>
                  <a:schemeClr val="tx1"/>
                </a:solidFill>
              </a:rPr>
              <a:t>Responnya diterima oleh reciever dalam bentuk medan listrik dan medan magnetik</a:t>
            </a:r>
          </a:p>
        </p:txBody>
      </p:sp>
    </p:spTree>
    <p:extLst>
      <p:ext uri="{BB962C8B-B14F-4D97-AF65-F5344CB8AC3E}">
        <p14:creationId xmlns:p14="http://schemas.microsoft.com/office/powerpoint/2010/main" val="3388815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145" y="406400"/>
            <a:ext cx="9362599" cy="6128174"/>
          </a:xfrm>
        </p:spPr>
        <p:txBody>
          <a:bodyPr>
            <a:normAutofit/>
          </a:bodyPr>
          <a:lstStyle/>
          <a:p>
            <a:r>
              <a:rPr lang="en-US" dirty="0" err="1" smtClean="0">
                <a:solidFill>
                  <a:schemeClr val="tx1"/>
                </a:solidFill>
              </a:rPr>
              <a:t>Tunggu</a:t>
            </a:r>
            <a:r>
              <a:rPr lang="en-US" dirty="0" smtClean="0">
                <a:solidFill>
                  <a:schemeClr val="tx1"/>
                </a:solidFill>
              </a:rPr>
              <a:t> </a:t>
            </a:r>
            <a:r>
              <a:rPr lang="en-US" dirty="0" err="1" smtClean="0">
                <a:solidFill>
                  <a:schemeClr val="tx1"/>
                </a:solidFill>
              </a:rPr>
              <a:t>hingga</a:t>
            </a:r>
            <a:r>
              <a:rPr lang="en-US" dirty="0" smtClean="0">
                <a:solidFill>
                  <a:schemeClr val="tx1"/>
                </a:solidFill>
              </a:rPr>
              <a:t> receiver </a:t>
            </a:r>
            <a:r>
              <a:rPr lang="en-US" dirty="0" err="1" smtClean="0">
                <a:solidFill>
                  <a:schemeClr val="tx1"/>
                </a:solidFill>
              </a:rPr>
              <a:t>siap</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dikirim</a:t>
            </a:r>
            <a:r>
              <a:rPr lang="en-US" dirty="0" smtClean="0">
                <a:solidFill>
                  <a:schemeClr val="tx1"/>
                </a:solidFill>
              </a:rPr>
              <a:t> </a:t>
            </a:r>
            <a:r>
              <a:rPr lang="en-US" dirty="0" err="1" smtClean="0">
                <a:solidFill>
                  <a:schemeClr val="tx1"/>
                </a:solidFill>
              </a:rPr>
              <a:t>arus</a:t>
            </a:r>
            <a:r>
              <a:rPr lang="en-US" dirty="0" smtClean="0">
                <a:solidFill>
                  <a:schemeClr val="tx1"/>
                </a:solidFill>
              </a:rPr>
              <a:t>. </a:t>
            </a:r>
            <a:r>
              <a:rPr lang="en-US" dirty="0" err="1" smtClean="0">
                <a:solidFill>
                  <a:schemeClr val="tx1"/>
                </a:solidFill>
              </a:rPr>
              <a:t>Pada</a:t>
            </a:r>
            <a:r>
              <a:rPr lang="en-US" dirty="0" smtClean="0">
                <a:solidFill>
                  <a:schemeClr val="tx1"/>
                </a:solidFill>
              </a:rPr>
              <a:t> </a:t>
            </a:r>
            <a:r>
              <a:rPr lang="en-US" dirty="0" err="1" smtClean="0">
                <a:solidFill>
                  <a:schemeClr val="tx1"/>
                </a:solidFill>
              </a:rPr>
              <a:t>saat</a:t>
            </a:r>
            <a:r>
              <a:rPr lang="en-US" dirty="0" smtClean="0">
                <a:solidFill>
                  <a:schemeClr val="tx1"/>
                </a:solidFill>
              </a:rPr>
              <a:t> </a:t>
            </a:r>
            <a:r>
              <a:rPr lang="en-US" dirty="0" err="1" smtClean="0">
                <a:solidFill>
                  <a:schemeClr val="tx1"/>
                </a:solidFill>
              </a:rPr>
              <a:t>mengirim</a:t>
            </a:r>
            <a:r>
              <a:rPr lang="en-US" dirty="0" smtClean="0">
                <a:solidFill>
                  <a:schemeClr val="tx1"/>
                </a:solidFill>
              </a:rPr>
              <a:t> </a:t>
            </a:r>
            <a:r>
              <a:rPr lang="en-US" dirty="0" err="1" smtClean="0">
                <a:solidFill>
                  <a:schemeClr val="tx1"/>
                </a:solidFill>
              </a:rPr>
              <a:t>arus</a:t>
            </a:r>
            <a:r>
              <a:rPr lang="en-US" dirty="0" smtClean="0">
                <a:solidFill>
                  <a:schemeClr val="tx1"/>
                </a:solidFill>
              </a:rPr>
              <a:t> </a:t>
            </a:r>
            <a:r>
              <a:rPr lang="en-US" dirty="0" err="1" smtClean="0">
                <a:solidFill>
                  <a:schemeClr val="tx1"/>
                </a:solidFill>
              </a:rPr>
              <a:t>dilakukan</a:t>
            </a:r>
            <a:r>
              <a:rPr lang="en-US" dirty="0" smtClean="0">
                <a:solidFill>
                  <a:schemeClr val="tx1"/>
                </a:solidFill>
              </a:rPr>
              <a:t> </a:t>
            </a:r>
            <a:r>
              <a:rPr lang="en-US" dirty="0" err="1" smtClean="0">
                <a:solidFill>
                  <a:schemeClr val="tx1"/>
                </a:solidFill>
              </a:rPr>
              <a:t>pengubahan</a:t>
            </a:r>
            <a:r>
              <a:rPr lang="en-US" dirty="0" smtClean="0">
                <a:solidFill>
                  <a:schemeClr val="tx1"/>
                </a:solidFill>
              </a:rPr>
              <a:t> setup FD </a:t>
            </a:r>
            <a:r>
              <a:rPr lang="en-US" dirty="0" err="1" smtClean="0">
                <a:solidFill>
                  <a:schemeClr val="tx1"/>
                </a:solidFill>
              </a:rPr>
              <a:t>menjadi</a:t>
            </a:r>
            <a:r>
              <a:rPr lang="en-US" dirty="0" smtClean="0">
                <a:solidFill>
                  <a:schemeClr val="tx1"/>
                </a:solidFill>
              </a:rPr>
              <a:t> auto 7.</a:t>
            </a:r>
          </a:p>
          <a:p>
            <a:r>
              <a:rPr lang="en-US" dirty="0" err="1" smtClean="0">
                <a:solidFill>
                  <a:schemeClr val="tx1"/>
                </a:solidFill>
              </a:rPr>
              <a:t>Saat</a:t>
            </a:r>
            <a:r>
              <a:rPr lang="en-US" dirty="0" smtClean="0">
                <a:solidFill>
                  <a:schemeClr val="tx1"/>
                </a:solidFill>
              </a:rPr>
              <a:t> receiver </a:t>
            </a:r>
            <a:r>
              <a:rPr lang="en-US" dirty="0" err="1" smtClean="0">
                <a:solidFill>
                  <a:schemeClr val="tx1"/>
                </a:solidFill>
              </a:rPr>
              <a:t>sudah</a:t>
            </a:r>
            <a:r>
              <a:rPr lang="en-US" dirty="0" smtClean="0">
                <a:solidFill>
                  <a:schemeClr val="tx1"/>
                </a:solidFill>
              </a:rPr>
              <a:t> </a:t>
            </a:r>
            <a:r>
              <a:rPr lang="en-US" dirty="0" err="1" smtClean="0">
                <a:solidFill>
                  <a:schemeClr val="tx1"/>
                </a:solidFill>
              </a:rPr>
              <a:t>siap</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dikirimkan</a:t>
            </a:r>
            <a:r>
              <a:rPr lang="en-US" dirty="0" smtClean="0">
                <a:solidFill>
                  <a:schemeClr val="tx1"/>
                </a:solidFill>
              </a:rPr>
              <a:t> </a:t>
            </a:r>
            <a:r>
              <a:rPr lang="en-US" dirty="0" err="1" smtClean="0">
                <a:solidFill>
                  <a:schemeClr val="tx1"/>
                </a:solidFill>
              </a:rPr>
              <a:t>arus</a:t>
            </a:r>
            <a:r>
              <a:rPr lang="en-US" dirty="0" smtClean="0">
                <a:solidFill>
                  <a:schemeClr val="tx1"/>
                </a:solidFill>
              </a:rPr>
              <a:t> </a:t>
            </a:r>
            <a:r>
              <a:rPr lang="en-US" dirty="0" err="1" smtClean="0">
                <a:solidFill>
                  <a:schemeClr val="tx1"/>
                </a:solidFill>
              </a:rPr>
              <a:t>kemudian</a:t>
            </a:r>
            <a:r>
              <a:rPr lang="en-US" dirty="0" smtClean="0">
                <a:solidFill>
                  <a:schemeClr val="tx1"/>
                </a:solidFill>
              </a:rPr>
              <a:t> </a:t>
            </a:r>
            <a:r>
              <a:rPr lang="en-US" dirty="0" err="1" smtClean="0">
                <a:solidFill>
                  <a:schemeClr val="tx1"/>
                </a:solidFill>
              </a:rPr>
              <a:t>samakan</a:t>
            </a:r>
            <a:r>
              <a:rPr lang="en-US" dirty="0" smtClean="0">
                <a:solidFill>
                  <a:schemeClr val="tx1"/>
                </a:solidFill>
              </a:rPr>
              <a:t> </a:t>
            </a:r>
            <a:r>
              <a:rPr lang="en-US" dirty="0" err="1" smtClean="0">
                <a:solidFill>
                  <a:schemeClr val="tx1"/>
                </a:solidFill>
              </a:rPr>
              <a:t>frekuensi</a:t>
            </a:r>
            <a:r>
              <a:rPr lang="en-US" dirty="0" smtClean="0">
                <a:solidFill>
                  <a:schemeClr val="tx1"/>
                </a:solidFill>
              </a:rPr>
              <a:t> </a:t>
            </a:r>
            <a:r>
              <a:rPr lang="en-US" dirty="0" err="1" smtClean="0">
                <a:solidFill>
                  <a:schemeClr val="tx1"/>
                </a:solidFill>
              </a:rPr>
              <a:t>pada</a:t>
            </a:r>
            <a:r>
              <a:rPr lang="en-US" dirty="0" smtClean="0">
                <a:solidFill>
                  <a:schemeClr val="tx1"/>
                </a:solidFill>
              </a:rPr>
              <a:t> transmitter </a:t>
            </a:r>
            <a:r>
              <a:rPr lang="en-US" dirty="0" err="1" smtClean="0">
                <a:solidFill>
                  <a:schemeClr val="tx1"/>
                </a:solidFill>
              </a:rPr>
              <a:t>dengan</a:t>
            </a:r>
            <a:r>
              <a:rPr lang="en-US" dirty="0" smtClean="0">
                <a:solidFill>
                  <a:schemeClr val="tx1"/>
                </a:solidFill>
              </a:rPr>
              <a:t> receiver</a:t>
            </a:r>
          </a:p>
          <a:p>
            <a:r>
              <a:rPr lang="en-US" dirty="0" err="1" smtClean="0">
                <a:solidFill>
                  <a:schemeClr val="tx1"/>
                </a:solidFill>
              </a:rPr>
              <a:t>Tombol</a:t>
            </a:r>
            <a:r>
              <a:rPr lang="en-US" dirty="0" smtClean="0">
                <a:solidFill>
                  <a:schemeClr val="tx1"/>
                </a:solidFill>
              </a:rPr>
              <a:t> output </a:t>
            </a:r>
            <a:r>
              <a:rPr lang="en-US" dirty="0" err="1" smtClean="0">
                <a:solidFill>
                  <a:schemeClr val="tx1"/>
                </a:solidFill>
              </a:rPr>
              <a:t>diubah</a:t>
            </a:r>
            <a:r>
              <a:rPr lang="en-US" dirty="0" smtClean="0">
                <a:solidFill>
                  <a:schemeClr val="tx1"/>
                </a:solidFill>
              </a:rPr>
              <a:t> </a:t>
            </a:r>
            <a:r>
              <a:rPr lang="en-US" dirty="0" err="1" smtClean="0">
                <a:solidFill>
                  <a:schemeClr val="tx1"/>
                </a:solidFill>
              </a:rPr>
              <a:t>dari</a:t>
            </a:r>
            <a:r>
              <a:rPr lang="en-US" dirty="0" smtClean="0">
                <a:solidFill>
                  <a:schemeClr val="tx1"/>
                </a:solidFill>
              </a:rPr>
              <a:t> off </a:t>
            </a:r>
            <a:r>
              <a:rPr lang="en-US" dirty="0" err="1" smtClean="0">
                <a:solidFill>
                  <a:schemeClr val="tx1"/>
                </a:solidFill>
              </a:rPr>
              <a:t>ke</a:t>
            </a:r>
            <a:r>
              <a:rPr lang="en-US" dirty="0" smtClean="0">
                <a:solidFill>
                  <a:schemeClr val="tx1"/>
                </a:solidFill>
              </a:rPr>
              <a:t> on</a:t>
            </a:r>
          </a:p>
          <a:p>
            <a:r>
              <a:rPr lang="en-US" dirty="0" err="1" smtClean="0">
                <a:solidFill>
                  <a:schemeClr val="tx1"/>
                </a:solidFill>
              </a:rPr>
              <a:t>Alat</a:t>
            </a:r>
            <a:r>
              <a:rPr lang="en-US" dirty="0" smtClean="0">
                <a:solidFill>
                  <a:schemeClr val="tx1"/>
                </a:solidFill>
              </a:rPr>
              <a:t> </a:t>
            </a:r>
            <a:r>
              <a:rPr lang="en-US" dirty="0" err="1" smtClean="0">
                <a:solidFill>
                  <a:schemeClr val="tx1"/>
                </a:solidFill>
              </a:rPr>
              <a:t>ini</a:t>
            </a:r>
            <a:r>
              <a:rPr lang="en-US" dirty="0" smtClean="0">
                <a:solidFill>
                  <a:schemeClr val="tx1"/>
                </a:solidFill>
              </a:rPr>
              <a:t> </a:t>
            </a:r>
            <a:r>
              <a:rPr lang="en-US" dirty="0" err="1" smtClean="0">
                <a:solidFill>
                  <a:schemeClr val="tx1"/>
                </a:solidFill>
              </a:rPr>
              <a:t>bekerja</a:t>
            </a:r>
            <a:r>
              <a:rPr lang="en-US" dirty="0" smtClean="0">
                <a:solidFill>
                  <a:schemeClr val="tx1"/>
                </a:solidFill>
              </a:rPr>
              <a:t> </a:t>
            </a:r>
            <a:r>
              <a:rPr lang="en-US" dirty="0" err="1" smtClean="0">
                <a:solidFill>
                  <a:schemeClr val="tx1"/>
                </a:solidFill>
              </a:rPr>
              <a:t>secara</a:t>
            </a:r>
            <a:r>
              <a:rPr lang="en-US" dirty="0" smtClean="0">
                <a:solidFill>
                  <a:schemeClr val="tx1"/>
                </a:solidFill>
              </a:rPr>
              <a:t> </a:t>
            </a:r>
            <a:r>
              <a:rPr lang="en-US" dirty="0" err="1" smtClean="0">
                <a:solidFill>
                  <a:schemeClr val="tx1"/>
                </a:solidFill>
              </a:rPr>
              <a:t>otomatis</a:t>
            </a:r>
            <a:r>
              <a:rPr lang="en-US" dirty="0" smtClean="0">
                <a:solidFill>
                  <a:schemeClr val="tx1"/>
                </a:solidFill>
              </a:rPr>
              <a:t> </a:t>
            </a:r>
            <a:r>
              <a:rPr lang="en-US" dirty="0" err="1" smtClean="0">
                <a:solidFill>
                  <a:schemeClr val="tx1"/>
                </a:solidFill>
              </a:rPr>
              <a:t>dengan</a:t>
            </a:r>
            <a:r>
              <a:rPr lang="en-US" dirty="0" smtClean="0">
                <a:solidFill>
                  <a:schemeClr val="tx1"/>
                </a:solidFill>
              </a:rPr>
              <a:t> system looping </a:t>
            </a:r>
            <a:r>
              <a:rPr lang="en-US" dirty="0" err="1" smtClean="0">
                <a:solidFill>
                  <a:schemeClr val="tx1"/>
                </a:solidFill>
              </a:rPr>
              <a:t>pada</a:t>
            </a:r>
            <a:r>
              <a:rPr lang="en-US" dirty="0" smtClean="0">
                <a:solidFill>
                  <a:schemeClr val="tx1"/>
                </a:solidFill>
              </a:rPr>
              <a:t> </a:t>
            </a:r>
            <a:r>
              <a:rPr lang="en-US" dirty="0" err="1" smtClean="0">
                <a:solidFill>
                  <a:schemeClr val="tx1"/>
                </a:solidFill>
              </a:rPr>
              <a:t>frekuensi</a:t>
            </a:r>
            <a:r>
              <a:rPr lang="en-US" dirty="0" smtClean="0">
                <a:solidFill>
                  <a:schemeClr val="tx1"/>
                </a:solidFill>
              </a:rPr>
              <a:t> 8 Hz – 5120 Hz </a:t>
            </a:r>
            <a:r>
              <a:rPr lang="en-US" dirty="0" err="1" smtClean="0">
                <a:solidFill>
                  <a:schemeClr val="tx1"/>
                </a:solidFill>
              </a:rPr>
              <a:t>dan</a:t>
            </a:r>
            <a:r>
              <a:rPr lang="en-US" dirty="0" smtClean="0">
                <a:solidFill>
                  <a:schemeClr val="tx1"/>
                </a:solidFill>
              </a:rPr>
              <a:t> </a:t>
            </a:r>
            <a:r>
              <a:rPr lang="en-US" dirty="0" err="1" smtClean="0">
                <a:solidFill>
                  <a:schemeClr val="tx1"/>
                </a:solidFill>
              </a:rPr>
              <a:t>bekerja</a:t>
            </a:r>
            <a:r>
              <a:rPr lang="en-US" dirty="0" smtClean="0">
                <a:solidFill>
                  <a:schemeClr val="tx1"/>
                </a:solidFill>
              </a:rPr>
              <a:t> </a:t>
            </a:r>
            <a:r>
              <a:rPr lang="en-US" dirty="0" err="1" smtClean="0">
                <a:solidFill>
                  <a:schemeClr val="tx1"/>
                </a:solidFill>
              </a:rPr>
              <a:t>pada</a:t>
            </a:r>
            <a:r>
              <a:rPr lang="en-US" dirty="0" smtClean="0">
                <a:solidFill>
                  <a:schemeClr val="tx1"/>
                </a:solidFill>
              </a:rPr>
              <a:t> </a:t>
            </a:r>
            <a:r>
              <a:rPr lang="en-US" dirty="0" err="1" smtClean="0">
                <a:solidFill>
                  <a:schemeClr val="tx1"/>
                </a:solidFill>
              </a:rPr>
              <a:t>waktu</a:t>
            </a:r>
            <a:r>
              <a:rPr lang="en-US" dirty="0" smtClean="0">
                <a:solidFill>
                  <a:schemeClr val="tx1"/>
                </a:solidFill>
              </a:rPr>
              <a:t> yang </a:t>
            </a:r>
            <a:r>
              <a:rPr lang="en-US" dirty="0" err="1" smtClean="0">
                <a:solidFill>
                  <a:schemeClr val="tx1"/>
                </a:solidFill>
              </a:rPr>
              <a:t>telah</a:t>
            </a:r>
            <a:r>
              <a:rPr lang="en-US" dirty="0" smtClean="0">
                <a:solidFill>
                  <a:schemeClr val="tx1"/>
                </a:solidFill>
              </a:rPr>
              <a:t> </a:t>
            </a:r>
            <a:r>
              <a:rPr lang="en-US" dirty="0" err="1" smtClean="0">
                <a:solidFill>
                  <a:schemeClr val="tx1"/>
                </a:solidFill>
              </a:rPr>
              <a:t>ditentukan</a:t>
            </a:r>
            <a:r>
              <a:rPr lang="en-US" dirty="0" smtClean="0">
                <a:solidFill>
                  <a:schemeClr val="tx1"/>
                </a:solidFill>
              </a:rPr>
              <a:t> </a:t>
            </a:r>
            <a:r>
              <a:rPr lang="en-US" dirty="0" err="1" smtClean="0">
                <a:solidFill>
                  <a:schemeClr val="tx1"/>
                </a:solidFill>
              </a:rPr>
              <a:t>di</a:t>
            </a:r>
            <a:r>
              <a:rPr lang="en-US" dirty="0" smtClean="0">
                <a:solidFill>
                  <a:schemeClr val="tx1"/>
                </a:solidFill>
              </a:rPr>
              <a:t> </a:t>
            </a:r>
            <a:r>
              <a:rPr lang="en-US" dirty="0" err="1" smtClean="0">
                <a:solidFill>
                  <a:schemeClr val="tx1"/>
                </a:solidFill>
              </a:rPr>
              <a:t>awal</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586504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tx1"/>
              </a:solidFill>
            </a:endParaRPr>
          </a:p>
        </p:txBody>
      </p:sp>
      <p:sp>
        <p:nvSpPr>
          <p:cNvPr id="3" name="Content Placeholder 2"/>
          <p:cNvSpPr>
            <a:spLocks noGrp="1"/>
          </p:cNvSpPr>
          <p:nvPr>
            <p:ph idx="1"/>
          </p:nvPr>
        </p:nvSpPr>
        <p:spPr/>
        <p:txBody>
          <a:bodyPr/>
          <a:lstStyle/>
          <a:p>
            <a:endParaRPr lang="en-US">
              <a:solidFill>
                <a:schemeClr val="tx1"/>
              </a:solidFill>
            </a:endParaRPr>
          </a:p>
        </p:txBody>
      </p:sp>
      <p:pic>
        <p:nvPicPr>
          <p:cNvPr id="15362" name="Picture 2"/>
          <p:cNvPicPr>
            <a:picLocks noChangeAspect="1" noChangeArrowheads="1"/>
          </p:cNvPicPr>
          <p:nvPr/>
        </p:nvPicPr>
        <p:blipFill>
          <a:blip r:embed="rId2" cstate="print"/>
          <a:srcRect l="39824" t="27083" r="33236" b="23958"/>
          <a:stretch>
            <a:fillRect/>
          </a:stretch>
        </p:blipFill>
        <p:spPr bwMode="auto">
          <a:xfrm>
            <a:off x="1560433" y="0"/>
            <a:ext cx="7715475" cy="6726803"/>
          </a:xfrm>
          <a:prstGeom prst="rect">
            <a:avLst/>
          </a:prstGeom>
          <a:noFill/>
          <a:ln w="9525">
            <a:noFill/>
            <a:miter lim="800000"/>
            <a:headEnd/>
            <a:tailEnd/>
          </a:ln>
        </p:spPr>
      </p:pic>
    </p:spTree>
    <p:extLst>
      <p:ext uri="{BB962C8B-B14F-4D97-AF65-F5344CB8AC3E}">
        <p14:creationId xmlns:p14="http://schemas.microsoft.com/office/powerpoint/2010/main" val="1974939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Receiver</a:t>
            </a:r>
            <a:endParaRPr lang="en-US" dirty="0">
              <a:solidFill>
                <a:schemeClr val="tx1"/>
              </a:solidFill>
            </a:endParaRPr>
          </a:p>
        </p:txBody>
      </p:sp>
      <p:sp>
        <p:nvSpPr>
          <p:cNvPr id="3" name="Content Placeholder 2"/>
          <p:cNvSpPr>
            <a:spLocks noGrp="1"/>
          </p:cNvSpPr>
          <p:nvPr>
            <p:ph idx="1"/>
          </p:nvPr>
        </p:nvSpPr>
        <p:spPr/>
        <p:txBody>
          <a:bodyPr/>
          <a:lstStyle/>
          <a:p>
            <a:r>
              <a:rPr lang="en-US" dirty="0" err="1" smtClean="0">
                <a:solidFill>
                  <a:schemeClr val="tx1"/>
                </a:solidFill>
              </a:rPr>
              <a:t>Berfungsi</a:t>
            </a:r>
            <a:r>
              <a:rPr lang="en-US" dirty="0" smtClean="0">
                <a:solidFill>
                  <a:schemeClr val="tx1"/>
                </a:solidFill>
              </a:rPr>
              <a:t> </a:t>
            </a:r>
            <a:r>
              <a:rPr lang="en-US" dirty="0" err="1" smtClean="0">
                <a:solidFill>
                  <a:schemeClr val="tx1"/>
                </a:solidFill>
              </a:rPr>
              <a:t>sebagai</a:t>
            </a:r>
            <a:r>
              <a:rPr lang="en-US" dirty="0" smtClean="0">
                <a:solidFill>
                  <a:schemeClr val="tx1"/>
                </a:solidFill>
              </a:rPr>
              <a:t> </a:t>
            </a:r>
            <a:r>
              <a:rPr lang="en-US" dirty="0" err="1" smtClean="0">
                <a:solidFill>
                  <a:schemeClr val="tx1"/>
                </a:solidFill>
              </a:rPr>
              <a:t>alat</a:t>
            </a:r>
            <a:r>
              <a:rPr lang="en-US" dirty="0" smtClean="0">
                <a:solidFill>
                  <a:schemeClr val="tx1"/>
                </a:solidFill>
              </a:rPr>
              <a:t> </a:t>
            </a:r>
            <a:r>
              <a:rPr lang="en-US" dirty="0" err="1" smtClean="0">
                <a:solidFill>
                  <a:schemeClr val="tx1"/>
                </a:solidFill>
              </a:rPr>
              <a:t>penerima</a:t>
            </a:r>
            <a:r>
              <a:rPr lang="en-US" dirty="0" smtClean="0">
                <a:solidFill>
                  <a:schemeClr val="tx1"/>
                </a:solidFill>
              </a:rPr>
              <a:t> </a:t>
            </a:r>
            <a:r>
              <a:rPr lang="en-US" dirty="0" err="1" smtClean="0">
                <a:solidFill>
                  <a:schemeClr val="tx1"/>
                </a:solidFill>
              </a:rPr>
              <a:t>pembacaan</a:t>
            </a:r>
            <a:r>
              <a:rPr lang="en-US" dirty="0" smtClean="0">
                <a:solidFill>
                  <a:schemeClr val="tx1"/>
                </a:solidFill>
              </a:rPr>
              <a:t> </a:t>
            </a:r>
            <a:r>
              <a:rPr lang="en-US" dirty="0" err="1" smtClean="0">
                <a:solidFill>
                  <a:schemeClr val="tx1"/>
                </a:solidFill>
              </a:rPr>
              <a:t>medan</a:t>
            </a:r>
            <a:r>
              <a:rPr lang="en-US" dirty="0" smtClean="0">
                <a:solidFill>
                  <a:schemeClr val="tx1"/>
                </a:solidFill>
              </a:rPr>
              <a:t> </a:t>
            </a:r>
            <a:r>
              <a:rPr lang="en-US" dirty="0" err="1" smtClean="0">
                <a:solidFill>
                  <a:schemeClr val="tx1"/>
                </a:solidFill>
              </a:rPr>
              <a:t>listrik</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medan</a:t>
            </a:r>
            <a:r>
              <a:rPr lang="en-US" dirty="0" smtClean="0">
                <a:solidFill>
                  <a:schemeClr val="tx1"/>
                </a:solidFill>
              </a:rPr>
              <a:t> magnet.</a:t>
            </a:r>
          </a:p>
          <a:p>
            <a:r>
              <a:rPr lang="en-US" dirty="0" err="1" smtClean="0">
                <a:solidFill>
                  <a:schemeClr val="tx1"/>
                </a:solidFill>
              </a:rPr>
              <a:t>Terdapat</a:t>
            </a:r>
            <a:r>
              <a:rPr lang="en-US" dirty="0" smtClean="0">
                <a:solidFill>
                  <a:schemeClr val="tx1"/>
                </a:solidFill>
              </a:rPr>
              <a:t> </a:t>
            </a:r>
            <a:r>
              <a:rPr lang="en-US" dirty="0" err="1" smtClean="0">
                <a:solidFill>
                  <a:schemeClr val="tx1"/>
                </a:solidFill>
              </a:rPr>
              <a:t>beberapa</a:t>
            </a:r>
            <a:r>
              <a:rPr lang="en-US" dirty="0" smtClean="0">
                <a:solidFill>
                  <a:schemeClr val="tx1"/>
                </a:solidFill>
              </a:rPr>
              <a:t> </a:t>
            </a:r>
            <a:r>
              <a:rPr lang="en-US" dirty="0" err="1" smtClean="0">
                <a:solidFill>
                  <a:schemeClr val="tx1"/>
                </a:solidFill>
              </a:rPr>
              <a:t>peralatan</a:t>
            </a:r>
            <a:r>
              <a:rPr lang="en-US" dirty="0" smtClean="0">
                <a:solidFill>
                  <a:schemeClr val="tx1"/>
                </a:solidFill>
              </a:rPr>
              <a:t> </a:t>
            </a:r>
            <a:r>
              <a:rPr lang="en-US" dirty="0" err="1" smtClean="0">
                <a:solidFill>
                  <a:schemeClr val="tx1"/>
                </a:solidFill>
              </a:rPr>
              <a:t>pendukung</a:t>
            </a:r>
            <a:r>
              <a:rPr lang="en-US" dirty="0" smtClean="0">
                <a:solidFill>
                  <a:schemeClr val="tx1"/>
                </a:solidFill>
              </a:rPr>
              <a:t> di receiver </a:t>
            </a:r>
            <a:r>
              <a:rPr lang="en-US" dirty="0" err="1" smtClean="0">
                <a:solidFill>
                  <a:schemeClr val="tx1"/>
                </a:solidFill>
              </a:rPr>
              <a:t>diantaranya</a:t>
            </a:r>
            <a:r>
              <a:rPr lang="en-US" dirty="0" smtClean="0">
                <a:solidFill>
                  <a:schemeClr val="tx1"/>
                </a:solidFill>
              </a:rPr>
              <a:t> </a:t>
            </a:r>
            <a:r>
              <a:rPr lang="en-US" dirty="0" err="1" smtClean="0">
                <a:solidFill>
                  <a:schemeClr val="tx1"/>
                </a:solidFill>
              </a:rPr>
              <a:t>adalah</a:t>
            </a:r>
            <a:r>
              <a:rPr lang="en-US" dirty="0" smtClean="0">
                <a:solidFill>
                  <a:schemeClr val="tx1"/>
                </a:solidFill>
              </a:rPr>
              <a:t> coil magnetic, v8 box, Auxiliary box, Aki, </a:t>
            </a:r>
            <a:r>
              <a:rPr lang="en-US" dirty="0" err="1" smtClean="0">
                <a:solidFill>
                  <a:schemeClr val="tx1"/>
                </a:solidFill>
              </a:rPr>
              <a:t>Porouspot</a:t>
            </a:r>
            <a:r>
              <a:rPr lang="en-US" dirty="0" smtClean="0">
                <a:solidFill>
                  <a:schemeClr val="tx1"/>
                </a:solidFill>
              </a:rPr>
              <a:t>, </a:t>
            </a:r>
            <a:r>
              <a:rPr lang="en-US" dirty="0" err="1" smtClean="0">
                <a:solidFill>
                  <a:schemeClr val="tx1"/>
                </a:solidFill>
              </a:rPr>
              <a:t>dan</a:t>
            </a:r>
            <a:r>
              <a:rPr lang="en-US" dirty="0" smtClean="0">
                <a:solidFill>
                  <a:schemeClr val="tx1"/>
                </a:solidFill>
              </a:rPr>
              <a:t> GPS.</a:t>
            </a:r>
          </a:p>
        </p:txBody>
      </p:sp>
    </p:spTree>
    <p:extLst>
      <p:ext uri="{BB962C8B-B14F-4D97-AF65-F5344CB8AC3E}">
        <p14:creationId xmlns:p14="http://schemas.microsoft.com/office/powerpoint/2010/main" val="1597064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20506" y="902548"/>
            <a:ext cx="7232088" cy="5627387"/>
          </a:xfrm>
          <a:prstGeom prst="rect">
            <a:avLst/>
          </a:prstGeom>
        </p:spPr>
      </p:pic>
    </p:spTree>
    <p:extLst>
      <p:ext uri="{BB962C8B-B14F-4D97-AF65-F5344CB8AC3E}">
        <p14:creationId xmlns:p14="http://schemas.microsoft.com/office/powerpoint/2010/main" val="3679246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V8 Box Phoenix Geophysics</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dirty="0" err="1" smtClean="0">
                <a:solidFill>
                  <a:schemeClr val="tx1"/>
                </a:solidFill>
              </a:rPr>
              <a:t>Alat</a:t>
            </a:r>
            <a:r>
              <a:rPr lang="en-US" dirty="0" smtClean="0">
                <a:solidFill>
                  <a:schemeClr val="tx1"/>
                </a:solidFill>
              </a:rPr>
              <a:t> </a:t>
            </a:r>
            <a:r>
              <a:rPr lang="en-US" dirty="0" err="1" smtClean="0">
                <a:solidFill>
                  <a:schemeClr val="tx1"/>
                </a:solidFill>
              </a:rPr>
              <a:t>ini</a:t>
            </a:r>
            <a:r>
              <a:rPr lang="en-US" dirty="0" smtClean="0">
                <a:solidFill>
                  <a:schemeClr val="tx1"/>
                </a:solidFill>
              </a:rPr>
              <a:t> </a:t>
            </a:r>
            <a:r>
              <a:rPr lang="en-US" dirty="0" err="1" smtClean="0">
                <a:solidFill>
                  <a:schemeClr val="tx1"/>
                </a:solidFill>
              </a:rPr>
              <a:t>berfungsi</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menangkap</a:t>
            </a:r>
            <a:r>
              <a:rPr lang="en-US" dirty="0" smtClean="0">
                <a:solidFill>
                  <a:schemeClr val="tx1"/>
                </a:solidFill>
              </a:rPr>
              <a:t> </a:t>
            </a:r>
            <a:r>
              <a:rPr lang="en-US" dirty="0" err="1" smtClean="0">
                <a:solidFill>
                  <a:schemeClr val="tx1"/>
                </a:solidFill>
              </a:rPr>
              <a:t>sinyal</a:t>
            </a:r>
            <a:r>
              <a:rPr lang="en-US" dirty="0" smtClean="0">
                <a:solidFill>
                  <a:schemeClr val="tx1"/>
                </a:solidFill>
              </a:rPr>
              <a:t> </a:t>
            </a:r>
            <a:r>
              <a:rPr lang="en-US" dirty="0" err="1" smtClean="0">
                <a:solidFill>
                  <a:schemeClr val="tx1"/>
                </a:solidFill>
              </a:rPr>
              <a:t>medan</a:t>
            </a:r>
            <a:r>
              <a:rPr lang="en-US" dirty="0" smtClean="0">
                <a:solidFill>
                  <a:schemeClr val="tx1"/>
                </a:solidFill>
              </a:rPr>
              <a:t> magnet </a:t>
            </a:r>
            <a:r>
              <a:rPr lang="en-US" dirty="0" err="1" smtClean="0">
                <a:solidFill>
                  <a:schemeClr val="tx1"/>
                </a:solidFill>
              </a:rPr>
              <a:t>listrik</a:t>
            </a:r>
            <a:r>
              <a:rPr lang="en-US" dirty="0" smtClean="0">
                <a:solidFill>
                  <a:schemeClr val="tx1"/>
                </a:solidFill>
              </a:rPr>
              <a:t> yang </a:t>
            </a:r>
            <a:r>
              <a:rPr lang="en-US" dirty="0" err="1" smtClean="0">
                <a:solidFill>
                  <a:schemeClr val="tx1"/>
                </a:solidFill>
              </a:rPr>
              <a:t>terbaca</a:t>
            </a:r>
            <a:r>
              <a:rPr lang="en-US" dirty="0" smtClean="0">
                <a:solidFill>
                  <a:schemeClr val="tx1"/>
                </a:solidFill>
              </a:rPr>
              <a:t> </a:t>
            </a:r>
            <a:r>
              <a:rPr lang="en-US" dirty="0" err="1" smtClean="0">
                <a:solidFill>
                  <a:schemeClr val="tx1"/>
                </a:solidFill>
              </a:rPr>
              <a:t>secara</a:t>
            </a:r>
            <a:r>
              <a:rPr lang="en-US" dirty="0" smtClean="0">
                <a:solidFill>
                  <a:schemeClr val="tx1"/>
                </a:solidFill>
              </a:rPr>
              <a:t> real time </a:t>
            </a:r>
            <a:r>
              <a:rPr lang="en-US" dirty="0" err="1" smtClean="0">
                <a:solidFill>
                  <a:schemeClr val="tx1"/>
                </a:solidFill>
              </a:rPr>
              <a:t>dari</a:t>
            </a:r>
            <a:r>
              <a:rPr lang="en-US" dirty="0" smtClean="0">
                <a:solidFill>
                  <a:schemeClr val="tx1"/>
                </a:solidFill>
              </a:rPr>
              <a:t> </a:t>
            </a:r>
            <a:r>
              <a:rPr lang="en-US" dirty="0" err="1" smtClean="0">
                <a:solidFill>
                  <a:schemeClr val="tx1"/>
                </a:solidFill>
              </a:rPr>
              <a:t>hasil</a:t>
            </a:r>
            <a:r>
              <a:rPr lang="en-US" dirty="0" smtClean="0">
                <a:solidFill>
                  <a:schemeClr val="tx1"/>
                </a:solidFill>
              </a:rPr>
              <a:t> </a:t>
            </a:r>
            <a:r>
              <a:rPr lang="en-US" dirty="0" err="1" smtClean="0">
                <a:solidFill>
                  <a:schemeClr val="tx1"/>
                </a:solidFill>
              </a:rPr>
              <a:t>pengukuran</a:t>
            </a:r>
            <a:r>
              <a:rPr lang="en-US" dirty="0" smtClean="0">
                <a:solidFill>
                  <a:schemeClr val="tx1"/>
                </a:solidFill>
              </a:rPr>
              <a:t> CSAMT </a:t>
            </a:r>
            <a:r>
              <a:rPr lang="en-US" dirty="0" err="1" smtClean="0">
                <a:solidFill>
                  <a:schemeClr val="tx1"/>
                </a:solidFill>
              </a:rPr>
              <a:t>bawah</a:t>
            </a:r>
            <a:r>
              <a:rPr lang="en-US" dirty="0" smtClean="0">
                <a:solidFill>
                  <a:schemeClr val="tx1"/>
                </a:solidFill>
              </a:rPr>
              <a:t> </a:t>
            </a:r>
            <a:r>
              <a:rPr lang="en-US" dirty="0" err="1" smtClean="0">
                <a:solidFill>
                  <a:schemeClr val="tx1"/>
                </a:solidFill>
              </a:rPr>
              <a:t>permukaan</a:t>
            </a:r>
            <a:r>
              <a:rPr lang="en-US" dirty="0" smtClean="0">
                <a:solidFill>
                  <a:schemeClr val="tx1"/>
                </a:solidFill>
              </a:rPr>
              <a:t> </a:t>
            </a:r>
            <a:r>
              <a:rPr lang="en-US" dirty="0" err="1" smtClean="0">
                <a:solidFill>
                  <a:schemeClr val="tx1"/>
                </a:solidFill>
              </a:rPr>
              <a:t>bumi</a:t>
            </a:r>
            <a:r>
              <a:rPr lang="en-US" dirty="0" smtClean="0">
                <a:solidFill>
                  <a:schemeClr val="tx1"/>
                </a:solidFill>
              </a:rPr>
              <a:t>.</a:t>
            </a:r>
          </a:p>
          <a:p>
            <a:pPr marL="0" indent="0">
              <a:buNone/>
            </a:pPr>
            <a:endParaRPr lang="en-US" dirty="0">
              <a:solidFill>
                <a:schemeClr val="tx1"/>
              </a:solidFill>
            </a:endParaRPr>
          </a:p>
        </p:txBody>
      </p:sp>
    </p:spTree>
    <p:extLst>
      <p:ext uri="{BB962C8B-B14F-4D97-AF65-F5344CB8AC3E}">
        <p14:creationId xmlns:p14="http://schemas.microsoft.com/office/powerpoint/2010/main" val="2207210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80170" y="3428465"/>
            <a:ext cx="5070634" cy="2992655"/>
          </a:xfrm>
          <a:prstGeom prst="rect">
            <a:avLst/>
          </a:prstGeom>
        </p:spPr>
      </p:pic>
      <p:sp>
        <p:nvSpPr>
          <p:cNvPr id="2" name="Title 1"/>
          <p:cNvSpPr>
            <a:spLocks noGrp="1"/>
          </p:cNvSpPr>
          <p:nvPr>
            <p:ph type="title"/>
          </p:nvPr>
        </p:nvSpPr>
        <p:spPr/>
        <p:txBody>
          <a:bodyPr/>
          <a:lstStyle/>
          <a:p>
            <a:endParaRPr lang="en-US"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160454" y="141082"/>
            <a:ext cx="5000444" cy="3135518"/>
          </a:xfrm>
          <a:prstGeom prst="rect">
            <a:avLst/>
          </a:prstGeom>
        </p:spPr>
      </p:pic>
    </p:spTree>
    <p:extLst>
      <p:ext uri="{BB962C8B-B14F-4D97-AF65-F5344CB8AC3E}">
        <p14:creationId xmlns:p14="http://schemas.microsoft.com/office/powerpoint/2010/main" val="744387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784" y="1507588"/>
            <a:ext cx="9362599" cy="6421120"/>
          </a:xfrm>
        </p:spPr>
        <p:txBody>
          <a:bodyPr>
            <a:normAutofit/>
          </a:bodyPr>
          <a:lstStyle/>
          <a:p>
            <a:pPr marL="0" indent="0">
              <a:buNone/>
            </a:pPr>
            <a:r>
              <a:rPr lang="en-US" dirty="0" err="1" smtClean="0">
                <a:solidFill>
                  <a:schemeClr val="tx1"/>
                </a:solidFill>
              </a:rPr>
              <a:t>Setelah</a:t>
            </a:r>
            <a:r>
              <a:rPr lang="en-US" dirty="0" smtClean="0">
                <a:solidFill>
                  <a:schemeClr val="tx1"/>
                </a:solidFill>
              </a:rPr>
              <a:t> </a:t>
            </a:r>
            <a:r>
              <a:rPr lang="en-US" dirty="0" err="1" smtClean="0">
                <a:solidFill>
                  <a:schemeClr val="tx1"/>
                </a:solidFill>
              </a:rPr>
              <a:t>kelengkapan</a:t>
            </a:r>
            <a:r>
              <a:rPr lang="en-US" dirty="0" smtClean="0">
                <a:solidFill>
                  <a:schemeClr val="tx1"/>
                </a:solidFill>
              </a:rPr>
              <a:t> </a:t>
            </a:r>
            <a:r>
              <a:rPr lang="en-US" dirty="0" err="1" smtClean="0">
                <a:solidFill>
                  <a:schemeClr val="tx1"/>
                </a:solidFill>
              </a:rPr>
              <a:t>peralatan</a:t>
            </a:r>
            <a:r>
              <a:rPr lang="en-US" dirty="0">
                <a:solidFill>
                  <a:schemeClr val="tx1"/>
                </a:solidFill>
              </a:rPr>
              <a:t> </a:t>
            </a:r>
            <a:r>
              <a:rPr lang="en-US" dirty="0" err="1" smtClean="0">
                <a:solidFill>
                  <a:schemeClr val="tx1"/>
                </a:solidFill>
              </a:rPr>
              <a:t>pada</a:t>
            </a:r>
            <a:r>
              <a:rPr lang="en-US" dirty="0" smtClean="0">
                <a:solidFill>
                  <a:schemeClr val="tx1"/>
                </a:solidFill>
              </a:rPr>
              <a:t> receiver, </a:t>
            </a:r>
            <a:r>
              <a:rPr lang="en-US" dirty="0" err="1" smtClean="0">
                <a:solidFill>
                  <a:schemeClr val="tx1"/>
                </a:solidFill>
              </a:rPr>
              <a:t>pengoperasian</a:t>
            </a:r>
            <a:r>
              <a:rPr lang="en-US" dirty="0" smtClean="0">
                <a:solidFill>
                  <a:schemeClr val="tx1"/>
                </a:solidFill>
              </a:rPr>
              <a:t> V8 </a:t>
            </a:r>
            <a:r>
              <a:rPr lang="en-US" dirty="0" err="1" smtClean="0">
                <a:solidFill>
                  <a:schemeClr val="tx1"/>
                </a:solidFill>
              </a:rPr>
              <a:t>dimulai</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menekan</a:t>
            </a:r>
            <a:r>
              <a:rPr lang="en-US" dirty="0" smtClean="0">
                <a:solidFill>
                  <a:schemeClr val="tx1"/>
                </a:solidFill>
              </a:rPr>
              <a:t> </a:t>
            </a:r>
            <a:r>
              <a:rPr lang="en-US" dirty="0" err="1" smtClean="0">
                <a:solidFill>
                  <a:schemeClr val="tx1"/>
                </a:solidFill>
              </a:rPr>
              <a:t>tombol</a:t>
            </a:r>
            <a:r>
              <a:rPr lang="en-US" dirty="0" smtClean="0">
                <a:solidFill>
                  <a:schemeClr val="tx1"/>
                </a:solidFill>
              </a:rPr>
              <a:t> “on” yang </a:t>
            </a:r>
            <a:r>
              <a:rPr lang="en-US" dirty="0" err="1" smtClean="0">
                <a:solidFill>
                  <a:schemeClr val="tx1"/>
                </a:solidFill>
              </a:rPr>
              <a:t>tersedia</a:t>
            </a:r>
            <a:r>
              <a:rPr lang="en-US" dirty="0" smtClean="0">
                <a:solidFill>
                  <a:schemeClr val="tx1"/>
                </a:solidFill>
              </a:rPr>
              <a:t>, </a:t>
            </a:r>
            <a:r>
              <a:rPr lang="en-US" dirty="0" err="1" smtClean="0">
                <a:solidFill>
                  <a:schemeClr val="tx1"/>
                </a:solidFill>
              </a:rPr>
              <a:t>langkah</a:t>
            </a:r>
            <a:r>
              <a:rPr lang="en-US" dirty="0" smtClean="0">
                <a:solidFill>
                  <a:schemeClr val="tx1"/>
                </a:solidFill>
              </a:rPr>
              <a:t> </a:t>
            </a:r>
            <a:r>
              <a:rPr lang="en-US" dirty="0" err="1" smtClean="0">
                <a:solidFill>
                  <a:schemeClr val="tx1"/>
                </a:solidFill>
              </a:rPr>
              <a:t>selanjutnya</a:t>
            </a:r>
            <a:r>
              <a:rPr lang="en-US" dirty="0" smtClean="0">
                <a:solidFill>
                  <a:schemeClr val="tx1"/>
                </a:solidFill>
              </a:rPr>
              <a:t> </a:t>
            </a:r>
            <a:r>
              <a:rPr lang="en-US" dirty="0" err="1" smtClean="0">
                <a:solidFill>
                  <a:schemeClr val="tx1"/>
                </a:solidFill>
              </a:rPr>
              <a:t>adalah</a:t>
            </a:r>
            <a:r>
              <a:rPr lang="en-US" dirty="0" smtClean="0">
                <a:solidFill>
                  <a:schemeClr val="tx1"/>
                </a:solidFill>
              </a:rPr>
              <a:t> </a:t>
            </a:r>
            <a:r>
              <a:rPr lang="en-US" dirty="0" err="1" smtClean="0">
                <a:solidFill>
                  <a:schemeClr val="tx1"/>
                </a:solidFill>
              </a:rPr>
              <a:t>menunggu</a:t>
            </a:r>
            <a:r>
              <a:rPr lang="en-US" dirty="0" smtClean="0">
                <a:solidFill>
                  <a:schemeClr val="tx1"/>
                </a:solidFill>
              </a:rPr>
              <a:t> </a:t>
            </a:r>
            <a:r>
              <a:rPr lang="en-US" dirty="0" err="1" smtClean="0">
                <a:solidFill>
                  <a:schemeClr val="tx1"/>
                </a:solidFill>
              </a:rPr>
              <a:t>kesiapan</a:t>
            </a:r>
            <a:r>
              <a:rPr lang="en-US" dirty="0" smtClean="0">
                <a:solidFill>
                  <a:schemeClr val="tx1"/>
                </a:solidFill>
              </a:rPr>
              <a:t> </a:t>
            </a:r>
            <a:r>
              <a:rPr lang="en-US" dirty="0" err="1" smtClean="0">
                <a:solidFill>
                  <a:schemeClr val="tx1"/>
                </a:solidFill>
              </a:rPr>
              <a:t>sinyal</a:t>
            </a:r>
            <a:r>
              <a:rPr lang="en-US" dirty="0" smtClean="0">
                <a:solidFill>
                  <a:schemeClr val="tx1"/>
                </a:solidFill>
              </a:rPr>
              <a:t> GPS.</a:t>
            </a:r>
          </a:p>
          <a:p>
            <a:pPr marL="0" indent="0">
              <a:buNone/>
            </a:pPr>
            <a:endParaRPr lang="en-US" dirty="0" smtClean="0">
              <a:solidFill>
                <a:schemeClr val="tx1"/>
              </a:solidFill>
            </a:endParaRPr>
          </a:p>
          <a:p>
            <a:pPr marL="0" indent="0">
              <a:buNone/>
            </a:pPr>
            <a:r>
              <a:rPr lang="en-US" dirty="0" err="1" smtClean="0">
                <a:solidFill>
                  <a:schemeClr val="tx1"/>
                </a:solidFill>
              </a:rPr>
              <a:t>Setelah</a:t>
            </a:r>
            <a:r>
              <a:rPr lang="en-US" dirty="0" smtClean="0">
                <a:solidFill>
                  <a:schemeClr val="tx1"/>
                </a:solidFill>
              </a:rPr>
              <a:t> </a:t>
            </a:r>
            <a:r>
              <a:rPr lang="en-US" dirty="0" err="1" smtClean="0">
                <a:solidFill>
                  <a:schemeClr val="tx1"/>
                </a:solidFill>
              </a:rPr>
              <a:t>sinyal</a:t>
            </a:r>
            <a:r>
              <a:rPr lang="en-US" dirty="0" smtClean="0">
                <a:solidFill>
                  <a:schemeClr val="tx1"/>
                </a:solidFill>
              </a:rPr>
              <a:t> GPS </a:t>
            </a:r>
            <a:r>
              <a:rPr lang="en-US" dirty="0" err="1" smtClean="0">
                <a:solidFill>
                  <a:schemeClr val="tx1"/>
                </a:solidFill>
              </a:rPr>
              <a:t>siap</a:t>
            </a:r>
            <a:r>
              <a:rPr lang="en-US" dirty="0" smtClean="0">
                <a:solidFill>
                  <a:schemeClr val="tx1"/>
                </a:solidFill>
              </a:rPr>
              <a:t> </a:t>
            </a:r>
            <a:r>
              <a:rPr lang="en-US" dirty="0" err="1" smtClean="0">
                <a:solidFill>
                  <a:schemeClr val="tx1"/>
                </a:solidFill>
              </a:rPr>
              <a:t>maka</a:t>
            </a:r>
            <a:r>
              <a:rPr lang="en-US" dirty="0" smtClean="0">
                <a:solidFill>
                  <a:schemeClr val="tx1"/>
                </a:solidFill>
              </a:rPr>
              <a:t> </a:t>
            </a:r>
            <a:r>
              <a:rPr lang="en-US" dirty="0" err="1" smtClean="0">
                <a:solidFill>
                  <a:schemeClr val="tx1"/>
                </a:solidFill>
              </a:rPr>
              <a:t>memulai</a:t>
            </a:r>
            <a:r>
              <a:rPr lang="en-US" dirty="0" smtClean="0">
                <a:solidFill>
                  <a:schemeClr val="tx1"/>
                </a:solidFill>
              </a:rPr>
              <a:t> </a:t>
            </a:r>
            <a:r>
              <a:rPr lang="en-US" dirty="0" err="1" smtClean="0">
                <a:solidFill>
                  <a:schemeClr val="tx1"/>
                </a:solidFill>
              </a:rPr>
              <a:t>mensetting</a:t>
            </a:r>
            <a:r>
              <a:rPr lang="en-US" dirty="0" smtClean="0">
                <a:solidFill>
                  <a:schemeClr val="tx1"/>
                </a:solidFill>
              </a:rPr>
              <a:t> V8 </a:t>
            </a:r>
            <a:r>
              <a:rPr lang="en-US" dirty="0" err="1" smtClean="0">
                <a:solidFill>
                  <a:schemeClr val="tx1"/>
                </a:solidFill>
              </a:rPr>
              <a:t>dengan</a:t>
            </a:r>
            <a:r>
              <a:rPr lang="en-US" dirty="0" smtClean="0">
                <a:solidFill>
                  <a:schemeClr val="tx1"/>
                </a:solidFill>
              </a:rPr>
              <a:t> </a:t>
            </a:r>
            <a:r>
              <a:rPr lang="en-US" dirty="0" err="1" smtClean="0">
                <a:solidFill>
                  <a:schemeClr val="tx1"/>
                </a:solidFill>
              </a:rPr>
              <a:t>memasukan</a:t>
            </a:r>
            <a:r>
              <a:rPr lang="en-US" dirty="0" smtClean="0">
                <a:solidFill>
                  <a:schemeClr val="tx1"/>
                </a:solidFill>
              </a:rPr>
              <a:t> parameter yang </a:t>
            </a:r>
            <a:r>
              <a:rPr lang="en-US" dirty="0" err="1" smtClean="0">
                <a:solidFill>
                  <a:schemeClr val="tx1"/>
                </a:solidFill>
              </a:rPr>
              <a:t>dibutuhkan</a:t>
            </a:r>
            <a:r>
              <a:rPr lang="en-US" dirty="0" smtClean="0">
                <a:solidFill>
                  <a:schemeClr val="tx1"/>
                </a:solidFill>
              </a:rPr>
              <a:t> </a:t>
            </a:r>
            <a:r>
              <a:rPr lang="en-US" dirty="0" err="1" smtClean="0">
                <a:solidFill>
                  <a:schemeClr val="tx1"/>
                </a:solidFill>
              </a:rPr>
              <a:t>pada</a:t>
            </a:r>
            <a:r>
              <a:rPr lang="en-US" dirty="0" smtClean="0">
                <a:solidFill>
                  <a:schemeClr val="tx1"/>
                </a:solidFill>
              </a:rPr>
              <a:t> </a:t>
            </a:r>
            <a:r>
              <a:rPr lang="en-US" dirty="0" err="1" smtClean="0">
                <a:solidFill>
                  <a:schemeClr val="tx1"/>
                </a:solidFill>
              </a:rPr>
              <a:t>tampilan</a:t>
            </a:r>
            <a:r>
              <a:rPr lang="en-US" dirty="0" smtClean="0">
                <a:solidFill>
                  <a:schemeClr val="tx1"/>
                </a:solidFill>
              </a:rPr>
              <a:t> LCD </a:t>
            </a:r>
            <a:r>
              <a:rPr lang="en-US" dirty="0" err="1" smtClean="0">
                <a:solidFill>
                  <a:schemeClr val="tx1"/>
                </a:solidFill>
              </a:rPr>
              <a:t>layar</a:t>
            </a:r>
            <a:r>
              <a:rPr lang="en-US" dirty="0" smtClean="0">
                <a:solidFill>
                  <a:schemeClr val="tx1"/>
                </a:solidFill>
              </a:rPr>
              <a:t> V8, </a:t>
            </a:r>
            <a:r>
              <a:rPr lang="en-US" dirty="0" err="1" smtClean="0">
                <a:solidFill>
                  <a:schemeClr val="tx1"/>
                </a:solidFill>
              </a:rPr>
              <a:t>antara</a:t>
            </a:r>
            <a:r>
              <a:rPr lang="en-US" dirty="0" smtClean="0">
                <a:solidFill>
                  <a:schemeClr val="tx1"/>
                </a:solidFill>
              </a:rPr>
              <a:t> lain </a:t>
            </a:r>
            <a:r>
              <a:rPr lang="en-US" dirty="0" err="1" smtClean="0">
                <a:solidFill>
                  <a:schemeClr val="tx1"/>
                </a:solidFill>
              </a:rPr>
              <a:t>nama</a:t>
            </a:r>
            <a:r>
              <a:rPr lang="en-US" dirty="0" smtClean="0">
                <a:solidFill>
                  <a:schemeClr val="tx1"/>
                </a:solidFill>
              </a:rPr>
              <a:t> </a:t>
            </a:r>
            <a:r>
              <a:rPr lang="en-US" dirty="0" err="1" smtClean="0">
                <a:solidFill>
                  <a:schemeClr val="tx1"/>
                </a:solidFill>
              </a:rPr>
              <a:t>lintasan</a:t>
            </a:r>
            <a:r>
              <a:rPr lang="en-US" dirty="0" smtClean="0">
                <a:solidFill>
                  <a:schemeClr val="tx1"/>
                </a:solidFill>
              </a:rPr>
              <a:t> </a:t>
            </a:r>
            <a:r>
              <a:rPr lang="en-US" dirty="0" err="1" smtClean="0">
                <a:solidFill>
                  <a:schemeClr val="tx1"/>
                </a:solidFill>
              </a:rPr>
              <a:t>spasi</a:t>
            </a:r>
            <a:r>
              <a:rPr lang="en-US" dirty="0" smtClean="0">
                <a:solidFill>
                  <a:schemeClr val="tx1"/>
                </a:solidFill>
              </a:rPr>
              <a:t> </a:t>
            </a:r>
            <a:r>
              <a:rPr lang="en-US" dirty="0" err="1" smtClean="0">
                <a:solidFill>
                  <a:schemeClr val="tx1"/>
                </a:solidFill>
              </a:rPr>
              <a:t>porouspot</a:t>
            </a:r>
            <a:r>
              <a:rPr lang="en-US" dirty="0" smtClean="0">
                <a:solidFill>
                  <a:schemeClr val="tx1"/>
                </a:solidFill>
              </a:rPr>
              <a:t>, </a:t>
            </a:r>
            <a:r>
              <a:rPr lang="en-US" dirty="0" err="1" smtClean="0">
                <a:solidFill>
                  <a:schemeClr val="tx1"/>
                </a:solidFill>
              </a:rPr>
              <a:t>titik</a:t>
            </a:r>
            <a:r>
              <a:rPr lang="en-US" dirty="0" smtClean="0">
                <a:solidFill>
                  <a:schemeClr val="tx1"/>
                </a:solidFill>
              </a:rPr>
              <a:t> </a:t>
            </a:r>
            <a:r>
              <a:rPr lang="en-US" dirty="0" err="1" smtClean="0">
                <a:solidFill>
                  <a:schemeClr val="tx1"/>
                </a:solidFill>
              </a:rPr>
              <a:t>awal</a:t>
            </a:r>
            <a:r>
              <a:rPr lang="en-US" dirty="0" smtClean="0">
                <a:solidFill>
                  <a:schemeClr val="tx1"/>
                </a:solidFill>
              </a:rPr>
              <a:t> </a:t>
            </a:r>
            <a:r>
              <a:rPr lang="en-US" dirty="0" err="1" smtClean="0">
                <a:solidFill>
                  <a:schemeClr val="tx1"/>
                </a:solidFill>
              </a:rPr>
              <a:t>porouspot</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arah</a:t>
            </a:r>
            <a:r>
              <a:rPr lang="en-US" dirty="0" smtClean="0">
                <a:solidFill>
                  <a:schemeClr val="tx1"/>
                </a:solidFill>
              </a:rPr>
              <a:t> </a:t>
            </a:r>
            <a:r>
              <a:rPr lang="en-US" dirty="0" err="1" smtClean="0">
                <a:solidFill>
                  <a:schemeClr val="tx1"/>
                </a:solidFill>
              </a:rPr>
              <a:t>lintasan</a:t>
            </a:r>
            <a:r>
              <a:rPr lang="en-US" dirty="0" smtClean="0">
                <a:solidFill>
                  <a:schemeClr val="tx1"/>
                </a:solidFill>
              </a:rPr>
              <a:t>.</a:t>
            </a:r>
          </a:p>
          <a:p>
            <a:pPr marL="0" indent="0">
              <a:buNone/>
            </a:pPr>
            <a:endParaRPr lang="en-US" dirty="0">
              <a:solidFill>
                <a:schemeClr val="tx1"/>
              </a:solidFill>
            </a:endParaRPr>
          </a:p>
        </p:txBody>
      </p:sp>
    </p:spTree>
    <p:extLst>
      <p:ext uri="{BB962C8B-B14F-4D97-AF65-F5344CB8AC3E}">
        <p14:creationId xmlns:p14="http://schemas.microsoft.com/office/powerpoint/2010/main" val="1908797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chemeClr val="tx1"/>
              </a:solidFill>
            </a:endParaRPr>
          </a:p>
        </p:txBody>
      </p:sp>
      <p:sp>
        <p:nvSpPr>
          <p:cNvPr id="3" name="Content Placeholder 2"/>
          <p:cNvSpPr>
            <a:spLocks noGrp="1"/>
          </p:cNvSpPr>
          <p:nvPr>
            <p:ph idx="1"/>
          </p:nvPr>
        </p:nvSpPr>
        <p:spPr/>
        <p:txBody>
          <a:bodyPr/>
          <a:lstStyle/>
          <a:p>
            <a:pPr marL="0" indent="0">
              <a:buNone/>
            </a:pPr>
            <a:r>
              <a:rPr lang="en-US" dirty="0" err="1" smtClean="0">
                <a:solidFill>
                  <a:schemeClr val="tx1"/>
                </a:solidFill>
              </a:rPr>
              <a:t>Selanjutnya</a:t>
            </a:r>
            <a:r>
              <a:rPr lang="en-US" dirty="0" smtClean="0">
                <a:solidFill>
                  <a:schemeClr val="tx1"/>
                </a:solidFill>
              </a:rPr>
              <a:t> </a:t>
            </a:r>
            <a:r>
              <a:rPr lang="en-US" dirty="0" err="1" smtClean="0">
                <a:solidFill>
                  <a:schemeClr val="tx1"/>
                </a:solidFill>
              </a:rPr>
              <a:t>jika</a:t>
            </a:r>
            <a:r>
              <a:rPr lang="en-US" dirty="0" smtClean="0">
                <a:solidFill>
                  <a:schemeClr val="tx1"/>
                </a:solidFill>
              </a:rPr>
              <a:t> </a:t>
            </a:r>
            <a:r>
              <a:rPr lang="en-US" dirty="0" err="1" smtClean="0">
                <a:solidFill>
                  <a:schemeClr val="tx1"/>
                </a:solidFill>
              </a:rPr>
              <a:t>semua</a:t>
            </a:r>
            <a:r>
              <a:rPr lang="en-US" dirty="0" smtClean="0">
                <a:solidFill>
                  <a:schemeClr val="tx1"/>
                </a:solidFill>
              </a:rPr>
              <a:t> parameter yang </a:t>
            </a:r>
            <a:r>
              <a:rPr lang="en-US" dirty="0" err="1" smtClean="0">
                <a:solidFill>
                  <a:schemeClr val="tx1"/>
                </a:solidFill>
              </a:rPr>
              <a:t>diperlukan</a:t>
            </a:r>
            <a:r>
              <a:rPr lang="en-US" dirty="0" smtClean="0">
                <a:solidFill>
                  <a:schemeClr val="tx1"/>
                </a:solidFill>
              </a:rPr>
              <a:t> </a:t>
            </a:r>
            <a:r>
              <a:rPr lang="en-US" dirty="0" err="1" smtClean="0">
                <a:solidFill>
                  <a:schemeClr val="tx1"/>
                </a:solidFill>
              </a:rPr>
              <a:t>sudah</a:t>
            </a:r>
            <a:r>
              <a:rPr lang="en-US" dirty="0" smtClean="0">
                <a:solidFill>
                  <a:schemeClr val="tx1"/>
                </a:solidFill>
              </a:rPr>
              <a:t> </a:t>
            </a:r>
            <a:r>
              <a:rPr lang="en-US" dirty="0" err="1" smtClean="0">
                <a:solidFill>
                  <a:schemeClr val="tx1"/>
                </a:solidFill>
              </a:rPr>
              <a:t>dimasukkan</a:t>
            </a:r>
            <a:r>
              <a:rPr lang="en-US" dirty="0" smtClean="0">
                <a:solidFill>
                  <a:schemeClr val="tx1"/>
                </a:solidFill>
              </a:rPr>
              <a:t>, </a:t>
            </a:r>
            <a:r>
              <a:rPr lang="en-US" dirty="0" err="1" smtClean="0">
                <a:solidFill>
                  <a:schemeClr val="tx1"/>
                </a:solidFill>
              </a:rPr>
              <a:t>serta</a:t>
            </a:r>
            <a:r>
              <a:rPr lang="en-US" dirty="0" smtClean="0">
                <a:solidFill>
                  <a:schemeClr val="tx1"/>
                </a:solidFill>
              </a:rPr>
              <a:t> </a:t>
            </a:r>
            <a:r>
              <a:rPr lang="en-US" dirty="0" err="1" smtClean="0">
                <a:solidFill>
                  <a:schemeClr val="tx1"/>
                </a:solidFill>
              </a:rPr>
              <a:t>sinyal</a:t>
            </a:r>
            <a:r>
              <a:rPr lang="en-US" dirty="0" smtClean="0">
                <a:solidFill>
                  <a:schemeClr val="tx1"/>
                </a:solidFill>
              </a:rPr>
              <a:t> GPS </a:t>
            </a:r>
            <a:r>
              <a:rPr lang="en-US" dirty="0" err="1" smtClean="0">
                <a:solidFill>
                  <a:schemeClr val="tx1"/>
                </a:solidFill>
              </a:rPr>
              <a:t>sudah</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keadaan</a:t>
            </a:r>
            <a:r>
              <a:rPr lang="en-US" dirty="0" smtClean="0">
                <a:solidFill>
                  <a:schemeClr val="tx1"/>
                </a:solidFill>
              </a:rPr>
              <a:t> ready </a:t>
            </a:r>
            <a:r>
              <a:rPr lang="en-US" dirty="0" err="1" smtClean="0">
                <a:solidFill>
                  <a:schemeClr val="tx1"/>
                </a:solidFill>
              </a:rPr>
              <a:t>langkah</a:t>
            </a:r>
            <a:r>
              <a:rPr lang="en-US" dirty="0" smtClean="0">
                <a:solidFill>
                  <a:schemeClr val="tx1"/>
                </a:solidFill>
              </a:rPr>
              <a:t> </a:t>
            </a:r>
            <a:r>
              <a:rPr lang="en-US" dirty="0" err="1" smtClean="0">
                <a:solidFill>
                  <a:schemeClr val="tx1"/>
                </a:solidFill>
              </a:rPr>
              <a:t>selanjutnya</a:t>
            </a:r>
            <a:r>
              <a:rPr lang="en-US" dirty="0" smtClean="0">
                <a:solidFill>
                  <a:schemeClr val="tx1"/>
                </a:solidFill>
              </a:rPr>
              <a:t> </a:t>
            </a:r>
            <a:r>
              <a:rPr lang="en-US" dirty="0" err="1" smtClean="0">
                <a:solidFill>
                  <a:schemeClr val="tx1"/>
                </a:solidFill>
              </a:rPr>
              <a:t>adalah</a:t>
            </a:r>
            <a:r>
              <a:rPr lang="en-US" dirty="0" smtClean="0">
                <a:solidFill>
                  <a:schemeClr val="tx1"/>
                </a:solidFill>
              </a:rPr>
              <a:t> </a:t>
            </a:r>
            <a:r>
              <a:rPr lang="en-US" dirty="0" err="1" smtClean="0">
                <a:solidFill>
                  <a:schemeClr val="tx1"/>
                </a:solidFill>
              </a:rPr>
              <a:t>meminta</a:t>
            </a:r>
            <a:r>
              <a:rPr lang="en-US" dirty="0" smtClean="0">
                <a:solidFill>
                  <a:schemeClr val="tx1"/>
                </a:solidFill>
              </a:rPr>
              <a:t> transmitter </a:t>
            </a:r>
            <a:r>
              <a:rPr lang="en-US" dirty="0" err="1" smtClean="0">
                <a:solidFill>
                  <a:schemeClr val="tx1"/>
                </a:solidFill>
              </a:rPr>
              <a:t>untuk</a:t>
            </a:r>
            <a:r>
              <a:rPr lang="en-US" dirty="0" smtClean="0">
                <a:solidFill>
                  <a:schemeClr val="tx1"/>
                </a:solidFill>
              </a:rPr>
              <a:t> </a:t>
            </a:r>
            <a:r>
              <a:rPr lang="en-US" dirty="0" err="1" smtClean="0">
                <a:solidFill>
                  <a:schemeClr val="tx1"/>
                </a:solidFill>
              </a:rPr>
              <a:t>dikirim</a:t>
            </a:r>
            <a:r>
              <a:rPr lang="en-US" dirty="0" smtClean="0">
                <a:solidFill>
                  <a:schemeClr val="tx1"/>
                </a:solidFill>
              </a:rPr>
              <a:t> </a:t>
            </a:r>
            <a:r>
              <a:rPr lang="en-US" dirty="0" err="1" smtClean="0">
                <a:solidFill>
                  <a:schemeClr val="tx1"/>
                </a:solidFill>
              </a:rPr>
              <a:t>arus</a:t>
            </a:r>
            <a:r>
              <a:rPr lang="en-US" dirty="0" smtClean="0">
                <a:solidFill>
                  <a:schemeClr val="tx1"/>
                </a:solidFill>
              </a:rPr>
              <a:t>.</a:t>
            </a:r>
          </a:p>
          <a:p>
            <a:pPr marL="0" indent="0">
              <a:buNone/>
            </a:pPr>
            <a:r>
              <a:rPr lang="en-US" dirty="0" smtClean="0">
                <a:solidFill>
                  <a:schemeClr val="tx1"/>
                </a:solidFill>
              </a:rPr>
              <a:t> </a:t>
            </a:r>
            <a:r>
              <a:rPr lang="en-US" dirty="0" err="1" smtClean="0">
                <a:solidFill>
                  <a:schemeClr val="tx1"/>
                </a:solidFill>
              </a:rPr>
              <a:t>setelah</a:t>
            </a:r>
            <a:r>
              <a:rPr lang="en-US" dirty="0" smtClean="0">
                <a:solidFill>
                  <a:schemeClr val="tx1"/>
                </a:solidFill>
              </a:rPr>
              <a:t> </a:t>
            </a:r>
            <a:r>
              <a:rPr lang="en-US" dirty="0" err="1" smtClean="0">
                <a:solidFill>
                  <a:schemeClr val="tx1"/>
                </a:solidFill>
              </a:rPr>
              <a:t>itu</a:t>
            </a:r>
            <a:r>
              <a:rPr lang="en-US" dirty="0" smtClean="0">
                <a:solidFill>
                  <a:schemeClr val="tx1"/>
                </a:solidFill>
              </a:rPr>
              <a:t> </a:t>
            </a:r>
            <a:r>
              <a:rPr lang="en-US" dirty="0" err="1" smtClean="0">
                <a:solidFill>
                  <a:schemeClr val="tx1"/>
                </a:solidFill>
              </a:rPr>
              <a:t>samakan</a:t>
            </a:r>
            <a:r>
              <a:rPr lang="en-US" dirty="0" smtClean="0">
                <a:solidFill>
                  <a:schemeClr val="tx1"/>
                </a:solidFill>
              </a:rPr>
              <a:t> </a:t>
            </a:r>
            <a:r>
              <a:rPr lang="en-US" dirty="0" err="1" smtClean="0">
                <a:solidFill>
                  <a:schemeClr val="tx1"/>
                </a:solidFill>
              </a:rPr>
              <a:t>frekuensi</a:t>
            </a:r>
            <a:r>
              <a:rPr lang="en-US" dirty="0" smtClean="0">
                <a:solidFill>
                  <a:schemeClr val="tx1"/>
                </a:solidFill>
              </a:rPr>
              <a:t> yang </a:t>
            </a:r>
            <a:r>
              <a:rPr lang="en-US" dirty="0" err="1" smtClean="0">
                <a:solidFill>
                  <a:schemeClr val="tx1"/>
                </a:solidFill>
              </a:rPr>
              <a:t>terbaca</a:t>
            </a:r>
            <a:r>
              <a:rPr lang="en-US" dirty="0" smtClean="0">
                <a:solidFill>
                  <a:schemeClr val="tx1"/>
                </a:solidFill>
              </a:rPr>
              <a:t> </a:t>
            </a:r>
            <a:r>
              <a:rPr lang="en-US" dirty="0" err="1" smtClean="0">
                <a:solidFill>
                  <a:schemeClr val="tx1"/>
                </a:solidFill>
              </a:rPr>
              <a:t>pada</a:t>
            </a:r>
            <a:r>
              <a:rPr lang="en-US" dirty="0" smtClean="0">
                <a:solidFill>
                  <a:schemeClr val="tx1"/>
                </a:solidFill>
              </a:rPr>
              <a:t> receiver </a:t>
            </a:r>
            <a:r>
              <a:rPr lang="en-US" dirty="0" err="1" smtClean="0">
                <a:solidFill>
                  <a:schemeClr val="tx1"/>
                </a:solidFill>
              </a:rPr>
              <a:t>dengan</a:t>
            </a:r>
            <a:r>
              <a:rPr lang="en-US" dirty="0" smtClean="0">
                <a:solidFill>
                  <a:schemeClr val="tx1"/>
                </a:solidFill>
              </a:rPr>
              <a:t> </a:t>
            </a:r>
            <a:r>
              <a:rPr lang="en-US" dirty="0" err="1" smtClean="0">
                <a:solidFill>
                  <a:schemeClr val="tx1"/>
                </a:solidFill>
              </a:rPr>
              <a:t>frekuensi</a:t>
            </a:r>
            <a:r>
              <a:rPr lang="en-US" dirty="0" smtClean="0">
                <a:solidFill>
                  <a:schemeClr val="tx1"/>
                </a:solidFill>
              </a:rPr>
              <a:t> yang </a:t>
            </a:r>
            <a:r>
              <a:rPr lang="en-US" dirty="0" err="1" smtClean="0">
                <a:solidFill>
                  <a:schemeClr val="tx1"/>
                </a:solidFill>
              </a:rPr>
              <a:t>terbaca</a:t>
            </a:r>
            <a:r>
              <a:rPr lang="en-US" dirty="0" smtClean="0">
                <a:solidFill>
                  <a:schemeClr val="tx1"/>
                </a:solidFill>
              </a:rPr>
              <a:t> </a:t>
            </a:r>
            <a:r>
              <a:rPr lang="en-US" dirty="0" err="1" smtClean="0">
                <a:solidFill>
                  <a:schemeClr val="tx1"/>
                </a:solidFill>
              </a:rPr>
              <a:t>pada</a:t>
            </a:r>
            <a:r>
              <a:rPr lang="en-US" dirty="0" smtClean="0">
                <a:solidFill>
                  <a:schemeClr val="tx1"/>
                </a:solidFill>
              </a:rPr>
              <a:t> transmitter.</a:t>
            </a:r>
            <a:endParaRPr lang="en-US" dirty="0">
              <a:solidFill>
                <a:schemeClr val="tx1"/>
              </a:solidFill>
            </a:endParaRPr>
          </a:p>
        </p:txBody>
      </p:sp>
    </p:spTree>
    <p:extLst>
      <p:ext uri="{BB962C8B-B14F-4D97-AF65-F5344CB8AC3E}">
        <p14:creationId xmlns:p14="http://schemas.microsoft.com/office/powerpoint/2010/main" val="738001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52083" y="536787"/>
            <a:ext cx="9304637" cy="6453293"/>
          </a:xfrm>
          <a:prstGeom prst="rect">
            <a:avLst/>
          </a:prstGeom>
        </p:spPr>
      </p:pic>
    </p:spTree>
    <p:extLst>
      <p:ext uri="{BB962C8B-B14F-4D97-AF65-F5344CB8AC3E}">
        <p14:creationId xmlns:p14="http://schemas.microsoft.com/office/powerpoint/2010/main" val="3045897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Coil </a:t>
            </a:r>
            <a:r>
              <a:rPr lang="en-US" dirty="0" err="1" smtClean="0">
                <a:solidFill>
                  <a:schemeClr val="tx1"/>
                </a:solidFill>
              </a:rPr>
              <a:t>Magnetik</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dirty="0" err="1" smtClean="0">
                <a:solidFill>
                  <a:schemeClr val="tx1"/>
                </a:solidFill>
              </a:rPr>
              <a:t>Merupakan</a:t>
            </a:r>
            <a:r>
              <a:rPr lang="en-US" dirty="0" smtClean="0">
                <a:solidFill>
                  <a:schemeClr val="tx1"/>
                </a:solidFill>
              </a:rPr>
              <a:t> sensor magnet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menangkap</a:t>
            </a:r>
            <a:r>
              <a:rPr lang="en-US" dirty="0" smtClean="0">
                <a:solidFill>
                  <a:schemeClr val="tx1"/>
                </a:solidFill>
              </a:rPr>
              <a:t> </a:t>
            </a:r>
            <a:r>
              <a:rPr lang="en-US" dirty="0" err="1" smtClean="0">
                <a:solidFill>
                  <a:schemeClr val="tx1"/>
                </a:solidFill>
              </a:rPr>
              <a:t>sinyal</a:t>
            </a:r>
            <a:r>
              <a:rPr lang="en-US" dirty="0" smtClean="0">
                <a:solidFill>
                  <a:schemeClr val="tx1"/>
                </a:solidFill>
              </a:rPr>
              <a:t> </a:t>
            </a:r>
            <a:r>
              <a:rPr lang="en-US" dirty="0" err="1" smtClean="0">
                <a:solidFill>
                  <a:schemeClr val="tx1"/>
                </a:solidFill>
              </a:rPr>
              <a:t>medan</a:t>
            </a:r>
            <a:r>
              <a:rPr lang="en-US" dirty="0" smtClean="0">
                <a:solidFill>
                  <a:schemeClr val="tx1"/>
                </a:solidFill>
              </a:rPr>
              <a:t> magnet.</a:t>
            </a:r>
          </a:p>
          <a:p>
            <a:pPr marL="0" indent="0">
              <a:buNone/>
            </a:pPr>
            <a:r>
              <a:rPr lang="en-US" dirty="0" smtClean="0">
                <a:solidFill>
                  <a:schemeClr val="tx1"/>
                </a:solidFill>
              </a:rPr>
              <a:t>Coil </a:t>
            </a:r>
            <a:r>
              <a:rPr lang="en-US" dirty="0" err="1" smtClean="0">
                <a:solidFill>
                  <a:schemeClr val="tx1"/>
                </a:solidFill>
              </a:rPr>
              <a:t>ini</a:t>
            </a:r>
            <a:r>
              <a:rPr lang="en-US" dirty="0" smtClean="0">
                <a:solidFill>
                  <a:schemeClr val="tx1"/>
                </a:solidFill>
              </a:rPr>
              <a:t> </a:t>
            </a:r>
            <a:r>
              <a:rPr lang="en-US" dirty="0" err="1" smtClean="0">
                <a:solidFill>
                  <a:schemeClr val="tx1"/>
                </a:solidFill>
              </a:rPr>
              <a:t>diletakan</a:t>
            </a:r>
            <a:r>
              <a:rPr lang="en-US" dirty="0" smtClean="0">
                <a:solidFill>
                  <a:schemeClr val="tx1"/>
                </a:solidFill>
              </a:rPr>
              <a:t> </a:t>
            </a:r>
            <a:r>
              <a:rPr lang="en-US" dirty="0" err="1" smtClean="0">
                <a:solidFill>
                  <a:schemeClr val="tx1"/>
                </a:solidFill>
              </a:rPr>
              <a:t>tegak</a:t>
            </a:r>
            <a:r>
              <a:rPr lang="en-US" dirty="0" smtClean="0">
                <a:solidFill>
                  <a:schemeClr val="tx1"/>
                </a:solidFill>
              </a:rPr>
              <a:t> </a:t>
            </a:r>
            <a:r>
              <a:rPr lang="en-US" dirty="0" err="1" smtClean="0">
                <a:solidFill>
                  <a:schemeClr val="tx1"/>
                </a:solidFill>
              </a:rPr>
              <a:t>lurus</a:t>
            </a:r>
            <a:r>
              <a:rPr lang="en-US" dirty="0" smtClean="0">
                <a:solidFill>
                  <a:schemeClr val="tx1"/>
                </a:solidFill>
              </a:rPr>
              <a:t> </a:t>
            </a:r>
            <a:r>
              <a:rPr lang="en-US" dirty="0" err="1" smtClean="0">
                <a:solidFill>
                  <a:schemeClr val="tx1"/>
                </a:solidFill>
              </a:rPr>
              <a:t>arah</a:t>
            </a:r>
            <a:r>
              <a:rPr lang="en-US" dirty="0" smtClean="0">
                <a:solidFill>
                  <a:schemeClr val="tx1"/>
                </a:solidFill>
              </a:rPr>
              <a:t> transmitter </a:t>
            </a:r>
            <a:r>
              <a:rPr lang="en-US" dirty="0" err="1" smtClean="0">
                <a:solidFill>
                  <a:schemeClr val="tx1"/>
                </a:solidFill>
              </a:rPr>
              <a:t>misalkan</a:t>
            </a:r>
            <a:r>
              <a:rPr lang="en-US" dirty="0" smtClean="0">
                <a:solidFill>
                  <a:schemeClr val="tx1"/>
                </a:solidFill>
              </a:rPr>
              <a:t> </a:t>
            </a:r>
            <a:r>
              <a:rPr lang="en-US" dirty="0" err="1" smtClean="0">
                <a:solidFill>
                  <a:schemeClr val="tx1"/>
                </a:solidFill>
              </a:rPr>
              <a:t>arah</a:t>
            </a:r>
            <a:r>
              <a:rPr lang="en-US" dirty="0" smtClean="0">
                <a:solidFill>
                  <a:schemeClr val="tx1"/>
                </a:solidFill>
              </a:rPr>
              <a:t> </a:t>
            </a:r>
            <a:r>
              <a:rPr lang="en-US" dirty="0" err="1" smtClean="0">
                <a:solidFill>
                  <a:schemeClr val="tx1"/>
                </a:solidFill>
              </a:rPr>
              <a:t>lintasan</a:t>
            </a:r>
            <a:r>
              <a:rPr lang="en-US" dirty="0" smtClean="0">
                <a:solidFill>
                  <a:schemeClr val="tx1"/>
                </a:solidFill>
              </a:rPr>
              <a:t> yang </a:t>
            </a:r>
            <a:r>
              <a:rPr lang="en-US" dirty="0" err="1" smtClean="0">
                <a:solidFill>
                  <a:schemeClr val="tx1"/>
                </a:solidFill>
              </a:rPr>
              <a:t>akan</a:t>
            </a:r>
            <a:r>
              <a:rPr lang="en-US" dirty="0" smtClean="0">
                <a:solidFill>
                  <a:schemeClr val="tx1"/>
                </a:solidFill>
              </a:rPr>
              <a:t> </a:t>
            </a:r>
            <a:r>
              <a:rPr lang="en-US" dirty="0" err="1" smtClean="0">
                <a:solidFill>
                  <a:schemeClr val="tx1"/>
                </a:solidFill>
              </a:rPr>
              <a:t>diukur</a:t>
            </a:r>
            <a:r>
              <a:rPr lang="en-US" dirty="0" smtClean="0">
                <a:solidFill>
                  <a:schemeClr val="tx1"/>
                </a:solidFill>
              </a:rPr>
              <a:t> </a:t>
            </a:r>
            <a:r>
              <a:rPr lang="en-US" dirty="0" err="1" smtClean="0">
                <a:solidFill>
                  <a:schemeClr val="tx1"/>
                </a:solidFill>
              </a:rPr>
              <a:t>adalah</a:t>
            </a:r>
            <a:r>
              <a:rPr lang="en-US" dirty="0" smtClean="0">
                <a:solidFill>
                  <a:schemeClr val="tx1"/>
                </a:solidFill>
              </a:rPr>
              <a:t> </a:t>
            </a:r>
            <a:r>
              <a:rPr lang="en-US" dirty="0" err="1" smtClean="0">
                <a:solidFill>
                  <a:schemeClr val="tx1"/>
                </a:solidFill>
              </a:rPr>
              <a:t>barat-timur</a:t>
            </a:r>
            <a:r>
              <a:rPr lang="en-US" dirty="0" smtClean="0">
                <a:solidFill>
                  <a:schemeClr val="tx1"/>
                </a:solidFill>
              </a:rPr>
              <a:t> </a:t>
            </a:r>
            <a:r>
              <a:rPr lang="en-US" dirty="0" err="1" smtClean="0">
                <a:solidFill>
                  <a:schemeClr val="tx1"/>
                </a:solidFill>
              </a:rPr>
              <a:t>maka</a:t>
            </a:r>
            <a:r>
              <a:rPr lang="en-US" dirty="0" smtClean="0">
                <a:solidFill>
                  <a:schemeClr val="tx1"/>
                </a:solidFill>
              </a:rPr>
              <a:t> </a:t>
            </a:r>
            <a:r>
              <a:rPr lang="en-US" dirty="0" err="1" smtClean="0">
                <a:solidFill>
                  <a:schemeClr val="tx1"/>
                </a:solidFill>
              </a:rPr>
              <a:t>peletakan</a:t>
            </a:r>
            <a:r>
              <a:rPr lang="en-US" dirty="0" smtClean="0">
                <a:solidFill>
                  <a:schemeClr val="tx1"/>
                </a:solidFill>
              </a:rPr>
              <a:t> coil </a:t>
            </a:r>
            <a:r>
              <a:rPr lang="en-US" dirty="0" err="1" smtClean="0">
                <a:solidFill>
                  <a:schemeClr val="tx1"/>
                </a:solidFill>
              </a:rPr>
              <a:t>ini</a:t>
            </a:r>
            <a:r>
              <a:rPr lang="en-US" dirty="0" smtClean="0">
                <a:solidFill>
                  <a:schemeClr val="tx1"/>
                </a:solidFill>
              </a:rPr>
              <a:t> </a:t>
            </a:r>
            <a:r>
              <a:rPr lang="en-US" dirty="0" err="1" smtClean="0">
                <a:solidFill>
                  <a:schemeClr val="tx1"/>
                </a:solidFill>
              </a:rPr>
              <a:t>adalah</a:t>
            </a:r>
            <a:r>
              <a:rPr lang="en-US" dirty="0" smtClean="0">
                <a:solidFill>
                  <a:schemeClr val="tx1"/>
                </a:solidFill>
              </a:rPr>
              <a:t> </a:t>
            </a:r>
            <a:r>
              <a:rPr lang="en-US" dirty="0" err="1" smtClean="0">
                <a:solidFill>
                  <a:schemeClr val="tx1"/>
                </a:solidFill>
              </a:rPr>
              <a:t>menyarah</a:t>
            </a:r>
            <a:r>
              <a:rPr lang="en-US" dirty="0" smtClean="0">
                <a:solidFill>
                  <a:schemeClr val="tx1"/>
                </a:solidFill>
              </a:rPr>
              <a:t> </a:t>
            </a:r>
            <a:r>
              <a:rPr lang="en-US" dirty="0" err="1" smtClean="0">
                <a:solidFill>
                  <a:schemeClr val="tx1"/>
                </a:solidFill>
              </a:rPr>
              <a:t>ke</a:t>
            </a:r>
            <a:r>
              <a:rPr lang="en-US" dirty="0" smtClean="0">
                <a:solidFill>
                  <a:schemeClr val="tx1"/>
                </a:solidFill>
              </a:rPr>
              <a:t> </a:t>
            </a:r>
            <a:r>
              <a:rPr lang="en-US" dirty="0" err="1" smtClean="0">
                <a:solidFill>
                  <a:schemeClr val="tx1"/>
                </a:solidFill>
              </a:rPr>
              <a:t>utara</a:t>
            </a:r>
            <a:r>
              <a:rPr lang="en-US" dirty="0" smtClean="0">
                <a:solidFill>
                  <a:schemeClr val="tx1"/>
                </a:solidFill>
              </a:rPr>
              <a:t>.</a:t>
            </a:r>
          </a:p>
          <a:p>
            <a:pPr marL="0" indent="0">
              <a:buNone/>
            </a:pPr>
            <a:r>
              <a:rPr lang="en-US" dirty="0" err="1" smtClean="0">
                <a:solidFill>
                  <a:schemeClr val="tx1"/>
                </a:solidFill>
              </a:rPr>
              <a:t>Pada</a:t>
            </a:r>
            <a:r>
              <a:rPr lang="en-US" dirty="0" smtClean="0">
                <a:solidFill>
                  <a:schemeClr val="tx1"/>
                </a:solidFill>
              </a:rPr>
              <a:t> </a:t>
            </a:r>
            <a:r>
              <a:rPr lang="en-US" dirty="0" err="1" smtClean="0">
                <a:solidFill>
                  <a:schemeClr val="tx1"/>
                </a:solidFill>
              </a:rPr>
              <a:t>pemasangannya</a:t>
            </a:r>
            <a:r>
              <a:rPr lang="en-US" dirty="0" smtClean="0">
                <a:solidFill>
                  <a:schemeClr val="tx1"/>
                </a:solidFill>
              </a:rPr>
              <a:t> coil </a:t>
            </a:r>
            <a:r>
              <a:rPr lang="en-US" dirty="0" err="1" smtClean="0">
                <a:solidFill>
                  <a:schemeClr val="tx1"/>
                </a:solidFill>
              </a:rPr>
              <a:t>ini</a:t>
            </a:r>
            <a:r>
              <a:rPr lang="en-US" dirty="0" smtClean="0">
                <a:solidFill>
                  <a:schemeClr val="tx1"/>
                </a:solidFill>
              </a:rPr>
              <a:t> </a:t>
            </a:r>
            <a:r>
              <a:rPr lang="en-US" dirty="0" err="1" smtClean="0">
                <a:solidFill>
                  <a:schemeClr val="tx1"/>
                </a:solidFill>
              </a:rPr>
              <a:t>harus</a:t>
            </a:r>
            <a:r>
              <a:rPr lang="en-US" dirty="0" smtClean="0">
                <a:solidFill>
                  <a:schemeClr val="tx1"/>
                </a:solidFill>
              </a:rPr>
              <a:t> di </a:t>
            </a:r>
            <a:r>
              <a:rPr lang="en-US" dirty="0" err="1" smtClean="0">
                <a:solidFill>
                  <a:schemeClr val="tx1"/>
                </a:solidFill>
              </a:rPr>
              <a:t>pendam</a:t>
            </a:r>
            <a:r>
              <a:rPr lang="en-US" dirty="0" smtClean="0">
                <a:solidFill>
                  <a:schemeClr val="tx1"/>
                </a:solidFill>
              </a:rPr>
              <a:t> </a:t>
            </a:r>
            <a:r>
              <a:rPr lang="en-US" dirty="0" err="1" smtClean="0">
                <a:solidFill>
                  <a:schemeClr val="tx1"/>
                </a:solidFill>
              </a:rPr>
              <a:t>kedalam</a:t>
            </a:r>
            <a:r>
              <a:rPr lang="en-US" dirty="0" smtClean="0">
                <a:solidFill>
                  <a:schemeClr val="tx1"/>
                </a:solidFill>
              </a:rPr>
              <a:t> </a:t>
            </a:r>
            <a:r>
              <a:rPr lang="en-US" dirty="0" err="1" smtClean="0">
                <a:solidFill>
                  <a:schemeClr val="tx1"/>
                </a:solidFill>
              </a:rPr>
              <a:t>lubang</a:t>
            </a:r>
            <a:r>
              <a:rPr lang="en-US" dirty="0" smtClean="0">
                <a:solidFill>
                  <a:schemeClr val="tx1"/>
                </a:solidFill>
              </a:rPr>
              <a:t> horizontal </a:t>
            </a:r>
            <a:r>
              <a:rPr lang="en-US" dirty="0" err="1" smtClean="0">
                <a:solidFill>
                  <a:schemeClr val="tx1"/>
                </a:solidFill>
              </a:rPr>
              <a:t>dengan</a:t>
            </a:r>
            <a:r>
              <a:rPr lang="en-US" dirty="0" smtClean="0">
                <a:solidFill>
                  <a:schemeClr val="tx1"/>
                </a:solidFill>
              </a:rPr>
              <a:t> </a:t>
            </a:r>
            <a:r>
              <a:rPr lang="en-US" dirty="0" err="1" smtClean="0">
                <a:solidFill>
                  <a:schemeClr val="tx1"/>
                </a:solidFill>
              </a:rPr>
              <a:t>kedalaman</a:t>
            </a:r>
            <a:r>
              <a:rPr lang="en-US" dirty="0" smtClean="0">
                <a:solidFill>
                  <a:schemeClr val="tx1"/>
                </a:solidFill>
              </a:rPr>
              <a:t> </a:t>
            </a:r>
            <a:r>
              <a:rPr lang="en-US" dirty="0" err="1" smtClean="0">
                <a:solidFill>
                  <a:schemeClr val="tx1"/>
                </a:solidFill>
              </a:rPr>
              <a:t>kira-kira</a:t>
            </a:r>
            <a:r>
              <a:rPr lang="en-US" dirty="0" smtClean="0">
                <a:solidFill>
                  <a:schemeClr val="tx1"/>
                </a:solidFill>
              </a:rPr>
              <a:t> 20cm agar coil </a:t>
            </a:r>
            <a:r>
              <a:rPr lang="en-US" dirty="0" err="1" smtClean="0">
                <a:solidFill>
                  <a:schemeClr val="tx1"/>
                </a:solidFill>
              </a:rPr>
              <a:t>terkubur</a:t>
            </a:r>
            <a:endParaRPr lang="en-US" dirty="0">
              <a:solidFill>
                <a:schemeClr val="tx1"/>
              </a:solidFill>
            </a:endParaRPr>
          </a:p>
        </p:txBody>
      </p:sp>
    </p:spTree>
    <p:extLst>
      <p:ext uri="{BB962C8B-B14F-4D97-AF65-F5344CB8AC3E}">
        <p14:creationId xmlns:p14="http://schemas.microsoft.com/office/powerpoint/2010/main" val="123140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chemeClr val="tx1"/>
                </a:solidFill>
              </a:rPr>
              <a:t>Prinsip maxwell</a:t>
            </a:r>
            <a:endParaRPr lang="id-ID" dirty="0">
              <a:solidFill>
                <a:schemeClr val="tx1"/>
              </a:solidFill>
            </a:endParaRPr>
          </a:p>
        </p:txBody>
      </p:sp>
      <p:sp>
        <p:nvSpPr>
          <p:cNvPr id="3" name="Content Placeholder 2"/>
          <p:cNvSpPr>
            <a:spLocks noGrp="1"/>
          </p:cNvSpPr>
          <p:nvPr>
            <p:ph idx="1"/>
          </p:nvPr>
        </p:nvSpPr>
        <p:spPr>
          <a:xfrm>
            <a:off x="696622" y="1706880"/>
            <a:ext cx="9009644" cy="3397039"/>
          </a:xfrm>
        </p:spPr>
        <p:txBody>
          <a:bodyPr>
            <a:noAutofit/>
          </a:bodyPr>
          <a:lstStyle/>
          <a:p>
            <a:pPr>
              <a:buFont typeface="Wingdings" panose="05000000000000000000" pitchFamily="2" charset="2"/>
              <a:buChar char="q"/>
            </a:pPr>
            <a:r>
              <a:rPr lang="id-ID" sz="2500" dirty="0">
                <a:solidFill>
                  <a:schemeClr val="tx1"/>
                </a:solidFill>
              </a:rPr>
              <a:t> Pada CSAMT ini menggunakan prinsip Hukum Maxwell dimana medan magnet (H) diubah menjadi listrik (E). Dan terdapat dua buah komponen medan listrik (E) yang dibutuhkan, yaitu Ex dan Ey. Sedangkan terdapat tiga komponen untuk medan magnet (H) yang dibutuhkan, yaitu Hx, Hy, dan Hz.</a:t>
            </a:r>
          </a:p>
          <a:p>
            <a:pPr>
              <a:buFont typeface="Wingdings" panose="05000000000000000000" pitchFamily="2" charset="2"/>
              <a:buChar char="q"/>
            </a:pPr>
            <a:r>
              <a:rPr lang="id-ID" sz="2500" dirty="0">
                <a:solidFill>
                  <a:schemeClr val="tx1"/>
                </a:solidFill>
              </a:rPr>
              <a:t>  Dasar teori dari metode CSAMT adalah persamaan Maxwell yang merupakan </a:t>
            </a:r>
            <a:r>
              <a:rPr lang="id-ID" sz="2500" dirty="0">
                <a:solidFill>
                  <a:schemeClr val="tx1"/>
                </a:solidFill>
              </a:rPr>
              <a:t>persamaan </a:t>
            </a:r>
            <a:r>
              <a:rPr lang="id-ID" sz="2500" dirty="0">
                <a:solidFill>
                  <a:schemeClr val="tx1"/>
                </a:solidFill>
              </a:rPr>
              <a:t>umum yang dapat mendeskripsikan sifat gelombang elektromagnetik (Zonge and Hughes, 1991</a:t>
            </a:r>
            <a:r>
              <a:rPr lang="id-ID" sz="2500" dirty="0">
                <a:solidFill>
                  <a:schemeClr val="tx1"/>
                </a:solidFill>
              </a:rPr>
              <a:t>). Terdapat empat persamaan Maxwell, diantaranya </a:t>
            </a:r>
            <a:r>
              <a:rPr lang="id-ID" sz="2500" i="1" dirty="0">
                <a:solidFill>
                  <a:schemeClr val="tx1"/>
                </a:solidFill>
              </a:rPr>
              <a:t>Hukum Ampere, Hukum Faraday, Hukum Coulomb, dan Hukum Kekontinyuan Fluks.</a:t>
            </a:r>
            <a:endParaRPr lang="id-ID" sz="2500" dirty="0">
              <a:solidFill>
                <a:schemeClr val="tx1"/>
              </a:solidFill>
            </a:endParaRPr>
          </a:p>
        </p:txBody>
      </p:sp>
    </p:spTree>
    <p:extLst>
      <p:ext uri="{BB962C8B-B14F-4D97-AF65-F5344CB8AC3E}">
        <p14:creationId xmlns:p14="http://schemas.microsoft.com/office/powerpoint/2010/main" val="3589682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47124" y="650241"/>
            <a:ext cx="7108640" cy="6298501"/>
          </a:xfrm>
          <a:prstGeom prst="rect">
            <a:avLst/>
          </a:prstGeom>
        </p:spPr>
      </p:pic>
    </p:spTree>
    <p:extLst>
      <p:ext uri="{BB962C8B-B14F-4D97-AF65-F5344CB8AC3E}">
        <p14:creationId xmlns:p14="http://schemas.microsoft.com/office/powerpoint/2010/main" val="1443567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Accu</a:t>
            </a:r>
            <a:r>
              <a:rPr lang="en-US" dirty="0" smtClean="0">
                <a:solidFill>
                  <a:schemeClr val="tx1"/>
                </a:solidFill>
              </a:rPr>
              <a:t> ( AKI )</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dirty="0" err="1" smtClean="0">
                <a:solidFill>
                  <a:schemeClr val="tx1"/>
                </a:solidFill>
              </a:rPr>
              <a:t>Merupakan</a:t>
            </a:r>
            <a:r>
              <a:rPr lang="en-US" dirty="0" smtClean="0">
                <a:solidFill>
                  <a:schemeClr val="tx1"/>
                </a:solidFill>
              </a:rPr>
              <a:t> </a:t>
            </a:r>
            <a:r>
              <a:rPr lang="en-US" dirty="0" err="1" smtClean="0">
                <a:solidFill>
                  <a:schemeClr val="tx1"/>
                </a:solidFill>
              </a:rPr>
              <a:t>sumber</a:t>
            </a:r>
            <a:r>
              <a:rPr lang="en-US" dirty="0" smtClean="0">
                <a:solidFill>
                  <a:schemeClr val="tx1"/>
                </a:solidFill>
              </a:rPr>
              <a:t> energy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menghidupkan</a:t>
            </a:r>
            <a:r>
              <a:rPr lang="en-US" dirty="0" smtClean="0">
                <a:solidFill>
                  <a:schemeClr val="tx1"/>
                </a:solidFill>
              </a:rPr>
              <a:t> </a:t>
            </a:r>
            <a:r>
              <a:rPr lang="en-US" dirty="0" err="1" smtClean="0">
                <a:solidFill>
                  <a:schemeClr val="tx1"/>
                </a:solidFill>
              </a:rPr>
              <a:t>alat</a:t>
            </a:r>
            <a:r>
              <a:rPr lang="en-US" dirty="0" smtClean="0">
                <a:solidFill>
                  <a:schemeClr val="tx1"/>
                </a:solidFill>
              </a:rPr>
              <a:t> V8 </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907196" y="3413761"/>
            <a:ext cx="6848568" cy="2543830"/>
          </a:xfrm>
          <a:prstGeom prst="rect">
            <a:avLst/>
          </a:prstGeom>
        </p:spPr>
      </p:pic>
    </p:spTree>
    <p:extLst>
      <p:ext uri="{BB962C8B-B14F-4D97-AF65-F5344CB8AC3E}">
        <p14:creationId xmlns:p14="http://schemas.microsoft.com/office/powerpoint/2010/main" val="232898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GPS Receiver</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dirty="0" smtClean="0">
                <a:solidFill>
                  <a:schemeClr val="tx1"/>
                </a:solidFill>
              </a:rPr>
              <a:t>GPS </a:t>
            </a:r>
            <a:r>
              <a:rPr lang="en-US" dirty="0" err="1" smtClean="0">
                <a:solidFill>
                  <a:schemeClr val="tx1"/>
                </a:solidFill>
              </a:rPr>
              <a:t>berfungsi</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menyamakan</a:t>
            </a:r>
            <a:r>
              <a:rPr lang="en-US" dirty="0" smtClean="0">
                <a:solidFill>
                  <a:schemeClr val="tx1"/>
                </a:solidFill>
              </a:rPr>
              <a:t> </a:t>
            </a:r>
            <a:r>
              <a:rPr lang="en-US" dirty="0" err="1" smtClean="0">
                <a:solidFill>
                  <a:schemeClr val="tx1"/>
                </a:solidFill>
              </a:rPr>
              <a:t>waktu</a:t>
            </a:r>
            <a:r>
              <a:rPr lang="en-US" dirty="0" smtClean="0">
                <a:solidFill>
                  <a:schemeClr val="tx1"/>
                </a:solidFill>
              </a:rPr>
              <a:t> di transmitter </a:t>
            </a:r>
            <a:r>
              <a:rPr lang="en-US" dirty="0" err="1" smtClean="0">
                <a:solidFill>
                  <a:schemeClr val="tx1"/>
                </a:solidFill>
              </a:rPr>
              <a:t>dan</a:t>
            </a:r>
            <a:r>
              <a:rPr lang="en-US" dirty="0" smtClean="0">
                <a:solidFill>
                  <a:schemeClr val="tx1"/>
                </a:solidFill>
              </a:rPr>
              <a:t> receiver </a:t>
            </a:r>
            <a:r>
              <a:rPr lang="en-US" dirty="0" err="1" smtClean="0">
                <a:solidFill>
                  <a:schemeClr val="tx1"/>
                </a:solidFill>
              </a:rPr>
              <a:t>dengan</a:t>
            </a:r>
            <a:r>
              <a:rPr lang="en-US" dirty="0" smtClean="0">
                <a:solidFill>
                  <a:schemeClr val="tx1"/>
                </a:solidFill>
              </a:rPr>
              <a:t> </a:t>
            </a:r>
            <a:r>
              <a:rPr lang="en-US" dirty="0" err="1" smtClean="0">
                <a:solidFill>
                  <a:schemeClr val="tx1"/>
                </a:solidFill>
              </a:rPr>
              <a:t>waktu</a:t>
            </a:r>
            <a:r>
              <a:rPr lang="en-US" dirty="0" smtClean="0">
                <a:solidFill>
                  <a:schemeClr val="tx1"/>
                </a:solidFill>
              </a:rPr>
              <a:t> satellite.</a:t>
            </a:r>
          </a:p>
          <a:p>
            <a:pPr marL="0" indent="0">
              <a:buNone/>
            </a:pP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520144" y="3088640"/>
            <a:ext cx="4334537" cy="3967238"/>
          </a:xfrm>
          <a:prstGeom prst="rect">
            <a:avLst/>
          </a:prstGeom>
        </p:spPr>
      </p:pic>
    </p:spTree>
    <p:extLst>
      <p:ext uri="{BB962C8B-B14F-4D97-AF65-F5344CB8AC3E}">
        <p14:creationId xmlns:p14="http://schemas.microsoft.com/office/powerpoint/2010/main" val="1591710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Porouspot</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dirty="0" err="1" smtClean="0">
                <a:solidFill>
                  <a:schemeClr val="tx1"/>
                </a:solidFill>
              </a:rPr>
              <a:t>Merupakan</a:t>
            </a:r>
            <a:r>
              <a:rPr lang="en-US" dirty="0" smtClean="0">
                <a:solidFill>
                  <a:schemeClr val="tx1"/>
                </a:solidFill>
              </a:rPr>
              <a:t> </a:t>
            </a:r>
            <a:r>
              <a:rPr lang="en-US" dirty="0" err="1" smtClean="0">
                <a:solidFill>
                  <a:schemeClr val="tx1"/>
                </a:solidFill>
              </a:rPr>
              <a:t>salah</a:t>
            </a:r>
            <a:r>
              <a:rPr lang="en-US" dirty="0" smtClean="0">
                <a:solidFill>
                  <a:schemeClr val="tx1"/>
                </a:solidFill>
              </a:rPr>
              <a:t> </a:t>
            </a:r>
            <a:r>
              <a:rPr lang="en-US" dirty="0" err="1" smtClean="0">
                <a:solidFill>
                  <a:schemeClr val="tx1"/>
                </a:solidFill>
              </a:rPr>
              <a:t>satu</a:t>
            </a:r>
            <a:r>
              <a:rPr lang="en-US" dirty="0" smtClean="0">
                <a:solidFill>
                  <a:schemeClr val="tx1"/>
                </a:solidFill>
              </a:rPr>
              <a:t> </a:t>
            </a:r>
            <a:r>
              <a:rPr lang="en-US" dirty="0" err="1" smtClean="0">
                <a:solidFill>
                  <a:schemeClr val="tx1"/>
                </a:solidFill>
              </a:rPr>
              <a:t>perlengkapan</a:t>
            </a:r>
            <a:r>
              <a:rPr lang="en-US" dirty="0" smtClean="0">
                <a:solidFill>
                  <a:schemeClr val="tx1"/>
                </a:solidFill>
              </a:rPr>
              <a:t> </a:t>
            </a:r>
            <a:r>
              <a:rPr lang="en-US" dirty="0" err="1" smtClean="0">
                <a:solidFill>
                  <a:schemeClr val="tx1"/>
                </a:solidFill>
              </a:rPr>
              <a:t>alat</a:t>
            </a:r>
            <a:r>
              <a:rPr lang="en-US" dirty="0" smtClean="0">
                <a:solidFill>
                  <a:schemeClr val="tx1"/>
                </a:solidFill>
              </a:rPr>
              <a:t> yang </a:t>
            </a:r>
            <a:r>
              <a:rPr lang="en-US" dirty="0" err="1" smtClean="0">
                <a:solidFill>
                  <a:schemeClr val="tx1"/>
                </a:solidFill>
              </a:rPr>
              <a:t>dibutuhkan</a:t>
            </a:r>
            <a:r>
              <a:rPr lang="en-US" dirty="0" smtClean="0">
                <a:solidFill>
                  <a:schemeClr val="tx1"/>
                </a:solidFill>
              </a:rPr>
              <a:t> di receiver.</a:t>
            </a:r>
          </a:p>
          <a:p>
            <a:pPr marL="0" indent="0">
              <a:buNone/>
            </a:pP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2427340" y="2926080"/>
            <a:ext cx="5288135" cy="3700420"/>
          </a:xfrm>
          <a:prstGeom prst="rect">
            <a:avLst/>
          </a:prstGeom>
        </p:spPr>
      </p:pic>
    </p:spTree>
    <p:extLst>
      <p:ext uri="{BB962C8B-B14F-4D97-AF65-F5344CB8AC3E}">
        <p14:creationId xmlns:p14="http://schemas.microsoft.com/office/powerpoint/2010/main" val="3113594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Contoh</a:t>
            </a:r>
            <a:r>
              <a:rPr lang="en-US" dirty="0" smtClean="0">
                <a:solidFill>
                  <a:schemeClr val="tx1"/>
                </a:solidFill>
              </a:rPr>
              <a:t> </a:t>
            </a:r>
            <a:r>
              <a:rPr lang="en-US" dirty="0" err="1" smtClean="0">
                <a:solidFill>
                  <a:schemeClr val="tx1"/>
                </a:solidFill>
              </a:rPr>
              <a:t>Desain</a:t>
            </a:r>
            <a:r>
              <a:rPr lang="en-US" dirty="0" smtClean="0">
                <a:solidFill>
                  <a:schemeClr val="tx1"/>
                </a:solidFill>
              </a:rPr>
              <a:t> Survey</a:t>
            </a:r>
            <a:endParaRPr lang="en-US"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1300361" y="1499313"/>
            <a:ext cx="8235620" cy="5422210"/>
          </a:xfrm>
          <a:prstGeom prst="rect">
            <a:avLst/>
          </a:prstGeom>
        </p:spPr>
      </p:pic>
    </p:spTree>
    <p:extLst>
      <p:ext uri="{BB962C8B-B14F-4D97-AF65-F5344CB8AC3E}">
        <p14:creationId xmlns:p14="http://schemas.microsoft.com/office/powerpoint/2010/main" val="3639951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20145" y="143330"/>
            <a:ext cx="9362599" cy="7009311"/>
          </a:xfrm>
          <a:prstGeom prst="rect">
            <a:avLst/>
          </a:prstGeom>
        </p:spPr>
      </p:pic>
    </p:spTree>
    <p:extLst>
      <p:ext uri="{BB962C8B-B14F-4D97-AF65-F5344CB8AC3E}">
        <p14:creationId xmlns:p14="http://schemas.microsoft.com/office/powerpoint/2010/main" val="283431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145" y="431644"/>
            <a:ext cx="9362599" cy="6102932"/>
          </a:xfrm>
        </p:spPr>
        <p:style>
          <a:lnRef idx="1">
            <a:schemeClr val="accent2"/>
          </a:lnRef>
          <a:fillRef idx="2">
            <a:schemeClr val="accent2"/>
          </a:fillRef>
          <a:effectRef idx="1">
            <a:schemeClr val="accent2"/>
          </a:effectRef>
          <a:fontRef idx="minor">
            <a:schemeClr val="dk1"/>
          </a:fontRef>
        </p:style>
        <p:txBody>
          <a:bodyPr/>
          <a:lstStyle/>
          <a:p>
            <a:endParaRPr lang="id-ID"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580" y="1583771"/>
            <a:ext cx="6621759" cy="4159673"/>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281794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42771" y="639953"/>
                <a:ext cx="7335152" cy="3216939"/>
              </a:xfrm>
            </p:spPr>
            <p:txBody>
              <a:bodyPr/>
              <a:lstStyle/>
              <a:p>
                <a:r>
                  <a:rPr lang="id-ID" dirty="0" smtClean="0">
                    <a:solidFill>
                      <a:schemeClr val="tx1"/>
                    </a:solidFill>
                  </a:rPr>
                  <a:t>Pada medium konduktif, persamaan  Maxwell dinyatakan dengan:</a:t>
                </a:r>
              </a:p>
              <a:p>
                <a14:m>
                  <m:oMath xmlns:m="http://schemas.openxmlformats.org/officeDocument/2006/math">
                    <m:r>
                      <a:rPr lang="id-ID" i="1" smtClean="0">
                        <a:solidFill>
                          <a:schemeClr val="tx1"/>
                        </a:solidFill>
                        <a:latin typeface="Cambria Math" panose="02040503050406030204" pitchFamily="18" charset="0"/>
                        <a:ea typeface="Cambria Math" panose="02040503050406030204" pitchFamily="18" charset="0"/>
                      </a:rPr>
                      <m:t>𝛻</m:t>
                    </m:r>
                    <m:r>
                      <a:rPr lang="id-ID" b="0" i="1" smtClean="0">
                        <a:solidFill>
                          <a:schemeClr val="tx1"/>
                        </a:solidFill>
                        <a:latin typeface="Cambria Math" panose="02040503050406030204" pitchFamily="18" charset="0"/>
                        <a:ea typeface="Cambria Math" panose="02040503050406030204" pitchFamily="18" charset="0"/>
                      </a:rPr>
                      <m:t> . </m:t>
                    </m:r>
                    <m:r>
                      <a:rPr lang="id-ID" b="0" i="1" smtClean="0">
                        <a:solidFill>
                          <a:schemeClr val="tx1"/>
                        </a:solidFill>
                        <a:latin typeface="Cambria Math" panose="02040503050406030204" pitchFamily="18" charset="0"/>
                        <a:ea typeface="Cambria Math" panose="02040503050406030204" pitchFamily="18" charset="0"/>
                      </a:rPr>
                      <m:t>𝐸</m:t>
                    </m:r>
                    <m:r>
                      <a:rPr lang="id-ID" b="0" i="1" smtClean="0">
                        <a:solidFill>
                          <a:schemeClr val="tx1"/>
                        </a:solidFill>
                        <a:latin typeface="Cambria Math" panose="02040503050406030204" pitchFamily="18" charset="0"/>
                        <a:ea typeface="Cambria Math" panose="02040503050406030204" pitchFamily="18" charset="0"/>
                      </a:rPr>
                      <m:t>= </m:t>
                    </m:r>
                    <m:f>
                      <m:fPr>
                        <m:ctrlPr>
                          <a:rPr lang="id-ID" b="0" i="1" smtClean="0">
                            <a:solidFill>
                              <a:schemeClr val="tx1"/>
                            </a:solidFill>
                            <a:latin typeface="Cambria Math"/>
                            <a:ea typeface="Cambria Math" panose="02040503050406030204" pitchFamily="18" charset="0"/>
                          </a:rPr>
                        </m:ctrlPr>
                      </m:fPr>
                      <m:num>
                        <m:sSub>
                          <m:sSubPr>
                            <m:ctrlPr>
                              <a:rPr lang="id-ID" b="0" i="1" smtClean="0">
                                <a:solidFill>
                                  <a:schemeClr val="tx1"/>
                                </a:solidFill>
                                <a:latin typeface="Cambria Math"/>
                                <a:ea typeface="Cambria Math" panose="02040503050406030204" pitchFamily="18" charset="0"/>
                              </a:rPr>
                            </m:ctrlPr>
                          </m:sSubPr>
                          <m:e>
                            <m:r>
                              <a:rPr lang="id-ID" b="0" i="1" smtClean="0">
                                <a:solidFill>
                                  <a:schemeClr val="tx1"/>
                                </a:solidFill>
                                <a:latin typeface="Cambria Math" panose="02040503050406030204" pitchFamily="18" charset="0"/>
                                <a:ea typeface="Cambria Math" panose="02040503050406030204" pitchFamily="18" charset="0"/>
                              </a:rPr>
                              <m:t>𝜌</m:t>
                            </m:r>
                          </m:e>
                          <m:sub>
                            <m:r>
                              <a:rPr lang="id-ID" b="0" i="1" smtClean="0">
                                <a:solidFill>
                                  <a:schemeClr val="tx1"/>
                                </a:solidFill>
                                <a:latin typeface="Cambria Math" panose="02040503050406030204" pitchFamily="18" charset="0"/>
                                <a:ea typeface="Cambria Math" panose="02040503050406030204" pitchFamily="18" charset="0"/>
                              </a:rPr>
                              <m:t>𝑏</m:t>
                            </m:r>
                          </m:sub>
                        </m:sSub>
                      </m:num>
                      <m:den>
                        <m:sSub>
                          <m:sSubPr>
                            <m:ctrlPr>
                              <a:rPr lang="id-ID" b="0" i="1" smtClean="0">
                                <a:solidFill>
                                  <a:schemeClr val="tx1"/>
                                </a:solidFill>
                                <a:latin typeface="Cambria Math"/>
                                <a:ea typeface="Cambria Math" panose="02040503050406030204" pitchFamily="18" charset="0"/>
                              </a:rPr>
                            </m:ctrlPr>
                          </m:sSubPr>
                          <m:e>
                            <m:r>
                              <a:rPr lang="id-ID" b="0" i="1" smtClean="0">
                                <a:solidFill>
                                  <a:schemeClr val="tx1"/>
                                </a:solidFill>
                                <a:latin typeface="Cambria Math" panose="02040503050406030204" pitchFamily="18" charset="0"/>
                                <a:ea typeface="Cambria Math" panose="02040503050406030204" pitchFamily="18" charset="0"/>
                              </a:rPr>
                              <m:t>𝜀</m:t>
                            </m:r>
                          </m:e>
                          <m:sub>
                            <m:r>
                              <a:rPr lang="id-ID" b="0" i="1" smtClean="0">
                                <a:solidFill>
                                  <a:schemeClr val="tx1"/>
                                </a:solidFill>
                                <a:latin typeface="Cambria Math" panose="02040503050406030204" pitchFamily="18" charset="0"/>
                                <a:ea typeface="Cambria Math" panose="02040503050406030204" pitchFamily="18" charset="0"/>
                              </a:rPr>
                              <m:t>0</m:t>
                            </m:r>
                          </m:sub>
                        </m:sSub>
                      </m:den>
                    </m:f>
                  </m:oMath>
                </a14:m>
                <a:endParaRPr lang="id-ID" dirty="0" smtClean="0">
                  <a:solidFill>
                    <a:schemeClr val="tx1"/>
                  </a:solidFill>
                </a:endParaRPr>
              </a:p>
              <a:p>
                <a14:m>
                  <m:oMath xmlns:m="http://schemas.openxmlformats.org/officeDocument/2006/math">
                    <m:r>
                      <a:rPr lang="id-ID" i="1">
                        <a:solidFill>
                          <a:schemeClr val="tx1"/>
                        </a:solidFill>
                        <a:latin typeface="Cambria Math" panose="02040503050406030204" pitchFamily="18" charset="0"/>
                        <a:ea typeface="Cambria Math" panose="02040503050406030204" pitchFamily="18" charset="0"/>
                      </a:rPr>
                      <m:t>𝛻</m:t>
                    </m:r>
                    <m:r>
                      <a:rPr lang="id-ID" i="1">
                        <a:solidFill>
                          <a:schemeClr val="tx1"/>
                        </a:solidFill>
                        <a:latin typeface="Cambria Math" panose="02040503050406030204" pitchFamily="18" charset="0"/>
                        <a:ea typeface="Cambria Math" panose="02040503050406030204" pitchFamily="18" charset="0"/>
                      </a:rPr>
                      <m:t> . </m:t>
                    </m:r>
                    <m:r>
                      <a:rPr lang="id-ID" i="1">
                        <a:solidFill>
                          <a:schemeClr val="tx1"/>
                        </a:solidFill>
                        <a:latin typeface="Cambria Math" panose="02040503050406030204" pitchFamily="18" charset="0"/>
                        <a:ea typeface="Cambria Math" panose="02040503050406030204" pitchFamily="18" charset="0"/>
                      </a:rPr>
                      <m:t>𝐸</m:t>
                    </m:r>
                    <m:r>
                      <a:rPr lang="id-ID" i="1">
                        <a:solidFill>
                          <a:schemeClr val="tx1"/>
                        </a:solidFill>
                        <a:latin typeface="Cambria Math" panose="02040503050406030204" pitchFamily="18" charset="0"/>
                        <a:ea typeface="Cambria Math" panose="02040503050406030204" pitchFamily="18" charset="0"/>
                      </a:rPr>
                      <m:t>=0</m:t>
                    </m:r>
                  </m:oMath>
                </a14:m>
                <a:endParaRPr lang="id-ID" dirty="0" smtClean="0">
                  <a:solidFill>
                    <a:schemeClr val="tx1"/>
                  </a:solidFill>
                </a:endParaRPr>
              </a:p>
              <a:p>
                <a14:m>
                  <m:oMath xmlns:m="http://schemas.openxmlformats.org/officeDocument/2006/math">
                    <m:r>
                      <a:rPr lang="id-ID" i="1">
                        <a:solidFill>
                          <a:schemeClr val="tx1"/>
                        </a:solidFill>
                        <a:latin typeface="Cambria Math" panose="02040503050406030204" pitchFamily="18" charset="0"/>
                        <a:ea typeface="Cambria Math" panose="02040503050406030204" pitchFamily="18" charset="0"/>
                      </a:rPr>
                      <m:t>𝛻</m:t>
                    </m:r>
                    <m:r>
                      <a:rPr lang="id-ID" i="1">
                        <a:solidFill>
                          <a:schemeClr val="tx1"/>
                        </a:solidFill>
                        <a:latin typeface="Cambria Math" panose="02040503050406030204" pitchFamily="18" charset="0"/>
                        <a:ea typeface="Cambria Math" panose="02040503050406030204" pitchFamily="18" charset="0"/>
                      </a:rPr>
                      <m:t> </m:t>
                    </m:r>
                    <m:r>
                      <a:rPr lang="id-ID" b="0" i="1" smtClean="0">
                        <a:solidFill>
                          <a:schemeClr val="tx1"/>
                        </a:solidFill>
                        <a:latin typeface="Cambria Math" panose="02040503050406030204" pitchFamily="18" charset="0"/>
                        <a:ea typeface="Cambria Math" panose="02040503050406030204" pitchFamily="18" charset="0"/>
                      </a:rPr>
                      <m:t>𝑥</m:t>
                    </m:r>
                    <m:r>
                      <a:rPr lang="id-ID" b="0" i="1" smtClean="0">
                        <a:solidFill>
                          <a:schemeClr val="tx1"/>
                        </a:solidFill>
                        <a:latin typeface="Cambria Math" panose="02040503050406030204" pitchFamily="18" charset="0"/>
                        <a:ea typeface="Cambria Math" panose="02040503050406030204" pitchFamily="18" charset="0"/>
                      </a:rPr>
                      <m:t> </m:t>
                    </m:r>
                    <m:r>
                      <a:rPr lang="id-ID" i="1">
                        <a:solidFill>
                          <a:schemeClr val="tx1"/>
                        </a:solidFill>
                        <a:latin typeface="Cambria Math" panose="02040503050406030204" pitchFamily="18" charset="0"/>
                        <a:ea typeface="Cambria Math" panose="02040503050406030204" pitchFamily="18" charset="0"/>
                      </a:rPr>
                      <m:t>𝐸</m:t>
                    </m:r>
                    <m:r>
                      <a:rPr lang="id-ID" i="1">
                        <a:solidFill>
                          <a:schemeClr val="tx1"/>
                        </a:solidFill>
                        <a:latin typeface="Cambria Math" panose="02040503050406030204" pitchFamily="18" charset="0"/>
                        <a:ea typeface="Cambria Math" panose="02040503050406030204" pitchFamily="18" charset="0"/>
                      </a:rPr>
                      <m:t>=−</m:t>
                    </m:r>
                    <m:f>
                      <m:fPr>
                        <m:ctrlPr>
                          <a:rPr lang="id-ID" i="1">
                            <a:solidFill>
                              <a:schemeClr val="tx1"/>
                            </a:solidFill>
                            <a:latin typeface="Cambria Math"/>
                            <a:ea typeface="Cambria Math" panose="02040503050406030204" pitchFamily="18" charset="0"/>
                          </a:rPr>
                        </m:ctrlPr>
                      </m:fPr>
                      <m:num>
                        <m:r>
                          <a:rPr lang="id-ID" i="1" smtClean="0">
                            <a:solidFill>
                              <a:schemeClr val="tx1"/>
                            </a:solidFill>
                            <a:latin typeface="Cambria Math" panose="02040503050406030204" pitchFamily="18" charset="0"/>
                            <a:ea typeface="Cambria Math" panose="02040503050406030204" pitchFamily="18" charset="0"/>
                          </a:rPr>
                          <m:t>𝜕</m:t>
                        </m:r>
                        <m:r>
                          <a:rPr lang="id-ID" b="0" i="1" smtClean="0">
                            <a:solidFill>
                              <a:schemeClr val="tx1"/>
                            </a:solidFill>
                            <a:latin typeface="Cambria Math" panose="02040503050406030204" pitchFamily="18" charset="0"/>
                            <a:ea typeface="Cambria Math" panose="02040503050406030204" pitchFamily="18" charset="0"/>
                          </a:rPr>
                          <m:t>𝐵</m:t>
                        </m:r>
                      </m:num>
                      <m:den>
                        <m:sSub>
                          <m:sSubPr>
                            <m:ctrlPr>
                              <a:rPr lang="id-ID" i="1">
                                <a:solidFill>
                                  <a:schemeClr val="tx1"/>
                                </a:solidFill>
                                <a:latin typeface="Cambria Math"/>
                                <a:ea typeface="Cambria Math" panose="02040503050406030204" pitchFamily="18" charset="0"/>
                              </a:rPr>
                            </m:ctrlPr>
                          </m:sSubPr>
                          <m:e>
                            <m:r>
                              <a:rPr lang="id-ID" i="1" smtClean="0">
                                <a:solidFill>
                                  <a:schemeClr val="tx1"/>
                                </a:solidFill>
                                <a:latin typeface="Cambria Math" panose="02040503050406030204" pitchFamily="18" charset="0"/>
                                <a:ea typeface="Cambria Math" panose="02040503050406030204" pitchFamily="18" charset="0"/>
                              </a:rPr>
                              <m:t>𝜕</m:t>
                            </m:r>
                          </m:e>
                          <m:sub>
                            <m:r>
                              <a:rPr lang="id-ID" b="0" i="1" smtClean="0">
                                <a:solidFill>
                                  <a:schemeClr val="tx1"/>
                                </a:solidFill>
                                <a:latin typeface="Cambria Math" panose="02040503050406030204" pitchFamily="18" charset="0"/>
                                <a:ea typeface="Cambria Math" panose="02040503050406030204" pitchFamily="18" charset="0"/>
                              </a:rPr>
                              <m:t>𝑡</m:t>
                            </m:r>
                          </m:sub>
                        </m:sSub>
                      </m:den>
                    </m:f>
                  </m:oMath>
                </a14:m>
                <a:endParaRPr lang="id-ID" dirty="0" smtClean="0">
                  <a:solidFill>
                    <a:schemeClr val="tx1"/>
                  </a:solidFill>
                </a:endParaRPr>
              </a:p>
              <a:p>
                <a14:m>
                  <m:oMath xmlns:m="http://schemas.openxmlformats.org/officeDocument/2006/math">
                    <m:r>
                      <a:rPr lang="id-ID" i="1">
                        <a:solidFill>
                          <a:schemeClr val="tx1"/>
                        </a:solidFill>
                        <a:latin typeface="Cambria Math" panose="02040503050406030204" pitchFamily="18" charset="0"/>
                        <a:ea typeface="Cambria Math" panose="02040503050406030204" pitchFamily="18" charset="0"/>
                      </a:rPr>
                      <m:t>𝛻</m:t>
                    </m:r>
                    <m:r>
                      <a:rPr lang="id-ID" i="1">
                        <a:solidFill>
                          <a:schemeClr val="tx1"/>
                        </a:solidFill>
                        <a:latin typeface="Cambria Math" panose="02040503050406030204" pitchFamily="18" charset="0"/>
                        <a:ea typeface="Cambria Math" panose="02040503050406030204" pitchFamily="18" charset="0"/>
                      </a:rPr>
                      <m:t> </m:t>
                    </m:r>
                    <m:r>
                      <a:rPr lang="id-ID" i="1">
                        <a:solidFill>
                          <a:schemeClr val="tx1"/>
                        </a:solidFill>
                        <a:latin typeface="Cambria Math" panose="02040503050406030204" pitchFamily="18" charset="0"/>
                        <a:ea typeface="Cambria Math" panose="02040503050406030204" pitchFamily="18" charset="0"/>
                      </a:rPr>
                      <m:t>𝑥</m:t>
                    </m:r>
                    <m:r>
                      <a:rPr lang="id-ID" i="1">
                        <a:solidFill>
                          <a:schemeClr val="tx1"/>
                        </a:solidFill>
                        <a:latin typeface="Cambria Math" panose="02040503050406030204" pitchFamily="18" charset="0"/>
                        <a:ea typeface="Cambria Math" panose="02040503050406030204" pitchFamily="18" charset="0"/>
                      </a:rPr>
                      <m:t> </m:t>
                    </m:r>
                    <m:r>
                      <a:rPr lang="id-ID" b="0" i="1" smtClean="0">
                        <a:solidFill>
                          <a:schemeClr val="tx1"/>
                        </a:solidFill>
                        <a:latin typeface="Cambria Math" panose="02040503050406030204" pitchFamily="18" charset="0"/>
                        <a:ea typeface="Cambria Math" panose="02040503050406030204" pitchFamily="18" charset="0"/>
                      </a:rPr>
                      <m:t>𝐵</m:t>
                    </m:r>
                    <m:r>
                      <a:rPr lang="id-ID" i="1">
                        <a:solidFill>
                          <a:schemeClr val="tx1"/>
                        </a:solidFill>
                        <a:latin typeface="Cambria Math" panose="02040503050406030204" pitchFamily="18" charset="0"/>
                        <a:ea typeface="Cambria Math" panose="02040503050406030204" pitchFamily="18" charset="0"/>
                      </a:rPr>
                      <m:t>=</m:t>
                    </m:r>
                    <m:r>
                      <a:rPr lang="id-ID" i="1" smtClean="0">
                        <a:solidFill>
                          <a:schemeClr val="tx1"/>
                        </a:solidFill>
                        <a:latin typeface="Cambria Math" panose="02040503050406030204" pitchFamily="18" charset="0"/>
                        <a:ea typeface="Cambria Math" panose="02040503050406030204" pitchFamily="18" charset="0"/>
                      </a:rPr>
                      <m:t>𝜇</m:t>
                    </m:r>
                    <m:sSub>
                      <m:sSubPr>
                        <m:ctrlPr>
                          <a:rPr lang="id-ID" i="1" smtClean="0">
                            <a:solidFill>
                              <a:schemeClr val="tx1"/>
                            </a:solidFill>
                            <a:latin typeface="Cambria Math"/>
                            <a:ea typeface="Cambria Math" panose="02040503050406030204" pitchFamily="18" charset="0"/>
                          </a:rPr>
                        </m:ctrlPr>
                      </m:sSubPr>
                      <m:e>
                        <m:r>
                          <a:rPr lang="id-ID" b="0" i="1" smtClean="0">
                            <a:solidFill>
                              <a:schemeClr val="tx1"/>
                            </a:solidFill>
                            <a:latin typeface="Cambria Math" panose="02040503050406030204" pitchFamily="18" charset="0"/>
                            <a:ea typeface="Cambria Math" panose="02040503050406030204" pitchFamily="18" charset="0"/>
                          </a:rPr>
                          <m:t>𝐽</m:t>
                        </m:r>
                      </m:e>
                      <m:sub>
                        <m:r>
                          <a:rPr lang="id-ID" b="0" i="1" smtClean="0">
                            <a:solidFill>
                              <a:schemeClr val="tx1"/>
                            </a:solidFill>
                            <a:latin typeface="Cambria Math" panose="02040503050406030204" pitchFamily="18" charset="0"/>
                            <a:ea typeface="Cambria Math" panose="02040503050406030204" pitchFamily="18" charset="0"/>
                          </a:rPr>
                          <m:t>𝑏</m:t>
                        </m:r>
                      </m:sub>
                    </m:sSub>
                    <m:r>
                      <a:rPr lang="id-ID" b="0" i="1" smtClean="0">
                        <a:solidFill>
                          <a:schemeClr val="tx1"/>
                        </a:solidFill>
                        <a:latin typeface="Cambria Math" panose="02040503050406030204" pitchFamily="18" charset="0"/>
                        <a:ea typeface="Cambria Math" panose="02040503050406030204" pitchFamily="18" charset="0"/>
                      </a:rPr>
                      <m:t>+</m:t>
                    </m:r>
                    <m:r>
                      <a:rPr lang="id-ID" b="0" i="1" smtClean="0">
                        <a:solidFill>
                          <a:schemeClr val="tx1"/>
                        </a:solidFill>
                        <a:latin typeface="Cambria Math" panose="02040503050406030204" pitchFamily="18" charset="0"/>
                        <a:ea typeface="Cambria Math" panose="02040503050406030204" pitchFamily="18" charset="0"/>
                      </a:rPr>
                      <m:t>𝜇</m:t>
                    </m:r>
                    <m:sSub>
                      <m:sSubPr>
                        <m:ctrlPr>
                          <a:rPr lang="id-ID" b="0" i="1" smtClean="0">
                            <a:solidFill>
                              <a:schemeClr val="tx1"/>
                            </a:solidFill>
                            <a:latin typeface="Cambria Math"/>
                            <a:ea typeface="Cambria Math" panose="02040503050406030204" pitchFamily="18" charset="0"/>
                          </a:rPr>
                        </m:ctrlPr>
                      </m:sSubPr>
                      <m:e>
                        <m:r>
                          <a:rPr lang="id-ID" b="0" i="1" smtClean="0">
                            <a:solidFill>
                              <a:schemeClr val="tx1"/>
                            </a:solidFill>
                            <a:latin typeface="Cambria Math" panose="02040503050406030204" pitchFamily="18" charset="0"/>
                            <a:ea typeface="Cambria Math" panose="02040503050406030204" pitchFamily="18" charset="0"/>
                          </a:rPr>
                          <m:t>𝜀</m:t>
                        </m:r>
                      </m:e>
                      <m:sub>
                        <m:r>
                          <a:rPr lang="id-ID" b="0" i="1" smtClean="0">
                            <a:solidFill>
                              <a:schemeClr val="tx1"/>
                            </a:solidFill>
                            <a:latin typeface="Cambria Math" panose="02040503050406030204" pitchFamily="18" charset="0"/>
                            <a:ea typeface="Cambria Math" panose="02040503050406030204" pitchFamily="18" charset="0"/>
                          </a:rPr>
                          <m:t>0</m:t>
                        </m:r>
                      </m:sub>
                    </m:sSub>
                    <m:f>
                      <m:fPr>
                        <m:ctrlPr>
                          <a:rPr lang="id-ID" i="1">
                            <a:solidFill>
                              <a:schemeClr val="tx1"/>
                            </a:solidFill>
                            <a:latin typeface="Cambria Math"/>
                            <a:ea typeface="Cambria Math" panose="02040503050406030204" pitchFamily="18" charset="0"/>
                          </a:rPr>
                        </m:ctrlPr>
                      </m:fPr>
                      <m:num>
                        <m:r>
                          <a:rPr lang="id-ID" i="1" smtClean="0">
                            <a:solidFill>
                              <a:schemeClr val="tx1"/>
                            </a:solidFill>
                            <a:latin typeface="Cambria Math" panose="02040503050406030204" pitchFamily="18" charset="0"/>
                            <a:ea typeface="Cambria Math" panose="02040503050406030204" pitchFamily="18" charset="0"/>
                          </a:rPr>
                          <m:t>𝜕</m:t>
                        </m:r>
                        <m:r>
                          <a:rPr lang="id-ID" b="0" i="1" smtClean="0">
                            <a:solidFill>
                              <a:schemeClr val="tx1"/>
                            </a:solidFill>
                            <a:latin typeface="Cambria Math" panose="02040503050406030204" pitchFamily="18" charset="0"/>
                            <a:ea typeface="Cambria Math" panose="02040503050406030204" pitchFamily="18" charset="0"/>
                          </a:rPr>
                          <m:t>𝐸</m:t>
                        </m:r>
                      </m:num>
                      <m:den>
                        <m:sSub>
                          <m:sSubPr>
                            <m:ctrlPr>
                              <a:rPr lang="id-ID" i="1">
                                <a:solidFill>
                                  <a:schemeClr val="tx1"/>
                                </a:solidFill>
                                <a:latin typeface="Cambria Math"/>
                                <a:ea typeface="Cambria Math" panose="02040503050406030204" pitchFamily="18" charset="0"/>
                              </a:rPr>
                            </m:ctrlPr>
                          </m:sSubPr>
                          <m:e>
                            <m:r>
                              <a:rPr lang="id-ID" i="1">
                                <a:solidFill>
                                  <a:schemeClr val="tx1"/>
                                </a:solidFill>
                                <a:latin typeface="Cambria Math" panose="02040503050406030204" pitchFamily="18" charset="0"/>
                                <a:ea typeface="Cambria Math" panose="02040503050406030204" pitchFamily="18" charset="0"/>
                              </a:rPr>
                              <m:t>𝜕</m:t>
                            </m:r>
                          </m:e>
                          <m:sub>
                            <m:r>
                              <a:rPr lang="id-ID" i="1">
                                <a:solidFill>
                                  <a:schemeClr val="tx1"/>
                                </a:solidFill>
                                <a:latin typeface="Cambria Math" panose="02040503050406030204" pitchFamily="18" charset="0"/>
                                <a:ea typeface="Cambria Math" panose="02040503050406030204" pitchFamily="18" charset="0"/>
                              </a:rPr>
                              <m:t>𝑡</m:t>
                            </m:r>
                          </m:sub>
                        </m:sSub>
                      </m:den>
                    </m:f>
                  </m:oMath>
                </a14:m>
                <a:endParaRPr lang="id-ID"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42771" y="639953"/>
                <a:ext cx="7335152" cy="3216939"/>
              </a:xfrm>
              <a:blipFill rotWithShape="1">
                <a:blip r:embed="rId2"/>
                <a:stretch>
                  <a:fillRect l="-249" t="-1136"/>
                </a:stretch>
              </a:blipFill>
            </p:spPr>
            <p:txBody>
              <a:bodyPr/>
              <a:lstStyle/>
              <a:p>
                <a:r>
                  <a:rPr lang="id-ID">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55" y="3743447"/>
            <a:ext cx="7978776" cy="337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14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920" y="1105159"/>
            <a:ext cx="8898184" cy="1813888"/>
          </a:xfrm>
        </p:spPr>
        <p:txBody>
          <a:bodyPr>
            <a:normAutofit/>
          </a:bodyPr>
          <a:lstStyle/>
          <a:p>
            <a:pPr>
              <a:buFont typeface="Wingdings" panose="05000000000000000000" pitchFamily="2" charset="2"/>
              <a:buChar char="q"/>
            </a:pPr>
            <a:r>
              <a:rPr lang="id-ID" dirty="0" smtClean="0">
                <a:solidFill>
                  <a:schemeClr val="tx1"/>
                </a:solidFill>
              </a:rPr>
              <a:t> CSAMT terdiri dari pasangan elektroda dipole yang tetap, dimana jarak keduanya antara 1 – 2 km, bahkan dapat mencapat 2 – 4 km jika diinginkan.</a:t>
            </a:r>
          </a:p>
          <a:p>
            <a:pPr>
              <a:buFont typeface="Wingdings" panose="05000000000000000000" pitchFamily="2" charset="2"/>
              <a:buChar char="q"/>
            </a:pPr>
            <a:r>
              <a:rPr lang="id-ID" dirty="0" smtClean="0">
                <a:solidFill>
                  <a:schemeClr val="tx1"/>
                </a:solidFill>
              </a:rPr>
              <a:t>Frekuensi yang dibutuhkan serta digunakan antara 0,125 – 8.000 Hz, umumnya digunakan di lapangan menggunakan frekuensi berkisar 16 – 8.000 Hz.</a:t>
            </a:r>
            <a:endParaRPr lang="id-ID" dirty="0">
              <a:solidFill>
                <a:schemeClr val="tx1"/>
              </a:solidFill>
            </a:endParaRPr>
          </a:p>
        </p:txBody>
      </p:sp>
      <p:pic>
        <p:nvPicPr>
          <p:cNvPr id="4" name="Content Placeholder 3"/>
          <p:cNvPicPr>
            <a:picLocks noChangeAspect="1"/>
          </p:cNvPicPr>
          <p:nvPr/>
        </p:nvPicPr>
        <p:blipFill>
          <a:blip r:embed="rId2"/>
          <a:stretch>
            <a:fillRect/>
          </a:stretch>
        </p:blipFill>
        <p:spPr>
          <a:xfrm>
            <a:off x="2988581" y="2813538"/>
            <a:ext cx="5934283" cy="3771923"/>
          </a:xfrm>
          <a:prstGeom prst="rect">
            <a:avLst/>
          </a:prstGeom>
        </p:spPr>
      </p:pic>
      <p:sp>
        <p:nvSpPr>
          <p:cNvPr id="5" name="Rectangle 4"/>
          <p:cNvSpPr/>
          <p:nvPr/>
        </p:nvSpPr>
        <p:spPr>
          <a:xfrm>
            <a:off x="4156282" y="6703459"/>
            <a:ext cx="3114955" cy="384721"/>
          </a:xfrm>
          <a:prstGeom prst="rect">
            <a:avLst/>
          </a:prstGeom>
        </p:spPr>
        <p:txBody>
          <a:bodyPr wrap="none">
            <a:spAutoFit/>
          </a:bodyPr>
          <a:lstStyle/>
          <a:p>
            <a:r>
              <a:rPr lang="id-ID" dirty="0"/>
              <a:t>Susunan csamt di lapangan</a:t>
            </a:r>
          </a:p>
        </p:txBody>
      </p:sp>
    </p:spTree>
    <p:extLst>
      <p:ext uri="{BB962C8B-B14F-4D97-AF65-F5344CB8AC3E}">
        <p14:creationId xmlns:p14="http://schemas.microsoft.com/office/powerpoint/2010/main" val="3920523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842" y="1147200"/>
            <a:ext cx="8293702" cy="721382"/>
          </a:xfrm>
        </p:spPr>
        <p:txBody>
          <a:bodyPr>
            <a:normAutofit fontScale="90000"/>
          </a:bodyPr>
          <a:lstStyle/>
          <a:p>
            <a:pPr algn="ctr"/>
            <a:r>
              <a:rPr lang="id-ID" dirty="0" smtClean="0">
                <a:solidFill>
                  <a:schemeClr val="tx1"/>
                </a:solidFill>
              </a:rPr>
              <a:t>Jenis-jenis Konfigurasi pengukuran csamt</a:t>
            </a:r>
            <a:endParaRPr lang="id-ID"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2339128" y="1767430"/>
            <a:ext cx="5363130" cy="3828698"/>
          </a:xfrm>
          <a:prstGeom prst="rect">
            <a:avLst/>
          </a:prstGeom>
        </p:spPr>
      </p:pic>
      <p:sp>
        <p:nvSpPr>
          <p:cNvPr id="6" name="TextBox 5"/>
          <p:cNvSpPr txBox="1"/>
          <p:nvPr/>
        </p:nvSpPr>
        <p:spPr>
          <a:xfrm>
            <a:off x="457726" y="5596130"/>
            <a:ext cx="9125933" cy="563896"/>
          </a:xfrm>
          <a:prstGeom prst="rect">
            <a:avLst/>
          </a:prstGeom>
          <a:noFill/>
        </p:spPr>
        <p:txBody>
          <a:bodyPr wrap="square" lIns="101242" tIns="50621" rIns="101242" bIns="50621" rtlCol="0">
            <a:spAutoFit/>
          </a:bodyPr>
          <a:lstStyle/>
          <a:p>
            <a:pPr algn="ctr"/>
            <a:r>
              <a:rPr lang="id-ID" sz="1500" dirty="0"/>
              <a:t>(a) Scalar CSAMT Survey (b) Multiple E-Field Recconaissence CSAMT Survey or Controlled Source Audio Frequency (c) Vector CSAMT Survey, (d) Tensor CSAMT Survey.</a:t>
            </a:r>
          </a:p>
        </p:txBody>
      </p:sp>
    </p:spTree>
    <p:extLst>
      <p:ext uri="{BB962C8B-B14F-4D97-AF65-F5344CB8AC3E}">
        <p14:creationId xmlns:p14="http://schemas.microsoft.com/office/powerpoint/2010/main" val="1348488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900" dirty="0" err="1">
                <a:solidFill>
                  <a:schemeClr val="tx1"/>
                </a:solidFill>
                <a:latin typeface="Mistral" pitchFamily="66" charset="0"/>
              </a:rPr>
              <a:t>Akuisisi</a:t>
            </a:r>
            <a:r>
              <a:rPr lang="en-US" sz="8900" dirty="0">
                <a:solidFill>
                  <a:schemeClr val="tx1"/>
                </a:solidFill>
                <a:latin typeface="Mistral" pitchFamily="66" charset="0"/>
              </a:rPr>
              <a:t> Data CSAMT</a:t>
            </a:r>
            <a:endParaRPr lang="en-US" sz="8900" dirty="0">
              <a:solidFill>
                <a:schemeClr val="tx1"/>
              </a:solidFill>
              <a:latin typeface="Mistral" pitchFamily="66" charset="0"/>
            </a:endParaRPr>
          </a:p>
        </p:txBody>
      </p:sp>
      <p:sp>
        <p:nvSpPr>
          <p:cNvPr id="3" name="Subtitle 2"/>
          <p:cNvSpPr>
            <a:spLocks noGrp="1"/>
          </p:cNvSpPr>
          <p:nvPr>
            <p:ph type="subTitle" idx="1"/>
          </p:nvPr>
        </p:nvSpPr>
        <p:spPr/>
        <p:txBody>
          <a:bodyPr/>
          <a:lstStyle/>
          <a:p>
            <a:endParaRPr lang="en-US">
              <a:solidFill>
                <a:schemeClr val="tx1"/>
              </a:solidFill>
            </a:endParaRPr>
          </a:p>
        </p:txBody>
      </p:sp>
    </p:spTree>
    <p:extLst>
      <p:ext uri="{BB962C8B-B14F-4D97-AF65-F5344CB8AC3E}">
        <p14:creationId xmlns:p14="http://schemas.microsoft.com/office/powerpoint/2010/main" val="3961426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145" y="406400"/>
            <a:ext cx="9362599" cy="6421120"/>
          </a:xfrm>
        </p:spPr>
        <p:txBody>
          <a:bodyPr>
            <a:normAutofit fontScale="85000" lnSpcReduction="20000"/>
          </a:bodyPr>
          <a:lstStyle/>
          <a:p>
            <a:pPr>
              <a:buNone/>
            </a:pPr>
            <a:r>
              <a:rPr lang="en-US" dirty="0" err="1">
                <a:solidFill>
                  <a:schemeClr val="tx1"/>
                </a:solidFill>
              </a:rPr>
              <a:t>Proses</a:t>
            </a:r>
            <a:r>
              <a:rPr lang="en-US" dirty="0">
                <a:solidFill>
                  <a:schemeClr val="tx1"/>
                </a:solidFill>
              </a:rPr>
              <a:t> </a:t>
            </a:r>
            <a:r>
              <a:rPr lang="en-US" dirty="0" err="1">
                <a:solidFill>
                  <a:schemeClr val="tx1"/>
                </a:solidFill>
              </a:rPr>
              <a:t>akuisisi</a:t>
            </a:r>
            <a:r>
              <a:rPr lang="en-US" dirty="0">
                <a:solidFill>
                  <a:schemeClr val="tx1"/>
                </a:solidFill>
              </a:rPr>
              <a:t> data CSAMT </a:t>
            </a:r>
            <a:r>
              <a:rPr lang="en-US" dirty="0" err="1">
                <a:solidFill>
                  <a:schemeClr val="tx1"/>
                </a:solidFill>
              </a:rPr>
              <a:t>dilakukan</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beberapa</a:t>
            </a:r>
            <a:r>
              <a:rPr lang="en-US" dirty="0">
                <a:solidFill>
                  <a:schemeClr val="tx1"/>
                </a:solidFill>
              </a:rPr>
              <a:t> </a:t>
            </a:r>
            <a:r>
              <a:rPr lang="en-US" dirty="0" err="1">
                <a:solidFill>
                  <a:schemeClr val="tx1"/>
                </a:solidFill>
              </a:rPr>
              <a:t>tahapan</a:t>
            </a:r>
            <a:r>
              <a:rPr lang="en-US" dirty="0">
                <a:solidFill>
                  <a:schemeClr val="tx1"/>
                </a:solidFill>
              </a:rPr>
              <a:t> </a:t>
            </a:r>
            <a:r>
              <a:rPr lang="en-US" dirty="0" err="1">
                <a:solidFill>
                  <a:schemeClr val="tx1"/>
                </a:solidFill>
              </a:rPr>
              <a:t>yaitu</a:t>
            </a:r>
            <a:r>
              <a:rPr lang="en-US" dirty="0">
                <a:solidFill>
                  <a:schemeClr val="tx1"/>
                </a:solidFill>
              </a:rPr>
              <a:t> </a:t>
            </a:r>
            <a:r>
              <a:rPr lang="en-US" dirty="0" smtClean="0">
                <a:solidFill>
                  <a:schemeClr val="tx1"/>
                </a:solidFill>
              </a:rPr>
              <a:t>:</a:t>
            </a:r>
          </a:p>
          <a:p>
            <a:pPr>
              <a:buNone/>
            </a:pPr>
            <a:endParaRPr lang="en-US" dirty="0">
              <a:solidFill>
                <a:schemeClr val="tx1"/>
              </a:solidFill>
            </a:endParaRPr>
          </a:p>
          <a:p>
            <a:pPr lvl="0"/>
            <a:r>
              <a:rPr lang="en-US" dirty="0" err="1">
                <a:solidFill>
                  <a:schemeClr val="tx1"/>
                </a:solidFill>
              </a:rPr>
              <a:t>Pemasangan</a:t>
            </a:r>
            <a:r>
              <a:rPr lang="en-US" dirty="0">
                <a:solidFill>
                  <a:schemeClr val="tx1"/>
                </a:solidFill>
              </a:rPr>
              <a:t> </a:t>
            </a:r>
            <a:r>
              <a:rPr lang="en-US" dirty="0" err="1">
                <a:solidFill>
                  <a:schemeClr val="tx1"/>
                </a:solidFill>
              </a:rPr>
              <a:t>elektroda</a:t>
            </a:r>
            <a:r>
              <a:rPr lang="en-US" dirty="0">
                <a:solidFill>
                  <a:schemeClr val="tx1"/>
                </a:solidFill>
              </a:rPr>
              <a:t> Tx1 </a:t>
            </a:r>
            <a:r>
              <a:rPr lang="en-US" dirty="0" err="1">
                <a:solidFill>
                  <a:schemeClr val="tx1"/>
                </a:solidFill>
              </a:rPr>
              <a:t>dan</a:t>
            </a:r>
            <a:r>
              <a:rPr lang="en-US" dirty="0">
                <a:solidFill>
                  <a:schemeClr val="tx1"/>
                </a:solidFill>
              </a:rPr>
              <a:t> </a:t>
            </a:r>
            <a:r>
              <a:rPr lang="en-US" dirty="0" smtClean="0">
                <a:solidFill>
                  <a:schemeClr val="tx1"/>
                </a:solidFill>
              </a:rPr>
              <a:t>Tx2</a:t>
            </a:r>
          </a:p>
          <a:p>
            <a:pPr lvl="0">
              <a:buNone/>
            </a:pPr>
            <a:endParaRPr lang="en-US" dirty="0">
              <a:solidFill>
                <a:schemeClr val="tx1"/>
              </a:solidFill>
            </a:endParaRPr>
          </a:p>
          <a:p>
            <a:pPr lvl="0"/>
            <a:r>
              <a:rPr lang="en-US" dirty="0" err="1">
                <a:solidFill>
                  <a:schemeClr val="tx1"/>
                </a:solidFill>
              </a:rPr>
              <a:t>Proses</a:t>
            </a:r>
            <a:r>
              <a:rPr lang="en-US" dirty="0">
                <a:solidFill>
                  <a:schemeClr val="tx1"/>
                </a:solidFill>
              </a:rPr>
              <a:t> </a:t>
            </a:r>
            <a:r>
              <a:rPr lang="en-US" dirty="0" err="1">
                <a:solidFill>
                  <a:schemeClr val="tx1"/>
                </a:solidFill>
              </a:rPr>
              <a:t>pengaturan</a:t>
            </a:r>
            <a:r>
              <a:rPr lang="en-US" dirty="0">
                <a:solidFill>
                  <a:schemeClr val="tx1"/>
                </a:solidFill>
              </a:rPr>
              <a:t> </a:t>
            </a:r>
            <a:r>
              <a:rPr lang="en-US" dirty="0" err="1">
                <a:solidFill>
                  <a:schemeClr val="tx1"/>
                </a:solidFill>
              </a:rPr>
              <a:t>otomatis</a:t>
            </a:r>
            <a:r>
              <a:rPr lang="en-US" dirty="0">
                <a:solidFill>
                  <a:schemeClr val="tx1"/>
                </a:solidFill>
              </a:rPr>
              <a:t> </a:t>
            </a:r>
            <a:r>
              <a:rPr lang="en-US" dirty="0" err="1">
                <a:solidFill>
                  <a:schemeClr val="tx1"/>
                </a:solidFill>
              </a:rPr>
              <a:t>dengan</a:t>
            </a:r>
            <a:r>
              <a:rPr lang="en-US" dirty="0">
                <a:solidFill>
                  <a:schemeClr val="tx1"/>
                </a:solidFill>
              </a:rPr>
              <a:t> software </a:t>
            </a:r>
            <a:r>
              <a:rPr lang="en-US" dirty="0" err="1">
                <a:solidFill>
                  <a:schemeClr val="tx1"/>
                </a:solidFill>
              </a:rPr>
              <a:t>CMTpro</a:t>
            </a:r>
            <a:endParaRPr lang="en-US" dirty="0">
              <a:solidFill>
                <a:schemeClr val="tx1"/>
              </a:solidFill>
            </a:endParaRPr>
          </a:p>
          <a:p>
            <a:pPr marL="1260257">
              <a:buNone/>
            </a:pPr>
            <a:r>
              <a:rPr lang="en-US" dirty="0" smtClean="0">
                <a:solidFill>
                  <a:schemeClr val="tx1"/>
                </a:solidFill>
              </a:rPr>
              <a:t>a. </a:t>
            </a:r>
            <a:r>
              <a:rPr lang="en-US" dirty="0" err="1" smtClean="0">
                <a:solidFill>
                  <a:schemeClr val="tx1"/>
                </a:solidFill>
              </a:rPr>
              <a:t>Pengaturan</a:t>
            </a:r>
            <a:r>
              <a:rPr lang="en-US" dirty="0" smtClean="0">
                <a:solidFill>
                  <a:schemeClr val="tx1"/>
                </a:solidFill>
              </a:rPr>
              <a:t> </a:t>
            </a:r>
            <a:r>
              <a:rPr lang="en-US" dirty="0" err="1">
                <a:solidFill>
                  <a:schemeClr val="tx1"/>
                </a:solidFill>
              </a:rPr>
              <a:t>frekuensi</a:t>
            </a:r>
            <a:endParaRPr lang="en-US" dirty="0">
              <a:solidFill>
                <a:schemeClr val="tx1"/>
              </a:solidFill>
            </a:endParaRPr>
          </a:p>
          <a:p>
            <a:pPr marL="1260257">
              <a:buNone/>
            </a:pPr>
            <a:r>
              <a:rPr lang="en-US" dirty="0" smtClean="0">
                <a:solidFill>
                  <a:schemeClr val="tx1"/>
                </a:solidFill>
              </a:rPr>
              <a:t>b. </a:t>
            </a:r>
            <a:r>
              <a:rPr lang="en-US" dirty="0" err="1" smtClean="0">
                <a:solidFill>
                  <a:schemeClr val="tx1"/>
                </a:solidFill>
              </a:rPr>
              <a:t>Pengaturan</a:t>
            </a:r>
            <a:r>
              <a:rPr lang="en-US" dirty="0" smtClean="0">
                <a:solidFill>
                  <a:schemeClr val="tx1"/>
                </a:solidFill>
              </a:rPr>
              <a:t> </a:t>
            </a:r>
            <a:r>
              <a:rPr lang="en-US" dirty="0" err="1">
                <a:solidFill>
                  <a:schemeClr val="tx1"/>
                </a:solidFill>
              </a:rPr>
              <a:t>arus</a:t>
            </a:r>
            <a:endParaRPr lang="en-US" dirty="0">
              <a:solidFill>
                <a:schemeClr val="tx1"/>
              </a:solidFill>
            </a:endParaRPr>
          </a:p>
          <a:p>
            <a:pPr marL="1260257">
              <a:buNone/>
            </a:pPr>
            <a:r>
              <a:rPr lang="en-US" dirty="0" smtClean="0">
                <a:solidFill>
                  <a:schemeClr val="tx1"/>
                </a:solidFill>
              </a:rPr>
              <a:t>c. </a:t>
            </a:r>
            <a:r>
              <a:rPr lang="en-US" dirty="0" err="1" smtClean="0">
                <a:solidFill>
                  <a:schemeClr val="tx1"/>
                </a:solidFill>
              </a:rPr>
              <a:t>Pengaturan</a:t>
            </a:r>
            <a:r>
              <a:rPr lang="en-US" dirty="0" smtClean="0">
                <a:solidFill>
                  <a:schemeClr val="tx1"/>
                </a:solidFill>
              </a:rPr>
              <a:t> </a:t>
            </a:r>
            <a:r>
              <a:rPr lang="en-US" dirty="0" err="1">
                <a:solidFill>
                  <a:schemeClr val="tx1"/>
                </a:solidFill>
              </a:rPr>
              <a:t>waktu</a:t>
            </a:r>
            <a:r>
              <a:rPr lang="en-US" dirty="0">
                <a:solidFill>
                  <a:schemeClr val="tx1"/>
                </a:solidFill>
              </a:rPr>
              <a:t> </a:t>
            </a:r>
            <a:r>
              <a:rPr lang="en-US" dirty="0" err="1" smtClean="0">
                <a:solidFill>
                  <a:schemeClr val="tx1"/>
                </a:solidFill>
              </a:rPr>
              <a:t>pengukuran</a:t>
            </a:r>
            <a:endParaRPr lang="en-US" dirty="0" smtClean="0">
              <a:solidFill>
                <a:schemeClr val="tx1"/>
              </a:solidFill>
            </a:endParaRPr>
          </a:p>
          <a:p>
            <a:pPr marL="1260257">
              <a:buNone/>
            </a:pPr>
            <a:endParaRPr lang="en-US" dirty="0">
              <a:solidFill>
                <a:schemeClr val="tx1"/>
              </a:solidFill>
            </a:endParaRPr>
          </a:p>
          <a:p>
            <a:pPr lvl="0"/>
            <a:r>
              <a:rPr lang="en-US" dirty="0" err="1">
                <a:solidFill>
                  <a:schemeClr val="tx1"/>
                </a:solidFill>
              </a:rPr>
              <a:t>Pengaturan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pengoperasian</a:t>
            </a:r>
            <a:r>
              <a:rPr lang="en-US" dirty="0">
                <a:solidFill>
                  <a:schemeClr val="tx1"/>
                </a:solidFill>
              </a:rPr>
              <a:t> </a:t>
            </a:r>
            <a:r>
              <a:rPr lang="en-US" dirty="0" err="1">
                <a:solidFill>
                  <a:schemeClr val="tx1"/>
                </a:solidFill>
              </a:rPr>
              <a:t>pada</a:t>
            </a:r>
            <a:r>
              <a:rPr lang="en-US" dirty="0">
                <a:solidFill>
                  <a:schemeClr val="tx1"/>
                </a:solidFill>
              </a:rPr>
              <a:t> transmitter TXU-30</a:t>
            </a:r>
          </a:p>
          <a:p>
            <a:pPr marL="1193465">
              <a:buNone/>
            </a:pPr>
            <a:r>
              <a:rPr lang="en-US" dirty="0" smtClean="0">
                <a:solidFill>
                  <a:schemeClr val="tx1"/>
                </a:solidFill>
              </a:rPr>
              <a:t>a. </a:t>
            </a:r>
            <a:r>
              <a:rPr lang="en-US" dirty="0" err="1" smtClean="0">
                <a:solidFill>
                  <a:schemeClr val="tx1"/>
                </a:solidFill>
              </a:rPr>
              <a:t>Pengaturan</a:t>
            </a:r>
            <a:r>
              <a:rPr lang="en-US" dirty="0" smtClean="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pengoperasian</a:t>
            </a:r>
            <a:r>
              <a:rPr lang="en-US" dirty="0">
                <a:solidFill>
                  <a:schemeClr val="tx1"/>
                </a:solidFill>
              </a:rPr>
              <a:t> </a:t>
            </a:r>
            <a:r>
              <a:rPr lang="en-US" dirty="0" err="1">
                <a:solidFill>
                  <a:schemeClr val="tx1"/>
                </a:solidFill>
              </a:rPr>
              <a:t>genset</a:t>
            </a:r>
            <a:endParaRPr lang="en-US" dirty="0">
              <a:solidFill>
                <a:schemeClr val="tx1"/>
              </a:solidFill>
            </a:endParaRPr>
          </a:p>
          <a:p>
            <a:pPr marL="1193465">
              <a:buNone/>
            </a:pPr>
            <a:r>
              <a:rPr lang="en-US" dirty="0" smtClean="0">
                <a:solidFill>
                  <a:schemeClr val="tx1"/>
                </a:solidFill>
              </a:rPr>
              <a:t>b. </a:t>
            </a:r>
            <a:r>
              <a:rPr lang="en-US" dirty="0" err="1" smtClean="0">
                <a:solidFill>
                  <a:schemeClr val="tx1"/>
                </a:solidFill>
              </a:rPr>
              <a:t>Pengaturan</a:t>
            </a:r>
            <a:r>
              <a:rPr lang="en-US" dirty="0" smtClean="0">
                <a:solidFill>
                  <a:schemeClr val="tx1"/>
                </a:solidFill>
              </a:rPr>
              <a:t> </a:t>
            </a:r>
            <a:r>
              <a:rPr lang="en-US" dirty="0">
                <a:solidFill>
                  <a:schemeClr val="tx1"/>
                </a:solidFill>
              </a:rPr>
              <a:t>GPS</a:t>
            </a:r>
          </a:p>
          <a:p>
            <a:pPr marL="1193465">
              <a:buNone/>
            </a:pPr>
            <a:r>
              <a:rPr lang="en-US" dirty="0" smtClean="0">
                <a:solidFill>
                  <a:schemeClr val="tx1"/>
                </a:solidFill>
              </a:rPr>
              <a:t>c. </a:t>
            </a:r>
            <a:r>
              <a:rPr lang="en-US" dirty="0" err="1" smtClean="0">
                <a:solidFill>
                  <a:schemeClr val="tx1"/>
                </a:solidFill>
              </a:rPr>
              <a:t>Pengaturan</a:t>
            </a:r>
            <a:r>
              <a:rPr lang="en-US" dirty="0" smtClean="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pengoperasian</a:t>
            </a:r>
            <a:r>
              <a:rPr lang="en-US" dirty="0">
                <a:solidFill>
                  <a:schemeClr val="tx1"/>
                </a:solidFill>
              </a:rPr>
              <a:t> Current Source </a:t>
            </a:r>
            <a:r>
              <a:rPr lang="en-US" dirty="0" smtClean="0">
                <a:solidFill>
                  <a:schemeClr val="tx1"/>
                </a:solidFill>
              </a:rPr>
              <a:t>Controller</a:t>
            </a:r>
          </a:p>
          <a:p>
            <a:pPr marL="1193465">
              <a:buNone/>
            </a:pPr>
            <a:endParaRPr lang="en-US" dirty="0">
              <a:solidFill>
                <a:schemeClr val="tx1"/>
              </a:solidFill>
            </a:endParaRPr>
          </a:p>
          <a:p>
            <a:pPr lvl="0"/>
            <a:r>
              <a:rPr lang="en-US" dirty="0" err="1">
                <a:solidFill>
                  <a:schemeClr val="tx1"/>
                </a:solidFill>
              </a:rPr>
              <a:t>Pengaturan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pengoperasian</a:t>
            </a:r>
            <a:r>
              <a:rPr lang="en-US" dirty="0">
                <a:solidFill>
                  <a:schemeClr val="tx1"/>
                </a:solidFill>
              </a:rPr>
              <a:t> </a:t>
            </a:r>
            <a:r>
              <a:rPr lang="en-US" dirty="0" err="1">
                <a:solidFill>
                  <a:schemeClr val="tx1"/>
                </a:solidFill>
              </a:rPr>
              <a:t>pada</a:t>
            </a:r>
            <a:r>
              <a:rPr lang="en-US" dirty="0">
                <a:solidFill>
                  <a:schemeClr val="tx1"/>
                </a:solidFill>
              </a:rPr>
              <a:t> receiver V8</a:t>
            </a:r>
          </a:p>
          <a:p>
            <a:pPr marL="1144250">
              <a:buNone/>
            </a:pPr>
            <a:r>
              <a:rPr lang="en-US" dirty="0" smtClean="0">
                <a:solidFill>
                  <a:schemeClr val="tx1"/>
                </a:solidFill>
              </a:rPr>
              <a:t>a. </a:t>
            </a:r>
            <a:r>
              <a:rPr lang="en-US" dirty="0" err="1" smtClean="0">
                <a:solidFill>
                  <a:schemeClr val="tx1"/>
                </a:solidFill>
              </a:rPr>
              <a:t>Pemasangan</a:t>
            </a:r>
            <a:r>
              <a:rPr lang="en-US" dirty="0" smtClean="0">
                <a:solidFill>
                  <a:schemeClr val="tx1"/>
                </a:solidFill>
              </a:rPr>
              <a:t> </a:t>
            </a:r>
            <a:r>
              <a:rPr lang="en-US" dirty="0">
                <a:solidFill>
                  <a:schemeClr val="tx1"/>
                </a:solidFill>
              </a:rPr>
              <a:t>coil magnetic (</a:t>
            </a:r>
            <a:r>
              <a:rPr lang="en-US" dirty="0" err="1">
                <a:solidFill>
                  <a:schemeClr val="tx1"/>
                </a:solidFill>
              </a:rPr>
              <a:t>Hy</a:t>
            </a:r>
            <a:r>
              <a:rPr lang="en-US" dirty="0">
                <a:solidFill>
                  <a:schemeClr val="tx1"/>
                </a:solidFill>
              </a:rPr>
              <a:t>)</a:t>
            </a:r>
          </a:p>
          <a:p>
            <a:pPr marL="1144250">
              <a:buNone/>
            </a:pPr>
            <a:r>
              <a:rPr lang="en-US" dirty="0" smtClean="0">
                <a:solidFill>
                  <a:schemeClr val="tx1"/>
                </a:solidFill>
              </a:rPr>
              <a:t>b. </a:t>
            </a:r>
            <a:r>
              <a:rPr lang="en-US" dirty="0" err="1" smtClean="0">
                <a:solidFill>
                  <a:schemeClr val="tx1"/>
                </a:solidFill>
              </a:rPr>
              <a:t>Pemasangan</a:t>
            </a:r>
            <a:r>
              <a:rPr lang="en-US" dirty="0" smtClean="0">
                <a:solidFill>
                  <a:schemeClr val="tx1"/>
                </a:solidFill>
              </a:rPr>
              <a:t> </a:t>
            </a:r>
            <a:r>
              <a:rPr lang="en-US" dirty="0">
                <a:solidFill>
                  <a:schemeClr val="tx1"/>
                </a:solidFill>
              </a:rPr>
              <a:t>antenna GPS</a:t>
            </a:r>
          </a:p>
          <a:p>
            <a:pPr marL="1144250">
              <a:buNone/>
            </a:pPr>
            <a:r>
              <a:rPr lang="en-US" dirty="0" smtClean="0">
                <a:solidFill>
                  <a:schemeClr val="tx1"/>
                </a:solidFill>
              </a:rPr>
              <a:t>c. </a:t>
            </a:r>
            <a:r>
              <a:rPr lang="en-US" dirty="0" err="1" smtClean="0">
                <a:solidFill>
                  <a:schemeClr val="tx1"/>
                </a:solidFill>
              </a:rPr>
              <a:t>Pemasangan</a:t>
            </a:r>
            <a:r>
              <a:rPr lang="en-US" dirty="0" smtClean="0">
                <a:solidFill>
                  <a:schemeClr val="tx1"/>
                </a:solidFill>
              </a:rPr>
              <a:t> </a:t>
            </a:r>
            <a:r>
              <a:rPr lang="en-US" dirty="0" err="1">
                <a:solidFill>
                  <a:schemeClr val="tx1"/>
                </a:solidFill>
              </a:rPr>
              <a:t>aki</a:t>
            </a:r>
            <a:endParaRPr lang="en-US" dirty="0">
              <a:solidFill>
                <a:schemeClr val="tx1"/>
              </a:solidFill>
            </a:endParaRPr>
          </a:p>
          <a:p>
            <a:pPr marL="1144250">
              <a:buNone/>
            </a:pPr>
            <a:r>
              <a:rPr lang="en-US" dirty="0" smtClean="0">
                <a:solidFill>
                  <a:schemeClr val="tx1"/>
                </a:solidFill>
              </a:rPr>
              <a:t>d. </a:t>
            </a:r>
            <a:r>
              <a:rPr lang="en-US" dirty="0" err="1" smtClean="0">
                <a:solidFill>
                  <a:schemeClr val="tx1"/>
                </a:solidFill>
              </a:rPr>
              <a:t>Pemasangan</a:t>
            </a:r>
            <a:r>
              <a:rPr lang="en-US" dirty="0" smtClean="0">
                <a:solidFill>
                  <a:schemeClr val="tx1"/>
                </a:solidFill>
              </a:rPr>
              <a:t> </a:t>
            </a:r>
            <a:r>
              <a:rPr lang="en-US" dirty="0" err="1" smtClean="0">
                <a:solidFill>
                  <a:schemeClr val="tx1"/>
                </a:solidFill>
              </a:rPr>
              <a:t>porouspot</a:t>
            </a:r>
            <a:endParaRPr lang="en-US" dirty="0">
              <a:solidFill>
                <a:schemeClr val="tx1"/>
              </a:solidFill>
            </a:endParaRPr>
          </a:p>
        </p:txBody>
      </p:sp>
    </p:spTree>
    <p:extLst>
      <p:ext uri="{BB962C8B-B14F-4D97-AF65-F5344CB8AC3E}">
        <p14:creationId xmlns:p14="http://schemas.microsoft.com/office/powerpoint/2010/main" val="2240498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TotalTime>
  <Words>1382</Words>
  <Application>Microsoft Office PowerPoint</Application>
  <PresentationFormat>Custom</PresentationFormat>
  <Paragraphs>117</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Facet</vt:lpstr>
      <vt:lpstr>METODE GEORESISTIVITAS DAN ELEKTROMAGNETIK </vt:lpstr>
      <vt:lpstr>Pengertian</vt:lpstr>
      <vt:lpstr>Prinsip dasar pengukuran csamt</vt:lpstr>
      <vt:lpstr>Prinsip maxwell</vt:lpstr>
      <vt:lpstr>PowerPoint Presentation</vt:lpstr>
      <vt:lpstr>PowerPoint Presentation</vt:lpstr>
      <vt:lpstr>Jenis-jenis Konfigurasi pengukuran csamt</vt:lpstr>
      <vt:lpstr>Akuisisi Data CSAMT</vt:lpstr>
      <vt:lpstr>PowerPoint Presentation</vt:lpstr>
      <vt:lpstr>Pemasangan Tx1 dan Tx2</vt:lpstr>
      <vt:lpstr>PowerPoint Presentation</vt:lpstr>
      <vt:lpstr>PowerPoint Presentation</vt:lpstr>
      <vt:lpstr>PowerPoint Presentation</vt:lpstr>
      <vt:lpstr>PowerPoint Presentation</vt:lpstr>
      <vt:lpstr>Pengaturan Otomatis dengan Software CMTpro</vt:lpstr>
      <vt:lpstr>PowerPoint Presentation</vt:lpstr>
      <vt:lpstr>PowerPoint Presentation</vt:lpstr>
      <vt:lpstr>PowerPoint Presentation</vt:lpstr>
      <vt:lpstr>PowerPoint Presentation</vt:lpstr>
      <vt:lpstr>PowerPoint Presentation</vt:lpstr>
      <vt:lpstr>TRANSMITTER</vt:lpstr>
      <vt:lpstr>Pengaturan transmitter TXU-30</vt:lpstr>
      <vt:lpstr>PowerPoint Presentation</vt:lpstr>
      <vt:lpstr>Pengaturan Genset</vt:lpstr>
      <vt:lpstr>PowerPoint Presentation</vt:lpstr>
      <vt:lpstr>PowerPoint Presentation</vt:lpstr>
      <vt:lpstr>PowerPoint Presentation</vt:lpstr>
      <vt:lpstr>GPS transmitter</vt:lpstr>
      <vt:lpstr>Pengoperasian Current Source Controller</vt:lpstr>
      <vt:lpstr>PowerPoint Presentation</vt:lpstr>
      <vt:lpstr>PowerPoint Presentation</vt:lpstr>
      <vt:lpstr>Receiver</vt:lpstr>
      <vt:lpstr>PowerPoint Presentation</vt:lpstr>
      <vt:lpstr>V8 Box Phoenix Geophysics</vt:lpstr>
      <vt:lpstr>PowerPoint Presentation</vt:lpstr>
      <vt:lpstr>PowerPoint Presentation</vt:lpstr>
      <vt:lpstr>PowerPoint Presentation</vt:lpstr>
      <vt:lpstr>PowerPoint Presentation</vt:lpstr>
      <vt:lpstr>Coil Magnetik</vt:lpstr>
      <vt:lpstr>PowerPoint Presentation</vt:lpstr>
      <vt:lpstr>Accu ( AKI )</vt:lpstr>
      <vt:lpstr>GPS Receiver</vt:lpstr>
      <vt:lpstr>Porouspot</vt:lpstr>
      <vt:lpstr>Contoh Desain Survey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SISTEM INFORMASI</dc:title>
  <dc:creator>Windows User</dc:creator>
  <cp:lastModifiedBy>ismail - [2010]</cp:lastModifiedBy>
  <cp:revision>47</cp:revision>
  <dcterms:created xsi:type="dcterms:W3CDTF">2019-04-08T14:20:26Z</dcterms:created>
  <dcterms:modified xsi:type="dcterms:W3CDTF">2021-04-08T16:51:50Z</dcterms:modified>
</cp:coreProperties>
</file>