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64" r:id="rId3"/>
    <p:sldId id="257" r:id="rId4"/>
    <p:sldId id="272" r:id="rId5"/>
    <p:sldId id="273" r:id="rId6"/>
    <p:sldId id="258" r:id="rId7"/>
    <p:sldId id="274" r:id="rId8"/>
    <p:sldId id="275" r:id="rId9"/>
    <p:sldId id="259" r:id="rId10"/>
    <p:sldId id="276" r:id="rId11"/>
    <p:sldId id="277" r:id="rId12"/>
    <p:sldId id="278" r:id="rId13"/>
    <p:sldId id="279" r:id="rId14"/>
    <p:sldId id="280" r:id="rId15"/>
    <p:sldId id="281" r:id="rId16"/>
    <p:sldId id="282" r:id="rId17"/>
    <p:sldId id="270" r:id="rId18"/>
    <p:sldId id="271" r:id="rId19"/>
    <p:sldId id="26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B9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21" autoAdjust="0"/>
    <p:restoredTop sz="94660"/>
  </p:normalViewPr>
  <p:slideViewPr>
    <p:cSldViewPr snapToGrid="0">
      <p:cViewPr>
        <p:scale>
          <a:sx n="60" d="100"/>
          <a:sy n="60" d="100"/>
        </p:scale>
        <p:origin x="924" y="62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8.xml.rels><?xml version="1.0" encoding="UTF-8" standalone="yes"?>
<Relationships xmlns="http://schemas.openxmlformats.org/package/2006/relationships"><Relationship Id="rId1" Type="http://schemas.openxmlformats.org/officeDocument/2006/relationships/image" Target="../media/image7.jpg"/></Relationships>
</file>

<file path=ppt/diagrams/_rels/data19.xml.rels><?xml version="1.0" encoding="UTF-8" standalone="yes"?>
<Relationships xmlns="http://schemas.openxmlformats.org/package/2006/relationships"><Relationship Id="rId1" Type="http://schemas.openxmlformats.org/officeDocument/2006/relationships/image" Target="../media/image8.jpg"/></Relationships>
</file>

<file path=ppt/diagrams/_rels/drawing18.xml.rels><?xml version="1.0" encoding="UTF-8" standalone="yes"?>
<Relationships xmlns="http://schemas.openxmlformats.org/package/2006/relationships"><Relationship Id="rId1" Type="http://schemas.openxmlformats.org/officeDocument/2006/relationships/image" Target="../media/image7.jpg"/></Relationships>
</file>

<file path=ppt/diagrams/_rels/drawing19.xml.rels><?xml version="1.0" encoding="UTF-8" standalone="yes"?>
<Relationships xmlns="http://schemas.openxmlformats.org/package/2006/relationships"><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7FA2D4-E927-4E97-BDC8-0D3EC367CDB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ID"/>
        </a:p>
      </dgm:t>
    </dgm:pt>
    <dgm:pt modelId="{B0B9CEA4-8DC0-4B95-A1DA-9CAF6649AEFA}">
      <dgm:prSet phldrT="[Text]"/>
      <dgm:spPr/>
      <dgm:t>
        <a:bodyPr/>
        <a:lstStyle/>
        <a:p>
          <a:r>
            <a:rPr lang="en-ID"/>
            <a:t>Manajemen pendidikan memengaruhi pelaksanaan proses pembelajaran.</a:t>
          </a:r>
        </a:p>
      </dgm:t>
    </dgm:pt>
    <dgm:pt modelId="{7CF7975C-8B8B-49CD-A2DE-9887ABD48C0F}" type="parTrans" cxnId="{5A0FC16F-3DBA-4DD4-ABD1-17DA3082AB29}">
      <dgm:prSet/>
      <dgm:spPr/>
      <dgm:t>
        <a:bodyPr/>
        <a:lstStyle/>
        <a:p>
          <a:endParaRPr lang="en-ID"/>
        </a:p>
      </dgm:t>
    </dgm:pt>
    <dgm:pt modelId="{57AE21F8-D2ED-473E-80B4-75691139EE92}" type="sibTrans" cxnId="{5A0FC16F-3DBA-4DD4-ABD1-17DA3082AB29}">
      <dgm:prSet/>
      <dgm:spPr/>
      <dgm:t>
        <a:bodyPr/>
        <a:lstStyle/>
        <a:p>
          <a:endParaRPr lang="en-ID"/>
        </a:p>
      </dgm:t>
    </dgm:pt>
    <dgm:pt modelId="{ED51D516-0380-4CCB-B6B1-DCF94734BE95}">
      <dgm:prSet phldrT="[Text]"/>
      <dgm:spPr/>
      <dgm:t>
        <a:bodyPr/>
        <a:lstStyle/>
        <a:p>
          <a:r>
            <a:rPr lang="en-ID"/>
            <a:t>Meningkatkan kinerja guru dan tenaga kependidikan.</a:t>
          </a:r>
        </a:p>
      </dgm:t>
    </dgm:pt>
    <dgm:pt modelId="{48FD5166-8676-40BF-A83E-17AF208D1C95}" type="parTrans" cxnId="{2FC1A668-9232-4AFA-979A-98FD7F59F330}">
      <dgm:prSet/>
      <dgm:spPr/>
      <dgm:t>
        <a:bodyPr/>
        <a:lstStyle/>
        <a:p>
          <a:endParaRPr lang="en-ID"/>
        </a:p>
      </dgm:t>
    </dgm:pt>
    <dgm:pt modelId="{90155906-6A2E-4BAA-B572-B8BA760EFCFE}" type="sibTrans" cxnId="{2FC1A668-9232-4AFA-979A-98FD7F59F330}">
      <dgm:prSet/>
      <dgm:spPr/>
      <dgm:t>
        <a:bodyPr/>
        <a:lstStyle/>
        <a:p>
          <a:endParaRPr lang="en-ID"/>
        </a:p>
      </dgm:t>
    </dgm:pt>
    <dgm:pt modelId="{E4338893-F277-41A2-8B3C-8C36903D7499}">
      <dgm:prSet/>
      <dgm:spPr/>
      <dgm:t>
        <a:bodyPr/>
        <a:lstStyle/>
        <a:p>
          <a:r>
            <a:rPr lang="en-ID"/>
            <a:t>1. Pentingnya Manajemen Pendidikan</a:t>
          </a:r>
        </a:p>
      </dgm:t>
    </dgm:pt>
    <dgm:pt modelId="{3D38A7FA-46B2-45A2-B386-1B078FB7F56B}" type="parTrans" cxnId="{35A735B6-F1DD-41F8-9E96-41CB9020A766}">
      <dgm:prSet/>
      <dgm:spPr/>
      <dgm:t>
        <a:bodyPr/>
        <a:lstStyle/>
        <a:p>
          <a:endParaRPr lang="en-ID"/>
        </a:p>
      </dgm:t>
    </dgm:pt>
    <dgm:pt modelId="{1A62E05E-483B-4FCC-9223-F4628F539DF7}" type="sibTrans" cxnId="{35A735B6-F1DD-41F8-9E96-41CB9020A766}">
      <dgm:prSet/>
      <dgm:spPr/>
      <dgm:t>
        <a:bodyPr/>
        <a:lstStyle/>
        <a:p>
          <a:endParaRPr lang="en-ID"/>
        </a:p>
      </dgm:t>
    </dgm:pt>
    <dgm:pt modelId="{0F675E14-0E73-43DF-9A12-CE0635D41E1C}">
      <dgm:prSet phldrT="[Text]"/>
      <dgm:spPr/>
      <dgm:t>
        <a:bodyPr/>
        <a:lstStyle/>
        <a:p>
          <a:r>
            <a:rPr lang="en-ID" dirty="0" err="1"/>
            <a:t>Berhubungan</a:t>
          </a:r>
          <a:r>
            <a:rPr lang="en-ID" dirty="0"/>
            <a:t> </a:t>
          </a:r>
          <a:r>
            <a:rPr lang="en-ID" dirty="0" err="1"/>
            <a:t>dengan</a:t>
          </a:r>
          <a:r>
            <a:rPr lang="en-ID" dirty="0"/>
            <a:t> </a:t>
          </a:r>
          <a:r>
            <a:rPr lang="en-ID" dirty="0" err="1"/>
            <a:t>banyak</a:t>
          </a:r>
          <a:r>
            <a:rPr lang="en-ID" dirty="0"/>
            <a:t> </a:t>
          </a:r>
          <a:r>
            <a:rPr lang="en-ID" dirty="0" err="1"/>
            <a:t>permasalahan</a:t>
          </a:r>
          <a:r>
            <a:rPr lang="en-ID" dirty="0"/>
            <a:t> </a:t>
          </a:r>
          <a:r>
            <a:rPr lang="en-ID" dirty="0" err="1"/>
            <a:t>pendidikan</a:t>
          </a:r>
          <a:r>
            <a:rPr lang="en-ID" dirty="0"/>
            <a:t>.</a:t>
          </a:r>
        </a:p>
      </dgm:t>
    </dgm:pt>
    <dgm:pt modelId="{4CA6CC73-4564-48AC-9C40-6BF7E24FE2A9}" type="parTrans" cxnId="{11172972-F245-4BF0-95BC-E68A3E916805}">
      <dgm:prSet/>
      <dgm:spPr/>
      <dgm:t>
        <a:bodyPr/>
        <a:lstStyle/>
        <a:p>
          <a:endParaRPr lang="en-ID"/>
        </a:p>
      </dgm:t>
    </dgm:pt>
    <dgm:pt modelId="{A00E987E-4A47-4FF1-9883-54CABA8070D2}" type="sibTrans" cxnId="{11172972-F245-4BF0-95BC-E68A3E916805}">
      <dgm:prSet/>
      <dgm:spPr/>
      <dgm:t>
        <a:bodyPr/>
        <a:lstStyle/>
        <a:p>
          <a:endParaRPr lang="en-ID"/>
        </a:p>
      </dgm:t>
    </dgm:pt>
    <dgm:pt modelId="{2769331C-AEDB-49AE-9FAE-19023C3E4DC2}" type="pres">
      <dgm:prSet presAssocID="{267FA2D4-E927-4E97-BDC8-0D3EC367CDB2}" presName="diagram" presStyleCnt="0">
        <dgm:presLayoutVars>
          <dgm:chPref val="1"/>
          <dgm:dir/>
          <dgm:animOne val="branch"/>
          <dgm:animLvl val="lvl"/>
          <dgm:resizeHandles val="exact"/>
        </dgm:presLayoutVars>
      </dgm:prSet>
      <dgm:spPr/>
    </dgm:pt>
    <dgm:pt modelId="{13EB9ABE-0CF3-4888-9AFB-73E02FDE3C62}" type="pres">
      <dgm:prSet presAssocID="{E4338893-F277-41A2-8B3C-8C36903D7499}" presName="root1" presStyleCnt="0"/>
      <dgm:spPr/>
    </dgm:pt>
    <dgm:pt modelId="{50700C12-7C88-4AA6-960D-D72FDE5A0811}" type="pres">
      <dgm:prSet presAssocID="{E4338893-F277-41A2-8B3C-8C36903D7499}" presName="LevelOneTextNode" presStyleLbl="node0" presStyleIdx="0" presStyleCnt="1">
        <dgm:presLayoutVars>
          <dgm:chPref val="3"/>
        </dgm:presLayoutVars>
      </dgm:prSet>
      <dgm:spPr/>
    </dgm:pt>
    <dgm:pt modelId="{77F274C4-75A3-4266-8200-87F634725E60}" type="pres">
      <dgm:prSet presAssocID="{E4338893-F277-41A2-8B3C-8C36903D7499}" presName="level2hierChild" presStyleCnt="0"/>
      <dgm:spPr/>
    </dgm:pt>
    <dgm:pt modelId="{DB3A3807-BCDA-4542-BE44-AF0E19D667EF}" type="pres">
      <dgm:prSet presAssocID="{7CF7975C-8B8B-49CD-A2DE-9887ABD48C0F}" presName="conn2-1" presStyleLbl="parChTrans1D2" presStyleIdx="0" presStyleCnt="3"/>
      <dgm:spPr/>
    </dgm:pt>
    <dgm:pt modelId="{7BF7E29B-9D66-4A65-8E05-07CD9763F531}" type="pres">
      <dgm:prSet presAssocID="{7CF7975C-8B8B-49CD-A2DE-9887ABD48C0F}" presName="connTx" presStyleLbl="parChTrans1D2" presStyleIdx="0" presStyleCnt="3"/>
      <dgm:spPr/>
    </dgm:pt>
    <dgm:pt modelId="{AFF12585-3B6B-45A5-B5A2-24935FE1BD53}" type="pres">
      <dgm:prSet presAssocID="{B0B9CEA4-8DC0-4B95-A1DA-9CAF6649AEFA}" presName="root2" presStyleCnt="0"/>
      <dgm:spPr/>
    </dgm:pt>
    <dgm:pt modelId="{CD0F0274-D8CC-4E26-8E47-9D37C412C3A2}" type="pres">
      <dgm:prSet presAssocID="{B0B9CEA4-8DC0-4B95-A1DA-9CAF6649AEFA}" presName="LevelTwoTextNode" presStyleLbl="node2" presStyleIdx="0" presStyleCnt="3">
        <dgm:presLayoutVars>
          <dgm:chPref val="3"/>
        </dgm:presLayoutVars>
      </dgm:prSet>
      <dgm:spPr/>
    </dgm:pt>
    <dgm:pt modelId="{A0473367-1EBE-415C-80D4-D6FF6EFD7E69}" type="pres">
      <dgm:prSet presAssocID="{B0B9CEA4-8DC0-4B95-A1DA-9CAF6649AEFA}" presName="level3hierChild" presStyleCnt="0"/>
      <dgm:spPr/>
    </dgm:pt>
    <dgm:pt modelId="{EA975131-93A2-45A4-8D42-0C32DBBF61EF}" type="pres">
      <dgm:prSet presAssocID="{48FD5166-8676-40BF-A83E-17AF208D1C95}" presName="conn2-1" presStyleLbl="parChTrans1D2" presStyleIdx="1" presStyleCnt="3"/>
      <dgm:spPr/>
    </dgm:pt>
    <dgm:pt modelId="{5BF97355-7BE5-4822-87D7-4018582252EB}" type="pres">
      <dgm:prSet presAssocID="{48FD5166-8676-40BF-A83E-17AF208D1C95}" presName="connTx" presStyleLbl="parChTrans1D2" presStyleIdx="1" presStyleCnt="3"/>
      <dgm:spPr/>
    </dgm:pt>
    <dgm:pt modelId="{3CF653C9-0902-42AE-BEE2-3ADEF602AB91}" type="pres">
      <dgm:prSet presAssocID="{ED51D516-0380-4CCB-B6B1-DCF94734BE95}" presName="root2" presStyleCnt="0"/>
      <dgm:spPr/>
    </dgm:pt>
    <dgm:pt modelId="{DD9C1D4B-67BB-479B-AE9B-657556CA99C3}" type="pres">
      <dgm:prSet presAssocID="{ED51D516-0380-4CCB-B6B1-DCF94734BE95}" presName="LevelTwoTextNode" presStyleLbl="node2" presStyleIdx="1" presStyleCnt="3">
        <dgm:presLayoutVars>
          <dgm:chPref val="3"/>
        </dgm:presLayoutVars>
      </dgm:prSet>
      <dgm:spPr/>
    </dgm:pt>
    <dgm:pt modelId="{8EC7CABE-99B8-4655-9211-923519180532}" type="pres">
      <dgm:prSet presAssocID="{ED51D516-0380-4CCB-B6B1-DCF94734BE95}" presName="level3hierChild" presStyleCnt="0"/>
      <dgm:spPr/>
    </dgm:pt>
    <dgm:pt modelId="{2DBA2725-6503-4F14-8527-F43043F52F7A}" type="pres">
      <dgm:prSet presAssocID="{4CA6CC73-4564-48AC-9C40-6BF7E24FE2A9}" presName="conn2-1" presStyleLbl="parChTrans1D2" presStyleIdx="2" presStyleCnt="3"/>
      <dgm:spPr/>
    </dgm:pt>
    <dgm:pt modelId="{100C8D24-5801-48E1-BAA3-B0BCDE4EC965}" type="pres">
      <dgm:prSet presAssocID="{4CA6CC73-4564-48AC-9C40-6BF7E24FE2A9}" presName="connTx" presStyleLbl="parChTrans1D2" presStyleIdx="2" presStyleCnt="3"/>
      <dgm:spPr/>
    </dgm:pt>
    <dgm:pt modelId="{27E1C15E-F391-41D8-9D7A-1CFBD4783212}" type="pres">
      <dgm:prSet presAssocID="{0F675E14-0E73-43DF-9A12-CE0635D41E1C}" presName="root2" presStyleCnt="0"/>
      <dgm:spPr/>
    </dgm:pt>
    <dgm:pt modelId="{58F2AC70-9E89-4B64-A511-6DCD1DB28175}" type="pres">
      <dgm:prSet presAssocID="{0F675E14-0E73-43DF-9A12-CE0635D41E1C}" presName="LevelTwoTextNode" presStyleLbl="node2" presStyleIdx="2" presStyleCnt="3">
        <dgm:presLayoutVars>
          <dgm:chPref val="3"/>
        </dgm:presLayoutVars>
      </dgm:prSet>
      <dgm:spPr/>
    </dgm:pt>
    <dgm:pt modelId="{231A6BB4-51F8-4B60-A72D-353DCCD9CDC6}" type="pres">
      <dgm:prSet presAssocID="{0F675E14-0E73-43DF-9A12-CE0635D41E1C}" presName="level3hierChild" presStyleCnt="0"/>
      <dgm:spPr/>
    </dgm:pt>
  </dgm:ptLst>
  <dgm:cxnLst>
    <dgm:cxn modelId="{2B265508-7020-48B1-9BF8-CFCCEA6AEE68}" type="presOf" srcId="{4CA6CC73-4564-48AC-9C40-6BF7E24FE2A9}" destId="{2DBA2725-6503-4F14-8527-F43043F52F7A}" srcOrd="0" destOrd="0" presId="urn:microsoft.com/office/officeart/2005/8/layout/hierarchy2"/>
    <dgm:cxn modelId="{DFE9AE08-C533-4BBC-ACC8-1D14672B0AF5}" type="presOf" srcId="{B0B9CEA4-8DC0-4B95-A1DA-9CAF6649AEFA}" destId="{CD0F0274-D8CC-4E26-8E47-9D37C412C3A2}" srcOrd="0" destOrd="0" presId="urn:microsoft.com/office/officeart/2005/8/layout/hierarchy2"/>
    <dgm:cxn modelId="{1B7DD53A-28B5-473B-AE7F-2061441F1652}" type="presOf" srcId="{7CF7975C-8B8B-49CD-A2DE-9887ABD48C0F}" destId="{DB3A3807-BCDA-4542-BE44-AF0E19D667EF}" srcOrd="0" destOrd="0" presId="urn:microsoft.com/office/officeart/2005/8/layout/hierarchy2"/>
    <dgm:cxn modelId="{DF7AF360-4BCB-4D56-8D28-502F28050492}" type="presOf" srcId="{48FD5166-8676-40BF-A83E-17AF208D1C95}" destId="{5BF97355-7BE5-4822-87D7-4018582252EB}" srcOrd="1" destOrd="0" presId="urn:microsoft.com/office/officeart/2005/8/layout/hierarchy2"/>
    <dgm:cxn modelId="{E12B2264-11D9-432E-BEF2-15D5FE1C4D88}" type="presOf" srcId="{4CA6CC73-4564-48AC-9C40-6BF7E24FE2A9}" destId="{100C8D24-5801-48E1-BAA3-B0BCDE4EC965}" srcOrd="1" destOrd="0" presId="urn:microsoft.com/office/officeart/2005/8/layout/hierarchy2"/>
    <dgm:cxn modelId="{2FC1A668-9232-4AFA-979A-98FD7F59F330}" srcId="{E4338893-F277-41A2-8B3C-8C36903D7499}" destId="{ED51D516-0380-4CCB-B6B1-DCF94734BE95}" srcOrd="1" destOrd="0" parTransId="{48FD5166-8676-40BF-A83E-17AF208D1C95}" sibTransId="{90155906-6A2E-4BAA-B572-B8BA760EFCFE}"/>
    <dgm:cxn modelId="{5A0FC16F-3DBA-4DD4-ABD1-17DA3082AB29}" srcId="{E4338893-F277-41A2-8B3C-8C36903D7499}" destId="{B0B9CEA4-8DC0-4B95-A1DA-9CAF6649AEFA}" srcOrd="0" destOrd="0" parTransId="{7CF7975C-8B8B-49CD-A2DE-9887ABD48C0F}" sibTransId="{57AE21F8-D2ED-473E-80B4-75691139EE92}"/>
    <dgm:cxn modelId="{B8FF1472-F364-4862-B021-1A4D5E13185D}" type="presOf" srcId="{ED51D516-0380-4CCB-B6B1-DCF94734BE95}" destId="{DD9C1D4B-67BB-479B-AE9B-657556CA99C3}" srcOrd="0" destOrd="0" presId="urn:microsoft.com/office/officeart/2005/8/layout/hierarchy2"/>
    <dgm:cxn modelId="{11172972-F245-4BF0-95BC-E68A3E916805}" srcId="{E4338893-F277-41A2-8B3C-8C36903D7499}" destId="{0F675E14-0E73-43DF-9A12-CE0635D41E1C}" srcOrd="2" destOrd="0" parTransId="{4CA6CC73-4564-48AC-9C40-6BF7E24FE2A9}" sibTransId="{A00E987E-4A47-4FF1-9883-54CABA8070D2}"/>
    <dgm:cxn modelId="{6679F67C-6110-47C2-BBE5-6A022E82B5DC}" type="presOf" srcId="{267FA2D4-E927-4E97-BDC8-0D3EC367CDB2}" destId="{2769331C-AEDB-49AE-9FAE-19023C3E4DC2}" srcOrd="0" destOrd="0" presId="urn:microsoft.com/office/officeart/2005/8/layout/hierarchy2"/>
    <dgm:cxn modelId="{8DB1409C-BC07-4C1B-BEBC-4BE53C1533E8}" type="presOf" srcId="{7CF7975C-8B8B-49CD-A2DE-9887ABD48C0F}" destId="{7BF7E29B-9D66-4A65-8E05-07CD9763F531}" srcOrd="1" destOrd="0" presId="urn:microsoft.com/office/officeart/2005/8/layout/hierarchy2"/>
    <dgm:cxn modelId="{4501B2A0-32E9-45A1-BC0D-FF37E5436BEB}" type="presOf" srcId="{48FD5166-8676-40BF-A83E-17AF208D1C95}" destId="{EA975131-93A2-45A4-8D42-0C32DBBF61EF}" srcOrd="0" destOrd="0" presId="urn:microsoft.com/office/officeart/2005/8/layout/hierarchy2"/>
    <dgm:cxn modelId="{35A735B6-F1DD-41F8-9E96-41CB9020A766}" srcId="{267FA2D4-E927-4E97-BDC8-0D3EC367CDB2}" destId="{E4338893-F277-41A2-8B3C-8C36903D7499}" srcOrd="0" destOrd="0" parTransId="{3D38A7FA-46B2-45A2-B386-1B078FB7F56B}" sibTransId="{1A62E05E-483B-4FCC-9223-F4628F539DF7}"/>
    <dgm:cxn modelId="{263A3CD2-C924-4B64-B8A8-F51FE80FF6A3}" type="presOf" srcId="{E4338893-F277-41A2-8B3C-8C36903D7499}" destId="{50700C12-7C88-4AA6-960D-D72FDE5A0811}" srcOrd="0" destOrd="0" presId="urn:microsoft.com/office/officeart/2005/8/layout/hierarchy2"/>
    <dgm:cxn modelId="{B9F5DAD7-8205-4D7D-A9B4-CDC74D3A00E6}" type="presOf" srcId="{0F675E14-0E73-43DF-9A12-CE0635D41E1C}" destId="{58F2AC70-9E89-4B64-A511-6DCD1DB28175}" srcOrd="0" destOrd="0" presId="urn:microsoft.com/office/officeart/2005/8/layout/hierarchy2"/>
    <dgm:cxn modelId="{31ACB40C-4FA7-4063-BA47-E8AF186129EC}" type="presParOf" srcId="{2769331C-AEDB-49AE-9FAE-19023C3E4DC2}" destId="{13EB9ABE-0CF3-4888-9AFB-73E02FDE3C62}" srcOrd="0" destOrd="0" presId="urn:microsoft.com/office/officeart/2005/8/layout/hierarchy2"/>
    <dgm:cxn modelId="{9330BFC1-82E6-4823-BB02-8559AD107E5A}" type="presParOf" srcId="{13EB9ABE-0CF3-4888-9AFB-73E02FDE3C62}" destId="{50700C12-7C88-4AA6-960D-D72FDE5A0811}" srcOrd="0" destOrd="0" presId="urn:microsoft.com/office/officeart/2005/8/layout/hierarchy2"/>
    <dgm:cxn modelId="{5E779D10-4957-474A-8158-09A77CCD0641}" type="presParOf" srcId="{13EB9ABE-0CF3-4888-9AFB-73E02FDE3C62}" destId="{77F274C4-75A3-4266-8200-87F634725E60}" srcOrd="1" destOrd="0" presId="urn:microsoft.com/office/officeart/2005/8/layout/hierarchy2"/>
    <dgm:cxn modelId="{2CF6A1D4-B40B-493F-9924-89EEF5E49CA7}" type="presParOf" srcId="{77F274C4-75A3-4266-8200-87F634725E60}" destId="{DB3A3807-BCDA-4542-BE44-AF0E19D667EF}" srcOrd="0" destOrd="0" presId="urn:microsoft.com/office/officeart/2005/8/layout/hierarchy2"/>
    <dgm:cxn modelId="{30063F65-A9C6-4796-86B1-19423D0A52C1}" type="presParOf" srcId="{DB3A3807-BCDA-4542-BE44-AF0E19D667EF}" destId="{7BF7E29B-9D66-4A65-8E05-07CD9763F531}" srcOrd="0" destOrd="0" presId="urn:microsoft.com/office/officeart/2005/8/layout/hierarchy2"/>
    <dgm:cxn modelId="{9724B0AF-DEC4-4C5B-B50C-722DE4A62000}" type="presParOf" srcId="{77F274C4-75A3-4266-8200-87F634725E60}" destId="{AFF12585-3B6B-45A5-B5A2-24935FE1BD53}" srcOrd="1" destOrd="0" presId="urn:microsoft.com/office/officeart/2005/8/layout/hierarchy2"/>
    <dgm:cxn modelId="{4EDDD5D2-D36D-4A66-A5A6-505F28FAE287}" type="presParOf" srcId="{AFF12585-3B6B-45A5-B5A2-24935FE1BD53}" destId="{CD0F0274-D8CC-4E26-8E47-9D37C412C3A2}" srcOrd="0" destOrd="0" presId="urn:microsoft.com/office/officeart/2005/8/layout/hierarchy2"/>
    <dgm:cxn modelId="{FF35509D-03ED-453D-A3CD-C145CE539145}" type="presParOf" srcId="{AFF12585-3B6B-45A5-B5A2-24935FE1BD53}" destId="{A0473367-1EBE-415C-80D4-D6FF6EFD7E69}" srcOrd="1" destOrd="0" presId="urn:microsoft.com/office/officeart/2005/8/layout/hierarchy2"/>
    <dgm:cxn modelId="{43A91A69-5544-44A2-9DB0-E9BFB00E8176}" type="presParOf" srcId="{77F274C4-75A3-4266-8200-87F634725E60}" destId="{EA975131-93A2-45A4-8D42-0C32DBBF61EF}" srcOrd="2" destOrd="0" presId="urn:microsoft.com/office/officeart/2005/8/layout/hierarchy2"/>
    <dgm:cxn modelId="{A56D7F08-BD17-4334-B1EB-CAEA71CC0A5E}" type="presParOf" srcId="{EA975131-93A2-45A4-8D42-0C32DBBF61EF}" destId="{5BF97355-7BE5-4822-87D7-4018582252EB}" srcOrd="0" destOrd="0" presId="urn:microsoft.com/office/officeart/2005/8/layout/hierarchy2"/>
    <dgm:cxn modelId="{20056EB5-A44E-482E-958F-259A2C2C5444}" type="presParOf" srcId="{77F274C4-75A3-4266-8200-87F634725E60}" destId="{3CF653C9-0902-42AE-BEE2-3ADEF602AB91}" srcOrd="3" destOrd="0" presId="urn:microsoft.com/office/officeart/2005/8/layout/hierarchy2"/>
    <dgm:cxn modelId="{DCBC0F86-BBBA-4C6A-85C7-1432CA8A747A}" type="presParOf" srcId="{3CF653C9-0902-42AE-BEE2-3ADEF602AB91}" destId="{DD9C1D4B-67BB-479B-AE9B-657556CA99C3}" srcOrd="0" destOrd="0" presId="urn:microsoft.com/office/officeart/2005/8/layout/hierarchy2"/>
    <dgm:cxn modelId="{D5489227-9476-401D-871C-B202312301F8}" type="presParOf" srcId="{3CF653C9-0902-42AE-BEE2-3ADEF602AB91}" destId="{8EC7CABE-99B8-4655-9211-923519180532}" srcOrd="1" destOrd="0" presId="urn:microsoft.com/office/officeart/2005/8/layout/hierarchy2"/>
    <dgm:cxn modelId="{2880C662-269A-496E-B8B3-D735AF5C98DF}" type="presParOf" srcId="{77F274C4-75A3-4266-8200-87F634725E60}" destId="{2DBA2725-6503-4F14-8527-F43043F52F7A}" srcOrd="4" destOrd="0" presId="urn:microsoft.com/office/officeart/2005/8/layout/hierarchy2"/>
    <dgm:cxn modelId="{3C7DB1EA-DBEA-4156-AD87-5DAB10247E67}" type="presParOf" srcId="{2DBA2725-6503-4F14-8527-F43043F52F7A}" destId="{100C8D24-5801-48E1-BAA3-B0BCDE4EC965}" srcOrd="0" destOrd="0" presId="urn:microsoft.com/office/officeart/2005/8/layout/hierarchy2"/>
    <dgm:cxn modelId="{7BF70283-B654-4907-A3EB-3CAF2E90E2E5}" type="presParOf" srcId="{77F274C4-75A3-4266-8200-87F634725E60}" destId="{27E1C15E-F391-41D8-9D7A-1CFBD4783212}" srcOrd="5" destOrd="0" presId="urn:microsoft.com/office/officeart/2005/8/layout/hierarchy2"/>
    <dgm:cxn modelId="{5193071E-3FE3-4230-ACA7-1D4F656C5BAF}" type="presParOf" srcId="{27E1C15E-F391-41D8-9D7A-1CFBD4783212}" destId="{58F2AC70-9E89-4B64-A511-6DCD1DB28175}" srcOrd="0" destOrd="0" presId="urn:microsoft.com/office/officeart/2005/8/layout/hierarchy2"/>
    <dgm:cxn modelId="{ABA28E7F-AC85-49C2-926E-3B68DC1CD60B}" type="presParOf" srcId="{27E1C15E-F391-41D8-9D7A-1CFBD4783212}" destId="{231A6BB4-51F8-4B60-A72D-353DCCD9CDC6}"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7697078-6CDB-4443-B5E5-EF6DF82C0B9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ID"/>
        </a:p>
      </dgm:t>
    </dgm:pt>
    <dgm:pt modelId="{886DB166-20BA-4EEA-8462-63E8930EBD6C}">
      <dgm:prSet phldrT="[Text]"/>
      <dgm:spPr/>
      <dgm:t>
        <a:bodyPr/>
        <a:lstStyle/>
        <a:p>
          <a:r>
            <a:rPr lang="en-ID"/>
            <a:t>Kepemimpinan dalam menggerakkan anggota sekolah.</a:t>
          </a:r>
        </a:p>
      </dgm:t>
    </dgm:pt>
    <dgm:pt modelId="{4F629D43-3728-44A7-AB0F-35CB1050F7E3}" type="parTrans" cxnId="{2DCC6BBD-7FA7-4F92-86BE-D6C4A44CF274}">
      <dgm:prSet/>
      <dgm:spPr/>
      <dgm:t>
        <a:bodyPr/>
        <a:lstStyle/>
        <a:p>
          <a:endParaRPr lang="en-ID"/>
        </a:p>
      </dgm:t>
    </dgm:pt>
    <dgm:pt modelId="{69360E7C-C8AD-44C5-81EB-0ECE2A119FC1}" type="sibTrans" cxnId="{2DCC6BBD-7FA7-4F92-86BE-D6C4A44CF274}">
      <dgm:prSet/>
      <dgm:spPr/>
      <dgm:t>
        <a:bodyPr/>
        <a:lstStyle/>
        <a:p>
          <a:endParaRPr lang="en-ID"/>
        </a:p>
      </dgm:t>
    </dgm:pt>
    <dgm:pt modelId="{6C69C9D5-2AB7-4F01-ADAA-865FAC724131}">
      <dgm:prSet phldrT="[Text]"/>
      <dgm:spPr/>
      <dgm:t>
        <a:bodyPr/>
        <a:lstStyle/>
        <a:p>
          <a:r>
            <a:rPr lang="en-ID" dirty="0" err="1"/>
            <a:t>Memotivasi</a:t>
          </a:r>
          <a:r>
            <a:rPr lang="en-ID" dirty="0"/>
            <a:t> dan </a:t>
          </a:r>
          <a:r>
            <a:rPr lang="en-ID" dirty="0" err="1"/>
            <a:t>mengarahkan</a:t>
          </a:r>
          <a:r>
            <a:rPr lang="en-ID" dirty="0"/>
            <a:t> </a:t>
          </a:r>
          <a:r>
            <a:rPr lang="en-ID" dirty="0" err="1"/>
            <a:t>personil</a:t>
          </a:r>
          <a:r>
            <a:rPr lang="en-ID" dirty="0"/>
            <a:t> </a:t>
          </a:r>
          <a:r>
            <a:rPr lang="en-ID" dirty="0" err="1"/>
            <a:t>untuk</a:t>
          </a:r>
          <a:r>
            <a:rPr lang="en-ID" dirty="0"/>
            <a:t> </a:t>
          </a:r>
          <a:r>
            <a:rPr lang="en-ID" dirty="0" err="1"/>
            <a:t>bekerja</a:t>
          </a:r>
          <a:r>
            <a:rPr lang="en-ID" dirty="0"/>
            <a:t> </a:t>
          </a:r>
          <a:r>
            <a:rPr lang="en-ID" dirty="0" err="1"/>
            <a:t>sesuai</a:t>
          </a:r>
          <a:r>
            <a:rPr lang="en-ID" dirty="0"/>
            <a:t> </a:t>
          </a:r>
          <a:r>
            <a:rPr lang="en-ID" dirty="0" err="1"/>
            <a:t>tupoksi</a:t>
          </a:r>
          <a:r>
            <a:rPr lang="en-ID" dirty="0"/>
            <a:t>.</a:t>
          </a:r>
        </a:p>
      </dgm:t>
    </dgm:pt>
    <dgm:pt modelId="{28E136DE-F607-4606-99C8-6E939AFDF8E3}" type="parTrans" cxnId="{3BAD6DBD-7678-4C1A-9E3F-902A67612D1E}">
      <dgm:prSet/>
      <dgm:spPr/>
      <dgm:t>
        <a:bodyPr/>
        <a:lstStyle/>
        <a:p>
          <a:endParaRPr lang="en-ID"/>
        </a:p>
      </dgm:t>
    </dgm:pt>
    <dgm:pt modelId="{3C1F7339-B922-415F-B75A-ABC44BA3C7B1}" type="sibTrans" cxnId="{3BAD6DBD-7678-4C1A-9E3F-902A67612D1E}">
      <dgm:prSet/>
      <dgm:spPr/>
      <dgm:t>
        <a:bodyPr/>
        <a:lstStyle/>
        <a:p>
          <a:endParaRPr lang="en-ID"/>
        </a:p>
      </dgm:t>
    </dgm:pt>
    <dgm:pt modelId="{4F07F7F5-B585-414F-B8B4-DBCA9B12F1BA}">
      <dgm:prSet/>
      <dgm:spPr/>
      <dgm:t>
        <a:bodyPr/>
        <a:lstStyle/>
        <a:p>
          <a:r>
            <a:rPr lang="en-ID"/>
            <a:t>Pengarahan/Penggerakan:</a:t>
          </a:r>
        </a:p>
      </dgm:t>
    </dgm:pt>
    <dgm:pt modelId="{81B5FE17-C377-4EC9-9CA3-41B0B7B50022}" type="parTrans" cxnId="{D9AD8B4F-84CC-44F7-A167-2D817B2F24A5}">
      <dgm:prSet/>
      <dgm:spPr/>
      <dgm:t>
        <a:bodyPr/>
        <a:lstStyle/>
        <a:p>
          <a:endParaRPr lang="en-ID"/>
        </a:p>
      </dgm:t>
    </dgm:pt>
    <dgm:pt modelId="{92359939-D386-4A41-BD3B-54DBC1574FA1}" type="sibTrans" cxnId="{D9AD8B4F-84CC-44F7-A167-2D817B2F24A5}">
      <dgm:prSet/>
      <dgm:spPr/>
      <dgm:t>
        <a:bodyPr/>
        <a:lstStyle/>
        <a:p>
          <a:endParaRPr lang="en-ID"/>
        </a:p>
      </dgm:t>
    </dgm:pt>
    <dgm:pt modelId="{CFC1CE1F-E7FE-41AA-9906-B4D253671CCA}" type="pres">
      <dgm:prSet presAssocID="{87697078-6CDB-4443-B5E5-EF6DF82C0B9A}" presName="diagram" presStyleCnt="0">
        <dgm:presLayoutVars>
          <dgm:chPref val="1"/>
          <dgm:dir/>
          <dgm:animOne val="branch"/>
          <dgm:animLvl val="lvl"/>
          <dgm:resizeHandles val="exact"/>
        </dgm:presLayoutVars>
      </dgm:prSet>
      <dgm:spPr/>
    </dgm:pt>
    <dgm:pt modelId="{6F1805F4-46F5-4486-BBD8-7D9008A44135}" type="pres">
      <dgm:prSet presAssocID="{4F07F7F5-B585-414F-B8B4-DBCA9B12F1BA}" presName="root1" presStyleCnt="0"/>
      <dgm:spPr/>
    </dgm:pt>
    <dgm:pt modelId="{C1D15E7A-E3EF-4490-9F6F-B9259AD8237F}" type="pres">
      <dgm:prSet presAssocID="{4F07F7F5-B585-414F-B8B4-DBCA9B12F1BA}" presName="LevelOneTextNode" presStyleLbl="node0" presStyleIdx="0" presStyleCnt="1">
        <dgm:presLayoutVars>
          <dgm:chPref val="3"/>
        </dgm:presLayoutVars>
      </dgm:prSet>
      <dgm:spPr/>
    </dgm:pt>
    <dgm:pt modelId="{C3FFB836-DD35-4C6C-B9CA-EE0F9902261C}" type="pres">
      <dgm:prSet presAssocID="{4F07F7F5-B585-414F-B8B4-DBCA9B12F1BA}" presName="level2hierChild" presStyleCnt="0"/>
      <dgm:spPr/>
    </dgm:pt>
    <dgm:pt modelId="{AD4D5664-C4C6-4F6C-87C3-68AB174652B4}" type="pres">
      <dgm:prSet presAssocID="{4F629D43-3728-44A7-AB0F-35CB1050F7E3}" presName="conn2-1" presStyleLbl="parChTrans1D2" presStyleIdx="0" presStyleCnt="2"/>
      <dgm:spPr/>
    </dgm:pt>
    <dgm:pt modelId="{E5C61FAD-D2E0-45D7-82B4-31B1F95D534D}" type="pres">
      <dgm:prSet presAssocID="{4F629D43-3728-44A7-AB0F-35CB1050F7E3}" presName="connTx" presStyleLbl="parChTrans1D2" presStyleIdx="0" presStyleCnt="2"/>
      <dgm:spPr/>
    </dgm:pt>
    <dgm:pt modelId="{192C7740-B815-4DD6-8BF3-F23134498FE1}" type="pres">
      <dgm:prSet presAssocID="{886DB166-20BA-4EEA-8462-63E8930EBD6C}" presName="root2" presStyleCnt="0"/>
      <dgm:spPr/>
    </dgm:pt>
    <dgm:pt modelId="{FC9C9714-56CD-466F-B302-0AC1AAD57B29}" type="pres">
      <dgm:prSet presAssocID="{886DB166-20BA-4EEA-8462-63E8930EBD6C}" presName="LevelTwoTextNode" presStyleLbl="node2" presStyleIdx="0" presStyleCnt="2">
        <dgm:presLayoutVars>
          <dgm:chPref val="3"/>
        </dgm:presLayoutVars>
      </dgm:prSet>
      <dgm:spPr/>
    </dgm:pt>
    <dgm:pt modelId="{ABB05FA0-0A90-440B-87A9-93446820956C}" type="pres">
      <dgm:prSet presAssocID="{886DB166-20BA-4EEA-8462-63E8930EBD6C}" presName="level3hierChild" presStyleCnt="0"/>
      <dgm:spPr/>
    </dgm:pt>
    <dgm:pt modelId="{EE7730AE-2E35-41D6-9BBA-C7EF8AE52C85}" type="pres">
      <dgm:prSet presAssocID="{28E136DE-F607-4606-99C8-6E939AFDF8E3}" presName="conn2-1" presStyleLbl="parChTrans1D2" presStyleIdx="1" presStyleCnt="2"/>
      <dgm:spPr/>
    </dgm:pt>
    <dgm:pt modelId="{BC39F88E-EE17-461F-B2D5-A8BAB6FB82AB}" type="pres">
      <dgm:prSet presAssocID="{28E136DE-F607-4606-99C8-6E939AFDF8E3}" presName="connTx" presStyleLbl="parChTrans1D2" presStyleIdx="1" presStyleCnt="2"/>
      <dgm:spPr/>
    </dgm:pt>
    <dgm:pt modelId="{8B470DEE-1ECA-4471-92B1-0112C9579AF0}" type="pres">
      <dgm:prSet presAssocID="{6C69C9D5-2AB7-4F01-ADAA-865FAC724131}" presName="root2" presStyleCnt="0"/>
      <dgm:spPr/>
    </dgm:pt>
    <dgm:pt modelId="{09F39A8B-3D3A-4766-A283-6B12ADF6B786}" type="pres">
      <dgm:prSet presAssocID="{6C69C9D5-2AB7-4F01-ADAA-865FAC724131}" presName="LevelTwoTextNode" presStyleLbl="node2" presStyleIdx="1" presStyleCnt="2">
        <dgm:presLayoutVars>
          <dgm:chPref val="3"/>
        </dgm:presLayoutVars>
      </dgm:prSet>
      <dgm:spPr/>
    </dgm:pt>
    <dgm:pt modelId="{FFC7362D-6D6C-4CDA-8891-1E9549ED4FB8}" type="pres">
      <dgm:prSet presAssocID="{6C69C9D5-2AB7-4F01-ADAA-865FAC724131}" presName="level3hierChild" presStyleCnt="0"/>
      <dgm:spPr/>
    </dgm:pt>
  </dgm:ptLst>
  <dgm:cxnLst>
    <dgm:cxn modelId="{EB8C9206-331F-4085-8AE5-8E8EDD7DEB64}" type="presOf" srcId="{4F629D43-3728-44A7-AB0F-35CB1050F7E3}" destId="{E5C61FAD-D2E0-45D7-82B4-31B1F95D534D}" srcOrd="1" destOrd="0" presId="urn:microsoft.com/office/officeart/2005/8/layout/hierarchy2"/>
    <dgm:cxn modelId="{09B0D206-1C25-4450-831A-BB77B245194F}" type="presOf" srcId="{886DB166-20BA-4EEA-8462-63E8930EBD6C}" destId="{FC9C9714-56CD-466F-B302-0AC1AAD57B29}" srcOrd="0" destOrd="0" presId="urn:microsoft.com/office/officeart/2005/8/layout/hierarchy2"/>
    <dgm:cxn modelId="{7EC22A2C-1F1D-4E96-B9C5-A8E3B0C943AA}" type="presOf" srcId="{28E136DE-F607-4606-99C8-6E939AFDF8E3}" destId="{EE7730AE-2E35-41D6-9BBA-C7EF8AE52C85}" srcOrd="0" destOrd="0" presId="urn:microsoft.com/office/officeart/2005/8/layout/hierarchy2"/>
    <dgm:cxn modelId="{FBC23D2C-73BA-4DD5-9A7A-73ACA87F1470}" type="presOf" srcId="{4F629D43-3728-44A7-AB0F-35CB1050F7E3}" destId="{AD4D5664-C4C6-4F6C-87C3-68AB174652B4}" srcOrd="0" destOrd="0" presId="urn:microsoft.com/office/officeart/2005/8/layout/hierarchy2"/>
    <dgm:cxn modelId="{427C5733-C67B-4EB5-807D-178D9935CC36}" type="presOf" srcId="{6C69C9D5-2AB7-4F01-ADAA-865FAC724131}" destId="{09F39A8B-3D3A-4766-A283-6B12ADF6B786}" srcOrd="0" destOrd="0" presId="urn:microsoft.com/office/officeart/2005/8/layout/hierarchy2"/>
    <dgm:cxn modelId="{D9AD8B4F-84CC-44F7-A167-2D817B2F24A5}" srcId="{87697078-6CDB-4443-B5E5-EF6DF82C0B9A}" destId="{4F07F7F5-B585-414F-B8B4-DBCA9B12F1BA}" srcOrd="0" destOrd="0" parTransId="{81B5FE17-C377-4EC9-9CA3-41B0B7B50022}" sibTransId="{92359939-D386-4A41-BD3B-54DBC1574FA1}"/>
    <dgm:cxn modelId="{65AFBF9C-18B7-478D-938A-353A3609CFA0}" type="presOf" srcId="{87697078-6CDB-4443-B5E5-EF6DF82C0B9A}" destId="{CFC1CE1F-E7FE-41AA-9906-B4D253671CCA}" srcOrd="0" destOrd="0" presId="urn:microsoft.com/office/officeart/2005/8/layout/hierarchy2"/>
    <dgm:cxn modelId="{2DCC6BBD-7FA7-4F92-86BE-D6C4A44CF274}" srcId="{4F07F7F5-B585-414F-B8B4-DBCA9B12F1BA}" destId="{886DB166-20BA-4EEA-8462-63E8930EBD6C}" srcOrd="0" destOrd="0" parTransId="{4F629D43-3728-44A7-AB0F-35CB1050F7E3}" sibTransId="{69360E7C-C8AD-44C5-81EB-0ECE2A119FC1}"/>
    <dgm:cxn modelId="{3BAD6DBD-7678-4C1A-9E3F-902A67612D1E}" srcId="{4F07F7F5-B585-414F-B8B4-DBCA9B12F1BA}" destId="{6C69C9D5-2AB7-4F01-ADAA-865FAC724131}" srcOrd="1" destOrd="0" parTransId="{28E136DE-F607-4606-99C8-6E939AFDF8E3}" sibTransId="{3C1F7339-B922-415F-B75A-ABC44BA3C7B1}"/>
    <dgm:cxn modelId="{561D19DA-E441-45E8-9240-44A4B872BA23}" type="presOf" srcId="{4F07F7F5-B585-414F-B8B4-DBCA9B12F1BA}" destId="{C1D15E7A-E3EF-4490-9F6F-B9259AD8237F}" srcOrd="0" destOrd="0" presId="urn:microsoft.com/office/officeart/2005/8/layout/hierarchy2"/>
    <dgm:cxn modelId="{50E518E3-C9F5-4C86-880E-E8D004CF4374}" type="presOf" srcId="{28E136DE-F607-4606-99C8-6E939AFDF8E3}" destId="{BC39F88E-EE17-461F-B2D5-A8BAB6FB82AB}" srcOrd="1" destOrd="0" presId="urn:microsoft.com/office/officeart/2005/8/layout/hierarchy2"/>
    <dgm:cxn modelId="{78FAFB30-1904-4678-BCF2-0B0A3AC63746}" type="presParOf" srcId="{CFC1CE1F-E7FE-41AA-9906-B4D253671CCA}" destId="{6F1805F4-46F5-4486-BBD8-7D9008A44135}" srcOrd="0" destOrd="0" presId="urn:microsoft.com/office/officeart/2005/8/layout/hierarchy2"/>
    <dgm:cxn modelId="{A77CF698-3CBD-435C-9D69-DE29ED3F2036}" type="presParOf" srcId="{6F1805F4-46F5-4486-BBD8-7D9008A44135}" destId="{C1D15E7A-E3EF-4490-9F6F-B9259AD8237F}" srcOrd="0" destOrd="0" presId="urn:microsoft.com/office/officeart/2005/8/layout/hierarchy2"/>
    <dgm:cxn modelId="{0061A646-EC89-4533-AAD5-8C110988B766}" type="presParOf" srcId="{6F1805F4-46F5-4486-BBD8-7D9008A44135}" destId="{C3FFB836-DD35-4C6C-B9CA-EE0F9902261C}" srcOrd="1" destOrd="0" presId="urn:microsoft.com/office/officeart/2005/8/layout/hierarchy2"/>
    <dgm:cxn modelId="{79CBB9BC-F623-4077-AF89-97823510EA5D}" type="presParOf" srcId="{C3FFB836-DD35-4C6C-B9CA-EE0F9902261C}" destId="{AD4D5664-C4C6-4F6C-87C3-68AB174652B4}" srcOrd="0" destOrd="0" presId="urn:microsoft.com/office/officeart/2005/8/layout/hierarchy2"/>
    <dgm:cxn modelId="{F34AFDE8-D80B-4401-AEEB-21D4BF4E3111}" type="presParOf" srcId="{AD4D5664-C4C6-4F6C-87C3-68AB174652B4}" destId="{E5C61FAD-D2E0-45D7-82B4-31B1F95D534D}" srcOrd="0" destOrd="0" presId="urn:microsoft.com/office/officeart/2005/8/layout/hierarchy2"/>
    <dgm:cxn modelId="{86C41771-5F8E-47C3-9E88-2926BCBB0D88}" type="presParOf" srcId="{C3FFB836-DD35-4C6C-B9CA-EE0F9902261C}" destId="{192C7740-B815-4DD6-8BF3-F23134498FE1}" srcOrd="1" destOrd="0" presId="urn:microsoft.com/office/officeart/2005/8/layout/hierarchy2"/>
    <dgm:cxn modelId="{96642BB3-3E72-47DF-BF79-0DDC83C22D23}" type="presParOf" srcId="{192C7740-B815-4DD6-8BF3-F23134498FE1}" destId="{FC9C9714-56CD-466F-B302-0AC1AAD57B29}" srcOrd="0" destOrd="0" presId="urn:microsoft.com/office/officeart/2005/8/layout/hierarchy2"/>
    <dgm:cxn modelId="{6ADB81A1-72C8-4CEE-8EE2-E9A024A3CCEC}" type="presParOf" srcId="{192C7740-B815-4DD6-8BF3-F23134498FE1}" destId="{ABB05FA0-0A90-440B-87A9-93446820956C}" srcOrd="1" destOrd="0" presId="urn:microsoft.com/office/officeart/2005/8/layout/hierarchy2"/>
    <dgm:cxn modelId="{5150BAAD-0D3F-4ADE-976F-0C144EEDE71F}" type="presParOf" srcId="{C3FFB836-DD35-4C6C-B9CA-EE0F9902261C}" destId="{EE7730AE-2E35-41D6-9BBA-C7EF8AE52C85}" srcOrd="2" destOrd="0" presId="urn:microsoft.com/office/officeart/2005/8/layout/hierarchy2"/>
    <dgm:cxn modelId="{3DAE5D36-81B3-4947-AE1E-1C9A1C0EE94D}" type="presParOf" srcId="{EE7730AE-2E35-41D6-9BBA-C7EF8AE52C85}" destId="{BC39F88E-EE17-461F-B2D5-A8BAB6FB82AB}" srcOrd="0" destOrd="0" presId="urn:microsoft.com/office/officeart/2005/8/layout/hierarchy2"/>
    <dgm:cxn modelId="{7DCF24FB-83E9-4C79-BDB5-9A4F0AB150D1}" type="presParOf" srcId="{C3FFB836-DD35-4C6C-B9CA-EE0F9902261C}" destId="{8B470DEE-1ECA-4471-92B1-0112C9579AF0}" srcOrd="3" destOrd="0" presId="urn:microsoft.com/office/officeart/2005/8/layout/hierarchy2"/>
    <dgm:cxn modelId="{28BD3AC2-588E-4873-BC4B-3F0D109B2635}" type="presParOf" srcId="{8B470DEE-1ECA-4471-92B1-0112C9579AF0}" destId="{09F39A8B-3D3A-4766-A283-6B12ADF6B786}" srcOrd="0" destOrd="0" presId="urn:microsoft.com/office/officeart/2005/8/layout/hierarchy2"/>
    <dgm:cxn modelId="{23EB72C2-3E95-4EC8-AE03-41FA54A29493}" type="presParOf" srcId="{8B470DEE-1ECA-4471-92B1-0112C9579AF0}" destId="{FFC7362D-6D6C-4CDA-8891-1E9549ED4FB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CA789C1-63CD-496A-BE83-94CDFCF9DFB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ID"/>
        </a:p>
      </dgm:t>
    </dgm:pt>
    <dgm:pt modelId="{64805399-DB35-46E8-AC49-2C4EDC782E32}">
      <dgm:prSet phldrT="[Text]" custT="1"/>
      <dgm:spPr/>
      <dgm:t>
        <a:bodyPr/>
        <a:lstStyle/>
        <a:p>
          <a:r>
            <a:rPr lang="en-ID" sz="2000"/>
            <a:t>Pengawasan eksternal dan internal.</a:t>
          </a:r>
        </a:p>
      </dgm:t>
    </dgm:pt>
    <dgm:pt modelId="{86DE8EB5-59D6-45F2-8899-EFDA38F50A52}" type="parTrans" cxnId="{8005E0AC-7138-456B-9566-45E8CFD14A45}">
      <dgm:prSet custT="1"/>
      <dgm:spPr/>
      <dgm:t>
        <a:bodyPr/>
        <a:lstStyle/>
        <a:p>
          <a:endParaRPr lang="en-ID" sz="600"/>
        </a:p>
      </dgm:t>
    </dgm:pt>
    <dgm:pt modelId="{F153A325-CAB7-464A-89FB-11C39D5EEF54}" type="sibTrans" cxnId="{8005E0AC-7138-456B-9566-45E8CFD14A45}">
      <dgm:prSet/>
      <dgm:spPr/>
      <dgm:t>
        <a:bodyPr/>
        <a:lstStyle/>
        <a:p>
          <a:endParaRPr lang="en-ID" sz="2000"/>
        </a:p>
      </dgm:t>
    </dgm:pt>
    <dgm:pt modelId="{76546FA4-44F4-410A-9B22-0456D1AC1E62}">
      <dgm:prSet phldrT="[Text]" custT="1"/>
      <dgm:spPr/>
      <dgm:t>
        <a:bodyPr/>
        <a:lstStyle/>
        <a:p>
          <a:r>
            <a:rPr lang="en-ID" sz="2000"/>
            <a:t>Memastikan pelaksanaan rencana sesuai dengan yang telah ditetapkan.</a:t>
          </a:r>
        </a:p>
      </dgm:t>
    </dgm:pt>
    <dgm:pt modelId="{E4A8806D-75BF-472F-B5C6-EE1DD183E690}" type="parTrans" cxnId="{E10B8933-029F-4114-96C9-F088526F44C3}">
      <dgm:prSet custT="1"/>
      <dgm:spPr/>
      <dgm:t>
        <a:bodyPr/>
        <a:lstStyle/>
        <a:p>
          <a:endParaRPr lang="en-ID" sz="700"/>
        </a:p>
      </dgm:t>
    </dgm:pt>
    <dgm:pt modelId="{C3323458-A13A-4D50-AF3A-7820D56F2236}" type="sibTrans" cxnId="{E10B8933-029F-4114-96C9-F088526F44C3}">
      <dgm:prSet/>
      <dgm:spPr/>
      <dgm:t>
        <a:bodyPr/>
        <a:lstStyle/>
        <a:p>
          <a:endParaRPr lang="en-ID" sz="2000"/>
        </a:p>
      </dgm:t>
    </dgm:pt>
    <dgm:pt modelId="{95EE755C-AB91-480D-8810-260C6F7A6660}">
      <dgm:prSet custT="1"/>
      <dgm:spPr/>
      <dgm:t>
        <a:bodyPr/>
        <a:lstStyle/>
        <a:p>
          <a:r>
            <a:rPr lang="en-ID" sz="2000"/>
            <a:t>Pengawasan:</a:t>
          </a:r>
        </a:p>
      </dgm:t>
    </dgm:pt>
    <dgm:pt modelId="{E06FD0AC-C712-4889-BE17-82C8C9277423}" type="parTrans" cxnId="{4C37EC76-0570-48BB-A097-734C47ABD7C9}">
      <dgm:prSet/>
      <dgm:spPr/>
      <dgm:t>
        <a:bodyPr/>
        <a:lstStyle/>
        <a:p>
          <a:endParaRPr lang="en-ID" sz="2000"/>
        </a:p>
      </dgm:t>
    </dgm:pt>
    <dgm:pt modelId="{FCC366CE-2714-4535-941C-18D7A3281746}" type="sibTrans" cxnId="{4C37EC76-0570-48BB-A097-734C47ABD7C9}">
      <dgm:prSet/>
      <dgm:spPr/>
      <dgm:t>
        <a:bodyPr/>
        <a:lstStyle/>
        <a:p>
          <a:endParaRPr lang="en-ID" sz="2000"/>
        </a:p>
      </dgm:t>
    </dgm:pt>
    <dgm:pt modelId="{1A501A68-3AD1-45C2-AC13-52333BBDE833}">
      <dgm:prSet custT="1"/>
      <dgm:spPr/>
      <dgm:t>
        <a:bodyPr/>
        <a:lstStyle/>
        <a:p>
          <a:r>
            <a:rPr lang="en-ID" sz="2000"/>
            <a:t>Digitalisasi pengawasan.</a:t>
          </a:r>
        </a:p>
      </dgm:t>
    </dgm:pt>
    <dgm:pt modelId="{333B69F6-E5FE-41E8-8326-2BA7D78E7D8E}" type="parTrans" cxnId="{5E6B2980-6FB3-4AFE-B009-93E54BA5C141}">
      <dgm:prSet custT="1"/>
      <dgm:spPr/>
      <dgm:t>
        <a:bodyPr/>
        <a:lstStyle/>
        <a:p>
          <a:endParaRPr lang="en-ID" sz="700"/>
        </a:p>
      </dgm:t>
    </dgm:pt>
    <dgm:pt modelId="{09CF2ACE-8E49-4802-9A2D-449C2DB40D20}" type="sibTrans" cxnId="{5E6B2980-6FB3-4AFE-B009-93E54BA5C141}">
      <dgm:prSet/>
      <dgm:spPr/>
      <dgm:t>
        <a:bodyPr/>
        <a:lstStyle/>
        <a:p>
          <a:endParaRPr lang="en-ID" sz="2000"/>
        </a:p>
      </dgm:t>
    </dgm:pt>
    <dgm:pt modelId="{63E5D8E2-E957-47BE-8763-2427E78B2E8A}" type="pres">
      <dgm:prSet presAssocID="{6CA789C1-63CD-496A-BE83-94CDFCF9DFB9}" presName="diagram" presStyleCnt="0">
        <dgm:presLayoutVars>
          <dgm:chPref val="1"/>
          <dgm:dir/>
          <dgm:animOne val="branch"/>
          <dgm:animLvl val="lvl"/>
          <dgm:resizeHandles val="exact"/>
        </dgm:presLayoutVars>
      </dgm:prSet>
      <dgm:spPr/>
    </dgm:pt>
    <dgm:pt modelId="{7DBE4D9B-327B-48DF-B195-76EB7E67BC59}" type="pres">
      <dgm:prSet presAssocID="{95EE755C-AB91-480D-8810-260C6F7A6660}" presName="root1" presStyleCnt="0"/>
      <dgm:spPr/>
    </dgm:pt>
    <dgm:pt modelId="{D4D3EB10-D8B4-468F-A60C-6E4B217648CC}" type="pres">
      <dgm:prSet presAssocID="{95EE755C-AB91-480D-8810-260C6F7A6660}" presName="LevelOneTextNode" presStyleLbl="node0" presStyleIdx="0" presStyleCnt="1">
        <dgm:presLayoutVars>
          <dgm:chPref val="3"/>
        </dgm:presLayoutVars>
      </dgm:prSet>
      <dgm:spPr/>
    </dgm:pt>
    <dgm:pt modelId="{E028BE27-7C46-4419-9620-2B7F69E9DB90}" type="pres">
      <dgm:prSet presAssocID="{95EE755C-AB91-480D-8810-260C6F7A6660}" presName="level2hierChild" presStyleCnt="0"/>
      <dgm:spPr/>
    </dgm:pt>
    <dgm:pt modelId="{3234EB05-4E98-4C21-89AF-4FEBEA87F697}" type="pres">
      <dgm:prSet presAssocID="{333B69F6-E5FE-41E8-8326-2BA7D78E7D8E}" presName="conn2-1" presStyleLbl="parChTrans1D2" presStyleIdx="0" presStyleCnt="3"/>
      <dgm:spPr/>
    </dgm:pt>
    <dgm:pt modelId="{EF4544AE-A36C-446A-9EE2-EAE6840FD496}" type="pres">
      <dgm:prSet presAssocID="{333B69F6-E5FE-41E8-8326-2BA7D78E7D8E}" presName="connTx" presStyleLbl="parChTrans1D2" presStyleIdx="0" presStyleCnt="3"/>
      <dgm:spPr/>
    </dgm:pt>
    <dgm:pt modelId="{6C0993AE-48C1-4AA1-BBDB-997253B21C25}" type="pres">
      <dgm:prSet presAssocID="{1A501A68-3AD1-45C2-AC13-52333BBDE833}" presName="root2" presStyleCnt="0"/>
      <dgm:spPr/>
    </dgm:pt>
    <dgm:pt modelId="{AF5D23A2-462B-44D2-B99C-E55F09D78695}" type="pres">
      <dgm:prSet presAssocID="{1A501A68-3AD1-45C2-AC13-52333BBDE833}" presName="LevelTwoTextNode" presStyleLbl="node2" presStyleIdx="0" presStyleCnt="3">
        <dgm:presLayoutVars>
          <dgm:chPref val="3"/>
        </dgm:presLayoutVars>
      </dgm:prSet>
      <dgm:spPr/>
    </dgm:pt>
    <dgm:pt modelId="{282A997C-DBCF-43E9-AD32-3663614942DF}" type="pres">
      <dgm:prSet presAssocID="{1A501A68-3AD1-45C2-AC13-52333BBDE833}" presName="level3hierChild" presStyleCnt="0"/>
      <dgm:spPr/>
    </dgm:pt>
    <dgm:pt modelId="{16441E67-8D95-4708-A073-F4DBFBE75FBC}" type="pres">
      <dgm:prSet presAssocID="{86DE8EB5-59D6-45F2-8899-EFDA38F50A52}" presName="conn2-1" presStyleLbl="parChTrans1D2" presStyleIdx="1" presStyleCnt="3"/>
      <dgm:spPr/>
    </dgm:pt>
    <dgm:pt modelId="{B15A9148-9214-43B2-8B46-F131B319C48F}" type="pres">
      <dgm:prSet presAssocID="{86DE8EB5-59D6-45F2-8899-EFDA38F50A52}" presName="connTx" presStyleLbl="parChTrans1D2" presStyleIdx="1" presStyleCnt="3"/>
      <dgm:spPr/>
    </dgm:pt>
    <dgm:pt modelId="{54EEFDF8-3306-4E71-8583-4FA293BFA27F}" type="pres">
      <dgm:prSet presAssocID="{64805399-DB35-46E8-AC49-2C4EDC782E32}" presName="root2" presStyleCnt="0"/>
      <dgm:spPr/>
    </dgm:pt>
    <dgm:pt modelId="{87D2BB9C-AEDC-42EE-B9E9-C2AE8CAA8B3C}" type="pres">
      <dgm:prSet presAssocID="{64805399-DB35-46E8-AC49-2C4EDC782E32}" presName="LevelTwoTextNode" presStyleLbl="node2" presStyleIdx="1" presStyleCnt="3">
        <dgm:presLayoutVars>
          <dgm:chPref val="3"/>
        </dgm:presLayoutVars>
      </dgm:prSet>
      <dgm:spPr/>
    </dgm:pt>
    <dgm:pt modelId="{794DC809-E6F6-49D3-B439-E92355CD24E1}" type="pres">
      <dgm:prSet presAssocID="{64805399-DB35-46E8-AC49-2C4EDC782E32}" presName="level3hierChild" presStyleCnt="0"/>
      <dgm:spPr/>
    </dgm:pt>
    <dgm:pt modelId="{8DD4FB5B-DD94-4E76-8FBE-6C36056095B0}" type="pres">
      <dgm:prSet presAssocID="{E4A8806D-75BF-472F-B5C6-EE1DD183E690}" presName="conn2-1" presStyleLbl="parChTrans1D2" presStyleIdx="2" presStyleCnt="3"/>
      <dgm:spPr/>
    </dgm:pt>
    <dgm:pt modelId="{5CB32C7F-E6DF-4523-9852-3AF75DE7EB5E}" type="pres">
      <dgm:prSet presAssocID="{E4A8806D-75BF-472F-B5C6-EE1DD183E690}" presName="connTx" presStyleLbl="parChTrans1D2" presStyleIdx="2" presStyleCnt="3"/>
      <dgm:spPr/>
    </dgm:pt>
    <dgm:pt modelId="{80CF209D-66B9-4E5E-89E2-CE486DBD0972}" type="pres">
      <dgm:prSet presAssocID="{76546FA4-44F4-410A-9B22-0456D1AC1E62}" presName="root2" presStyleCnt="0"/>
      <dgm:spPr/>
    </dgm:pt>
    <dgm:pt modelId="{DC1E080F-81FB-4C34-9FFC-8A32764465A9}" type="pres">
      <dgm:prSet presAssocID="{76546FA4-44F4-410A-9B22-0456D1AC1E62}" presName="LevelTwoTextNode" presStyleLbl="node2" presStyleIdx="2" presStyleCnt="3">
        <dgm:presLayoutVars>
          <dgm:chPref val="3"/>
        </dgm:presLayoutVars>
      </dgm:prSet>
      <dgm:spPr/>
    </dgm:pt>
    <dgm:pt modelId="{27937E06-43A9-49AF-9AE2-3BA138C06820}" type="pres">
      <dgm:prSet presAssocID="{76546FA4-44F4-410A-9B22-0456D1AC1E62}" presName="level3hierChild" presStyleCnt="0"/>
      <dgm:spPr/>
    </dgm:pt>
  </dgm:ptLst>
  <dgm:cxnLst>
    <dgm:cxn modelId="{AE1DBE00-F83C-4EF2-B0BB-E18E01D5A79E}" type="presOf" srcId="{95EE755C-AB91-480D-8810-260C6F7A6660}" destId="{D4D3EB10-D8B4-468F-A60C-6E4B217648CC}" srcOrd="0" destOrd="0" presId="urn:microsoft.com/office/officeart/2005/8/layout/hierarchy2"/>
    <dgm:cxn modelId="{AD6D1A1E-4696-481B-99B3-ABE3C2B8251F}" type="presOf" srcId="{E4A8806D-75BF-472F-B5C6-EE1DD183E690}" destId="{5CB32C7F-E6DF-4523-9852-3AF75DE7EB5E}" srcOrd="1" destOrd="0" presId="urn:microsoft.com/office/officeart/2005/8/layout/hierarchy2"/>
    <dgm:cxn modelId="{0BE38D23-7357-4759-B59C-C8CB5830B6FE}" type="presOf" srcId="{76546FA4-44F4-410A-9B22-0456D1AC1E62}" destId="{DC1E080F-81FB-4C34-9FFC-8A32764465A9}" srcOrd="0" destOrd="0" presId="urn:microsoft.com/office/officeart/2005/8/layout/hierarchy2"/>
    <dgm:cxn modelId="{E10B8933-029F-4114-96C9-F088526F44C3}" srcId="{95EE755C-AB91-480D-8810-260C6F7A6660}" destId="{76546FA4-44F4-410A-9B22-0456D1AC1E62}" srcOrd="2" destOrd="0" parTransId="{E4A8806D-75BF-472F-B5C6-EE1DD183E690}" sibTransId="{C3323458-A13A-4D50-AF3A-7820D56F2236}"/>
    <dgm:cxn modelId="{E6593E5E-5C7A-44EC-BD53-A30AA9C4B2B2}" type="presOf" srcId="{333B69F6-E5FE-41E8-8326-2BA7D78E7D8E}" destId="{3234EB05-4E98-4C21-89AF-4FEBEA87F697}" srcOrd="0" destOrd="0" presId="urn:microsoft.com/office/officeart/2005/8/layout/hierarchy2"/>
    <dgm:cxn modelId="{4C37EC76-0570-48BB-A097-734C47ABD7C9}" srcId="{6CA789C1-63CD-496A-BE83-94CDFCF9DFB9}" destId="{95EE755C-AB91-480D-8810-260C6F7A6660}" srcOrd="0" destOrd="0" parTransId="{E06FD0AC-C712-4889-BE17-82C8C9277423}" sibTransId="{FCC366CE-2714-4535-941C-18D7A3281746}"/>
    <dgm:cxn modelId="{330C6C7A-BDE4-4424-8503-3D5A2C7DD8E4}" type="presOf" srcId="{86DE8EB5-59D6-45F2-8899-EFDA38F50A52}" destId="{B15A9148-9214-43B2-8B46-F131B319C48F}" srcOrd="1" destOrd="0" presId="urn:microsoft.com/office/officeart/2005/8/layout/hierarchy2"/>
    <dgm:cxn modelId="{5E6B2980-6FB3-4AFE-B009-93E54BA5C141}" srcId="{95EE755C-AB91-480D-8810-260C6F7A6660}" destId="{1A501A68-3AD1-45C2-AC13-52333BBDE833}" srcOrd="0" destOrd="0" parTransId="{333B69F6-E5FE-41E8-8326-2BA7D78E7D8E}" sibTransId="{09CF2ACE-8E49-4802-9A2D-449C2DB40D20}"/>
    <dgm:cxn modelId="{6816E3A9-EB03-451B-AC2C-01E220BD7551}" type="presOf" srcId="{64805399-DB35-46E8-AC49-2C4EDC782E32}" destId="{87D2BB9C-AEDC-42EE-B9E9-C2AE8CAA8B3C}" srcOrd="0" destOrd="0" presId="urn:microsoft.com/office/officeart/2005/8/layout/hierarchy2"/>
    <dgm:cxn modelId="{8005E0AC-7138-456B-9566-45E8CFD14A45}" srcId="{95EE755C-AB91-480D-8810-260C6F7A6660}" destId="{64805399-DB35-46E8-AC49-2C4EDC782E32}" srcOrd="1" destOrd="0" parTransId="{86DE8EB5-59D6-45F2-8899-EFDA38F50A52}" sibTransId="{F153A325-CAB7-464A-89FB-11C39D5EEF54}"/>
    <dgm:cxn modelId="{38C2C1AD-ACC7-4969-8998-A93026C121C7}" type="presOf" srcId="{333B69F6-E5FE-41E8-8326-2BA7D78E7D8E}" destId="{EF4544AE-A36C-446A-9EE2-EAE6840FD496}" srcOrd="1" destOrd="0" presId="urn:microsoft.com/office/officeart/2005/8/layout/hierarchy2"/>
    <dgm:cxn modelId="{4DE7FDB2-2E2F-41D7-A0AA-5E3FF1196300}" type="presOf" srcId="{1A501A68-3AD1-45C2-AC13-52333BBDE833}" destId="{AF5D23A2-462B-44D2-B99C-E55F09D78695}" srcOrd="0" destOrd="0" presId="urn:microsoft.com/office/officeart/2005/8/layout/hierarchy2"/>
    <dgm:cxn modelId="{C54866B5-CA8A-4D06-86B1-DA20AAE6268F}" type="presOf" srcId="{E4A8806D-75BF-472F-B5C6-EE1DD183E690}" destId="{8DD4FB5B-DD94-4E76-8FBE-6C36056095B0}" srcOrd="0" destOrd="0" presId="urn:microsoft.com/office/officeart/2005/8/layout/hierarchy2"/>
    <dgm:cxn modelId="{5FDB92F8-CD64-47B9-880C-A1F4D29A0DED}" type="presOf" srcId="{86DE8EB5-59D6-45F2-8899-EFDA38F50A52}" destId="{16441E67-8D95-4708-A073-F4DBFBE75FBC}" srcOrd="0" destOrd="0" presId="urn:microsoft.com/office/officeart/2005/8/layout/hierarchy2"/>
    <dgm:cxn modelId="{34B4E2FD-DA8E-4601-9A3D-A7F74FD3FA0B}" type="presOf" srcId="{6CA789C1-63CD-496A-BE83-94CDFCF9DFB9}" destId="{63E5D8E2-E957-47BE-8763-2427E78B2E8A}" srcOrd="0" destOrd="0" presId="urn:microsoft.com/office/officeart/2005/8/layout/hierarchy2"/>
    <dgm:cxn modelId="{EE926952-AC43-4C7F-94C5-1DB68301F61C}" type="presParOf" srcId="{63E5D8E2-E957-47BE-8763-2427E78B2E8A}" destId="{7DBE4D9B-327B-48DF-B195-76EB7E67BC59}" srcOrd="0" destOrd="0" presId="urn:microsoft.com/office/officeart/2005/8/layout/hierarchy2"/>
    <dgm:cxn modelId="{493097D7-620C-49AA-95A2-0F47D4307425}" type="presParOf" srcId="{7DBE4D9B-327B-48DF-B195-76EB7E67BC59}" destId="{D4D3EB10-D8B4-468F-A60C-6E4B217648CC}" srcOrd="0" destOrd="0" presId="urn:microsoft.com/office/officeart/2005/8/layout/hierarchy2"/>
    <dgm:cxn modelId="{DB42C440-FD61-4CD2-ACDE-0B575996F750}" type="presParOf" srcId="{7DBE4D9B-327B-48DF-B195-76EB7E67BC59}" destId="{E028BE27-7C46-4419-9620-2B7F69E9DB90}" srcOrd="1" destOrd="0" presId="urn:microsoft.com/office/officeart/2005/8/layout/hierarchy2"/>
    <dgm:cxn modelId="{10C1B919-1C1D-41CD-BE5C-9BD06CA19A0C}" type="presParOf" srcId="{E028BE27-7C46-4419-9620-2B7F69E9DB90}" destId="{3234EB05-4E98-4C21-89AF-4FEBEA87F697}" srcOrd="0" destOrd="0" presId="urn:microsoft.com/office/officeart/2005/8/layout/hierarchy2"/>
    <dgm:cxn modelId="{906618E5-5BAE-4722-8818-87FD3967333C}" type="presParOf" srcId="{3234EB05-4E98-4C21-89AF-4FEBEA87F697}" destId="{EF4544AE-A36C-446A-9EE2-EAE6840FD496}" srcOrd="0" destOrd="0" presId="urn:microsoft.com/office/officeart/2005/8/layout/hierarchy2"/>
    <dgm:cxn modelId="{E3B1580A-2C3F-4CEB-8717-4DBD8F84225B}" type="presParOf" srcId="{E028BE27-7C46-4419-9620-2B7F69E9DB90}" destId="{6C0993AE-48C1-4AA1-BBDB-997253B21C25}" srcOrd="1" destOrd="0" presId="urn:microsoft.com/office/officeart/2005/8/layout/hierarchy2"/>
    <dgm:cxn modelId="{315C8710-7694-4532-BAA2-C6207D834622}" type="presParOf" srcId="{6C0993AE-48C1-4AA1-BBDB-997253B21C25}" destId="{AF5D23A2-462B-44D2-B99C-E55F09D78695}" srcOrd="0" destOrd="0" presId="urn:microsoft.com/office/officeart/2005/8/layout/hierarchy2"/>
    <dgm:cxn modelId="{D7803A90-9E62-4E6A-80F4-A439D086D791}" type="presParOf" srcId="{6C0993AE-48C1-4AA1-BBDB-997253B21C25}" destId="{282A997C-DBCF-43E9-AD32-3663614942DF}" srcOrd="1" destOrd="0" presId="urn:microsoft.com/office/officeart/2005/8/layout/hierarchy2"/>
    <dgm:cxn modelId="{8BCA4F1E-AD76-4D76-98C5-A52C867FC866}" type="presParOf" srcId="{E028BE27-7C46-4419-9620-2B7F69E9DB90}" destId="{16441E67-8D95-4708-A073-F4DBFBE75FBC}" srcOrd="2" destOrd="0" presId="urn:microsoft.com/office/officeart/2005/8/layout/hierarchy2"/>
    <dgm:cxn modelId="{9233CEE1-E123-41FF-B890-D70F52A6B223}" type="presParOf" srcId="{16441E67-8D95-4708-A073-F4DBFBE75FBC}" destId="{B15A9148-9214-43B2-8B46-F131B319C48F}" srcOrd="0" destOrd="0" presId="urn:microsoft.com/office/officeart/2005/8/layout/hierarchy2"/>
    <dgm:cxn modelId="{43080139-C2C7-4675-A08F-0F9D4646B188}" type="presParOf" srcId="{E028BE27-7C46-4419-9620-2B7F69E9DB90}" destId="{54EEFDF8-3306-4E71-8583-4FA293BFA27F}" srcOrd="3" destOrd="0" presId="urn:microsoft.com/office/officeart/2005/8/layout/hierarchy2"/>
    <dgm:cxn modelId="{85B1BA69-E11D-4003-A326-A1D282359E12}" type="presParOf" srcId="{54EEFDF8-3306-4E71-8583-4FA293BFA27F}" destId="{87D2BB9C-AEDC-42EE-B9E9-C2AE8CAA8B3C}" srcOrd="0" destOrd="0" presId="urn:microsoft.com/office/officeart/2005/8/layout/hierarchy2"/>
    <dgm:cxn modelId="{086DCB2B-C211-4F39-B72F-E93E32CFB2A9}" type="presParOf" srcId="{54EEFDF8-3306-4E71-8583-4FA293BFA27F}" destId="{794DC809-E6F6-49D3-B439-E92355CD24E1}" srcOrd="1" destOrd="0" presId="urn:microsoft.com/office/officeart/2005/8/layout/hierarchy2"/>
    <dgm:cxn modelId="{F2810683-695D-4154-BEE4-E126B39753EB}" type="presParOf" srcId="{E028BE27-7C46-4419-9620-2B7F69E9DB90}" destId="{8DD4FB5B-DD94-4E76-8FBE-6C36056095B0}" srcOrd="4" destOrd="0" presId="urn:microsoft.com/office/officeart/2005/8/layout/hierarchy2"/>
    <dgm:cxn modelId="{8981DE18-2DEF-4B47-B787-2C55FE7A9F32}" type="presParOf" srcId="{8DD4FB5B-DD94-4E76-8FBE-6C36056095B0}" destId="{5CB32C7F-E6DF-4523-9852-3AF75DE7EB5E}" srcOrd="0" destOrd="0" presId="urn:microsoft.com/office/officeart/2005/8/layout/hierarchy2"/>
    <dgm:cxn modelId="{2A948971-B1BE-406B-AEE3-B8BA65F11C02}" type="presParOf" srcId="{E028BE27-7C46-4419-9620-2B7F69E9DB90}" destId="{80CF209D-66B9-4E5E-89E2-CE486DBD0972}" srcOrd="5" destOrd="0" presId="urn:microsoft.com/office/officeart/2005/8/layout/hierarchy2"/>
    <dgm:cxn modelId="{2C9A1911-C111-42BE-9DE6-93FDCA700F2B}" type="presParOf" srcId="{80CF209D-66B9-4E5E-89E2-CE486DBD0972}" destId="{DC1E080F-81FB-4C34-9FFC-8A32764465A9}" srcOrd="0" destOrd="0" presId="urn:microsoft.com/office/officeart/2005/8/layout/hierarchy2"/>
    <dgm:cxn modelId="{FDD69F1E-7837-4B67-BA7C-517DFC60965F}" type="presParOf" srcId="{80CF209D-66B9-4E5E-89E2-CE486DBD0972}" destId="{27937E06-43A9-49AF-9AE2-3BA138C0682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6DDD77E-7D81-4EB0-A5F5-DF1DF654998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ID"/>
        </a:p>
      </dgm:t>
    </dgm:pt>
    <dgm:pt modelId="{AB2B05EC-A0F9-4339-B347-B42692B148AA}">
      <dgm:prSet phldrT="[Text]" custT="1"/>
      <dgm:spPr/>
      <dgm:t>
        <a:bodyPr/>
        <a:lstStyle/>
        <a:p>
          <a:r>
            <a:rPr lang="en-ID" sz="1400" dirty="0" err="1"/>
            <a:t>Bidang</a:t>
          </a:r>
          <a:r>
            <a:rPr lang="en-ID" sz="1400" dirty="0"/>
            <a:t> </a:t>
          </a:r>
          <a:r>
            <a:rPr lang="en-ID" sz="1400" dirty="0" err="1"/>
            <a:t>Garapan</a:t>
          </a:r>
          <a:r>
            <a:rPr lang="en-ID" sz="1400" dirty="0"/>
            <a:t> </a:t>
          </a:r>
          <a:r>
            <a:rPr lang="en-ID" sz="1400" dirty="0" err="1"/>
            <a:t>Manajemen</a:t>
          </a:r>
          <a:r>
            <a:rPr lang="en-ID" sz="1400" dirty="0"/>
            <a:t> Pendidikan:</a:t>
          </a:r>
        </a:p>
      </dgm:t>
    </dgm:pt>
    <dgm:pt modelId="{E5F97767-D547-4390-ACD8-E1896E789093}" type="parTrans" cxnId="{24B9068E-2E28-43FC-B347-D75A9D970309}">
      <dgm:prSet/>
      <dgm:spPr/>
      <dgm:t>
        <a:bodyPr/>
        <a:lstStyle/>
        <a:p>
          <a:endParaRPr lang="en-ID" sz="2400"/>
        </a:p>
      </dgm:t>
    </dgm:pt>
    <dgm:pt modelId="{D5A6BB52-95A3-4868-92CC-AF2943919E40}" type="sibTrans" cxnId="{24B9068E-2E28-43FC-B347-D75A9D970309}">
      <dgm:prSet/>
      <dgm:spPr/>
      <dgm:t>
        <a:bodyPr/>
        <a:lstStyle/>
        <a:p>
          <a:endParaRPr lang="en-ID" sz="2400"/>
        </a:p>
      </dgm:t>
    </dgm:pt>
    <dgm:pt modelId="{5BE37FD6-7ED8-4D9E-9193-4FFA93572C8F}">
      <dgm:prSet phldrT="[Text]" custT="1"/>
      <dgm:spPr/>
      <dgm:t>
        <a:bodyPr/>
        <a:lstStyle/>
        <a:p>
          <a:pPr algn="l"/>
          <a:r>
            <a:rPr lang="en-ID" sz="1400" dirty="0"/>
            <a:t>1. </a:t>
          </a:r>
          <a:r>
            <a:rPr lang="en-ID" sz="1400" dirty="0" err="1"/>
            <a:t>Peserta</a:t>
          </a:r>
          <a:r>
            <a:rPr lang="en-ID" sz="1400" dirty="0"/>
            <a:t> </a:t>
          </a:r>
          <a:r>
            <a:rPr lang="en-ID" sz="1400" dirty="0" err="1"/>
            <a:t>didik</a:t>
          </a:r>
          <a:r>
            <a:rPr lang="en-ID" sz="1400" dirty="0"/>
            <a:t>.</a:t>
          </a:r>
        </a:p>
      </dgm:t>
    </dgm:pt>
    <dgm:pt modelId="{61CA7DB8-92A9-4D91-8620-EEEFCC597E3C}" type="parTrans" cxnId="{A5A89449-9790-47CD-99CF-D916BF4764F5}">
      <dgm:prSet custT="1"/>
      <dgm:spPr/>
      <dgm:t>
        <a:bodyPr/>
        <a:lstStyle/>
        <a:p>
          <a:endParaRPr lang="en-ID" sz="900"/>
        </a:p>
      </dgm:t>
    </dgm:pt>
    <dgm:pt modelId="{AD4D9392-2449-4E39-9818-3294AF06C16E}" type="sibTrans" cxnId="{A5A89449-9790-47CD-99CF-D916BF4764F5}">
      <dgm:prSet/>
      <dgm:spPr/>
      <dgm:t>
        <a:bodyPr/>
        <a:lstStyle/>
        <a:p>
          <a:endParaRPr lang="en-ID" sz="2400"/>
        </a:p>
      </dgm:t>
    </dgm:pt>
    <dgm:pt modelId="{644C7F30-2E18-4A21-B736-EE991EA53A31}">
      <dgm:prSet phldrT="[Text]" custT="1"/>
      <dgm:spPr/>
      <dgm:t>
        <a:bodyPr/>
        <a:lstStyle/>
        <a:p>
          <a:pPr algn="l"/>
          <a:r>
            <a:rPr lang="en-ID" sz="1400" dirty="0"/>
            <a:t>2. Tenaga </a:t>
          </a:r>
          <a:r>
            <a:rPr lang="en-ID" sz="1400" dirty="0" err="1"/>
            <a:t>pendidik</a:t>
          </a:r>
          <a:r>
            <a:rPr lang="en-ID" sz="1400" dirty="0"/>
            <a:t> dan </a:t>
          </a:r>
          <a:r>
            <a:rPr lang="en-ID" sz="1400" dirty="0" err="1"/>
            <a:t>kependidikan</a:t>
          </a:r>
          <a:r>
            <a:rPr lang="en-ID" sz="1400" dirty="0"/>
            <a:t>.</a:t>
          </a:r>
        </a:p>
      </dgm:t>
    </dgm:pt>
    <dgm:pt modelId="{44071FA2-4A33-42CA-A51A-6D34948B9532}" type="parTrans" cxnId="{FFE0F9D9-AE16-442A-939B-995DFDAECACE}">
      <dgm:prSet custT="1"/>
      <dgm:spPr/>
      <dgm:t>
        <a:bodyPr/>
        <a:lstStyle/>
        <a:p>
          <a:endParaRPr lang="en-ID" sz="700"/>
        </a:p>
      </dgm:t>
    </dgm:pt>
    <dgm:pt modelId="{D3191AC0-3568-4D6A-84DB-1FC327998D83}" type="sibTrans" cxnId="{FFE0F9D9-AE16-442A-939B-995DFDAECACE}">
      <dgm:prSet/>
      <dgm:spPr/>
      <dgm:t>
        <a:bodyPr/>
        <a:lstStyle/>
        <a:p>
          <a:endParaRPr lang="en-ID" sz="2400"/>
        </a:p>
      </dgm:t>
    </dgm:pt>
    <dgm:pt modelId="{819FA45E-447D-497D-ACEB-2194D389AED4}">
      <dgm:prSet phldrT="[Text]" custT="1"/>
      <dgm:spPr/>
      <dgm:t>
        <a:bodyPr/>
        <a:lstStyle/>
        <a:p>
          <a:r>
            <a:rPr lang="en-ID" sz="1400"/>
            <a:t>3. Kurikulum.</a:t>
          </a:r>
        </a:p>
      </dgm:t>
    </dgm:pt>
    <dgm:pt modelId="{0CFFC690-6A09-472F-B4B5-A1E433E0DA44}" type="parTrans" cxnId="{3FA32EB0-36D7-4C8B-8B2A-155D3177F256}">
      <dgm:prSet custT="1"/>
      <dgm:spPr/>
      <dgm:t>
        <a:bodyPr/>
        <a:lstStyle/>
        <a:p>
          <a:endParaRPr lang="en-ID" sz="700"/>
        </a:p>
      </dgm:t>
    </dgm:pt>
    <dgm:pt modelId="{081124EB-8D5C-4023-A1DC-4E2A3018D64F}" type="sibTrans" cxnId="{3FA32EB0-36D7-4C8B-8B2A-155D3177F256}">
      <dgm:prSet/>
      <dgm:spPr/>
      <dgm:t>
        <a:bodyPr/>
        <a:lstStyle/>
        <a:p>
          <a:endParaRPr lang="en-ID" sz="2400"/>
        </a:p>
      </dgm:t>
    </dgm:pt>
    <dgm:pt modelId="{4E9543C6-B1BF-42DC-B65D-7B2CFC27CAAF}">
      <dgm:prSet phldrT="[Text]" custT="1"/>
      <dgm:spPr/>
      <dgm:t>
        <a:bodyPr/>
        <a:lstStyle/>
        <a:p>
          <a:pPr algn="l"/>
          <a:r>
            <a:rPr lang="en-ID" sz="1400" dirty="0"/>
            <a:t>4. </a:t>
          </a:r>
          <a:r>
            <a:rPr lang="en-ID" sz="1400" dirty="0" err="1"/>
            <a:t>Sarana</a:t>
          </a:r>
          <a:r>
            <a:rPr lang="en-ID" sz="1400" dirty="0"/>
            <a:t> dan </a:t>
          </a:r>
          <a:r>
            <a:rPr lang="en-ID" sz="1400" dirty="0" err="1"/>
            <a:t>prasarana</a:t>
          </a:r>
          <a:r>
            <a:rPr lang="en-ID" sz="1400" dirty="0"/>
            <a:t>.</a:t>
          </a:r>
        </a:p>
      </dgm:t>
    </dgm:pt>
    <dgm:pt modelId="{01C1ED82-B6F4-4451-BD88-DC0AEA5CD6D9}" type="parTrans" cxnId="{8B549F2C-4C63-474F-AD4A-7C5E96A9DCE2}">
      <dgm:prSet custT="1"/>
      <dgm:spPr/>
      <dgm:t>
        <a:bodyPr/>
        <a:lstStyle/>
        <a:p>
          <a:endParaRPr lang="en-ID" sz="700"/>
        </a:p>
      </dgm:t>
    </dgm:pt>
    <dgm:pt modelId="{C49AAA2E-56BB-47F4-A8D4-F10F47ABD29F}" type="sibTrans" cxnId="{8B549F2C-4C63-474F-AD4A-7C5E96A9DCE2}">
      <dgm:prSet/>
      <dgm:spPr/>
      <dgm:t>
        <a:bodyPr/>
        <a:lstStyle/>
        <a:p>
          <a:endParaRPr lang="en-ID" sz="2400"/>
        </a:p>
      </dgm:t>
    </dgm:pt>
    <dgm:pt modelId="{F2FCFB0C-9AEA-4A3F-9069-F6669BA7A967}">
      <dgm:prSet phldrT="[Text]" custT="1"/>
      <dgm:spPr/>
      <dgm:t>
        <a:bodyPr/>
        <a:lstStyle/>
        <a:p>
          <a:pPr algn="l"/>
          <a:r>
            <a:rPr lang="en-ID" sz="1400" dirty="0"/>
            <a:t>5. </a:t>
          </a:r>
          <a:r>
            <a:rPr lang="en-ID" sz="1400" dirty="0" err="1"/>
            <a:t>Pembiayaan</a:t>
          </a:r>
          <a:r>
            <a:rPr lang="en-ID" sz="1400" dirty="0"/>
            <a:t> </a:t>
          </a:r>
          <a:r>
            <a:rPr lang="en-ID" sz="1400" dirty="0" err="1"/>
            <a:t>atau</a:t>
          </a:r>
          <a:r>
            <a:rPr lang="en-ID" sz="1400" dirty="0"/>
            <a:t> </a:t>
          </a:r>
          <a:r>
            <a:rPr lang="en-ID" sz="1400" dirty="0" err="1"/>
            <a:t>penganggaran</a:t>
          </a:r>
          <a:r>
            <a:rPr lang="en-ID" sz="1400" dirty="0"/>
            <a:t>.</a:t>
          </a:r>
        </a:p>
      </dgm:t>
    </dgm:pt>
    <dgm:pt modelId="{BBB5344C-46CF-45D7-8FE6-3B2FE34B4A52}" type="parTrans" cxnId="{37C2D88F-4BEC-43AE-8694-76B4D556B09F}">
      <dgm:prSet custT="1"/>
      <dgm:spPr/>
      <dgm:t>
        <a:bodyPr/>
        <a:lstStyle/>
        <a:p>
          <a:endParaRPr lang="en-ID" sz="700"/>
        </a:p>
      </dgm:t>
    </dgm:pt>
    <dgm:pt modelId="{3CF53804-5628-44E0-A5C8-DD0D73620305}" type="sibTrans" cxnId="{37C2D88F-4BEC-43AE-8694-76B4D556B09F}">
      <dgm:prSet/>
      <dgm:spPr/>
      <dgm:t>
        <a:bodyPr/>
        <a:lstStyle/>
        <a:p>
          <a:endParaRPr lang="en-ID" sz="2400"/>
        </a:p>
      </dgm:t>
    </dgm:pt>
    <dgm:pt modelId="{C7E7812B-6C2B-482B-B418-7EE1AF0C3A04}">
      <dgm:prSet phldrT="[Text]" custT="1"/>
      <dgm:spPr/>
      <dgm:t>
        <a:bodyPr/>
        <a:lstStyle/>
        <a:p>
          <a:pPr algn="l"/>
          <a:r>
            <a:rPr lang="en-ID" sz="1400" dirty="0"/>
            <a:t>6. </a:t>
          </a:r>
          <a:r>
            <a:rPr lang="en-ID" sz="1400" dirty="0" err="1"/>
            <a:t>Ketatalaksanaan</a:t>
          </a:r>
          <a:r>
            <a:rPr lang="en-ID" sz="1400" dirty="0"/>
            <a:t> </a:t>
          </a:r>
          <a:r>
            <a:rPr lang="en-ID" sz="1400" dirty="0" err="1"/>
            <a:t>pendidikan</a:t>
          </a:r>
          <a:r>
            <a:rPr lang="en-ID" sz="1400" dirty="0"/>
            <a:t>.</a:t>
          </a:r>
        </a:p>
      </dgm:t>
    </dgm:pt>
    <dgm:pt modelId="{D9380953-3E62-459A-8A17-38E1168B4000}" type="parTrans" cxnId="{D9A3763F-7B27-413B-B15F-3AAB31E9BC6B}">
      <dgm:prSet custT="1"/>
      <dgm:spPr/>
      <dgm:t>
        <a:bodyPr/>
        <a:lstStyle/>
        <a:p>
          <a:endParaRPr lang="en-ID" sz="700"/>
        </a:p>
      </dgm:t>
    </dgm:pt>
    <dgm:pt modelId="{303D799D-FD1F-4C34-9934-EEA88E0FDBFF}" type="sibTrans" cxnId="{D9A3763F-7B27-413B-B15F-3AAB31E9BC6B}">
      <dgm:prSet/>
      <dgm:spPr/>
      <dgm:t>
        <a:bodyPr/>
        <a:lstStyle/>
        <a:p>
          <a:endParaRPr lang="en-ID" sz="2400"/>
        </a:p>
      </dgm:t>
    </dgm:pt>
    <dgm:pt modelId="{BD1038CD-A41B-45A9-97CB-D339930C2969}">
      <dgm:prSet phldrT="[Text]" custT="1"/>
      <dgm:spPr/>
      <dgm:t>
        <a:bodyPr/>
        <a:lstStyle/>
        <a:p>
          <a:pPr algn="l"/>
          <a:r>
            <a:rPr lang="en-ID" sz="1400" dirty="0"/>
            <a:t>7. </a:t>
          </a:r>
          <a:r>
            <a:rPr lang="en-ID" sz="1400" dirty="0" err="1"/>
            <a:t>Hubungan</a:t>
          </a:r>
          <a:r>
            <a:rPr lang="en-ID" sz="1400" dirty="0"/>
            <a:t> </a:t>
          </a:r>
          <a:r>
            <a:rPr lang="en-ID" sz="1400" dirty="0" err="1"/>
            <a:t>sekolah</a:t>
          </a:r>
          <a:r>
            <a:rPr lang="en-ID" sz="1400" dirty="0"/>
            <a:t> dan </a:t>
          </a:r>
          <a:r>
            <a:rPr lang="en-ID" sz="1400" dirty="0" err="1"/>
            <a:t>masyarakat</a:t>
          </a:r>
          <a:r>
            <a:rPr lang="en-ID" sz="1400" dirty="0"/>
            <a:t>.</a:t>
          </a:r>
        </a:p>
      </dgm:t>
    </dgm:pt>
    <dgm:pt modelId="{0363C089-43B0-4E48-BDAE-862C7B1999A8}" type="parTrans" cxnId="{B2BF929B-3CDB-4BE7-A222-60698168E98B}">
      <dgm:prSet custT="1"/>
      <dgm:spPr/>
      <dgm:t>
        <a:bodyPr/>
        <a:lstStyle/>
        <a:p>
          <a:endParaRPr lang="en-ID" sz="900"/>
        </a:p>
      </dgm:t>
    </dgm:pt>
    <dgm:pt modelId="{D1C7A53C-9830-4282-BE9A-CDFA177163D2}" type="sibTrans" cxnId="{B2BF929B-3CDB-4BE7-A222-60698168E98B}">
      <dgm:prSet/>
      <dgm:spPr/>
      <dgm:t>
        <a:bodyPr/>
        <a:lstStyle/>
        <a:p>
          <a:endParaRPr lang="en-ID" sz="2400"/>
        </a:p>
      </dgm:t>
    </dgm:pt>
    <dgm:pt modelId="{C9FF3E41-1445-4172-B2C9-B134FB72D1B0}" type="pres">
      <dgm:prSet presAssocID="{E6DDD77E-7D81-4EB0-A5F5-DF1DF654998C}" presName="diagram" presStyleCnt="0">
        <dgm:presLayoutVars>
          <dgm:chPref val="1"/>
          <dgm:dir/>
          <dgm:animOne val="branch"/>
          <dgm:animLvl val="lvl"/>
          <dgm:resizeHandles val="exact"/>
        </dgm:presLayoutVars>
      </dgm:prSet>
      <dgm:spPr/>
    </dgm:pt>
    <dgm:pt modelId="{4F2BA4FD-3456-48D0-AED0-E4B1BB6CE93A}" type="pres">
      <dgm:prSet presAssocID="{AB2B05EC-A0F9-4339-B347-B42692B148AA}" presName="root1" presStyleCnt="0"/>
      <dgm:spPr/>
    </dgm:pt>
    <dgm:pt modelId="{E80E26D5-7A8F-462A-A033-D82BB3D46E64}" type="pres">
      <dgm:prSet presAssocID="{AB2B05EC-A0F9-4339-B347-B42692B148AA}" presName="LevelOneTextNode" presStyleLbl="node0" presStyleIdx="0" presStyleCnt="1" custScaleY="177881">
        <dgm:presLayoutVars>
          <dgm:chPref val="3"/>
        </dgm:presLayoutVars>
      </dgm:prSet>
      <dgm:spPr/>
    </dgm:pt>
    <dgm:pt modelId="{E36D4189-7B93-46DF-AA36-C49B6F96511D}" type="pres">
      <dgm:prSet presAssocID="{AB2B05EC-A0F9-4339-B347-B42692B148AA}" presName="level2hierChild" presStyleCnt="0"/>
      <dgm:spPr/>
    </dgm:pt>
    <dgm:pt modelId="{F67DAC7E-47C1-4FF3-8350-4AF29E46069D}" type="pres">
      <dgm:prSet presAssocID="{61CA7DB8-92A9-4D91-8620-EEEFCC597E3C}" presName="conn2-1" presStyleLbl="parChTrans1D2" presStyleIdx="0" presStyleCnt="7"/>
      <dgm:spPr/>
    </dgm:pt>
    <dgm:pt modelId="{E2E74EE2-0C27-4515-B298-9F2AAC69A1B3}" type="pres">
      <dgm:prSet presAssocID="{61CA7DB8-92A9-4D91-8620-EEEFCC597E3C}" presName="connTx" presStyleLbl="parChTrans1D2" presStyleIdx="0" presStyleCnt="7"/>
      <dgm:spPr/>
    </dgm:pt>
    <dgm:pt modelId="{4D660F1F-9F11-4A5E-BBE6-90C98ABF69D1}" type="pres">
      <dgm:prSet presAssocID="{5BE37FD6-7ED8-4D9E-9193-4FFA93572C8F}" presName="root2" presStyleCnt="0"/>
      <dgm:spPr/>
    </dgm:pt>
    <dgm:pt modelId="{DBF27023-C3F0-401D-AA1F-C7BC81218A97}" type="pres">
      <dgm:prSet presAssocID="{5BE37FD6-7ED8-4D9E-9193-4FFA93572C8F}" presName="LevelTwoTextNode" presStyleLbl="node2" presStyleIdx="0" presStyleCnt="7" custScaleX="214606">
        <dgm:presLayoutVars>
          <dgm:chPref val="3"/>
        </dgm:presLayoutVars>
      </dgm:prSet>
      <dgm:spPr/>
    </dgm:pt>
    <dgm:pt modelId="{0D81A695-BA28-4A38-AADF-F6E9E14795FC}" type="pres">
      <dgm:prSet presAssocID="{5BE37FD6-7ED8-4D9E-9193-4FFA93572C8F}" presName="level3hierChild" presStyleCnt="0"/>
      <dgm:spPr/>
    </dgm:pt>
    <dgm:pt modelId="{E1119D52-C3E8-4C54-B022-86818B9D998B}" type="pres">
      <dgm:prSet presAssocID="{44071FA2-4A33-42CA-A51A-6D34948B9532}" presName="conn2-1" presStyleLbl="parChTrans1D2" presStyleIdx="1" presStyleCnt="7"/>
      <dgm:spPr/>
    </dgm:pt>
    <dgm:pt modelId="{1B983AF0-48DB-44B4-84C9-D30EDD370210}" type="pres">
      <dgm:prSet presAssocID="{44071FA2-4A33-42CA-A51A-6D34948B9532}" presName="connTx" presStyleLbl="parChTrans1D2" presStyleIdx="1" presStyleCnt="7"/>
      <dgm:spPr/>
    </dgm:pt>
    <dgm:pt modelId="{69BB7B80-215C-4E04-8FA7-81BC96A5B1DC}" type="pres">
      <dgm:prSet presAssocID="{644C7F30-2E18-4A21-B736-EE991EA53A31}" presName="root2" presStyleCnt="0"/>
      <dgm:spPr/>
    </dgm:pt>
    <dgm:pt modelId="{A24B4E4C-F231-4AB4-AA73-72BAB4A89C26}" type="pres">
      <dgm:prSet presAssocID="{644C7F30-2E18-4A21-B736-EE991EA53A31}" presName="LevelTwoTextNode" presStyleLbl="node2" presStyleIdx="1" presStyleCnt="7" custScaleX="204290">
        <dgm:presLayoutVars>
          <dgm:chPref val="3"/>
        </dgm:presLayoutVars>
      </dgm:prSet>
      <dgm:spPr/>
    </dgm:pt>
    <dgm:pt modelId="{03EFF5EC-404F-4F29-B33A-3DE95ECFC14E}" type="pres">
      <dgm:prSet presAssocID="{644C7F30-2E18-4A21-B736-EE991EA53A31}" presName="level3hierChild" presStyleCnt="0"/>
      <dgm:spPr/>
    </dgm:pt>
    <dgm:pt modelId="{05279644-95A9-445C-B3B4-604771C09841}" type="pres">
      <dgm:prSet presAssocID="{0CFFC690-6A09-472F-B4B5-A1E433E0DA44}" presName="conn2-1" presStyleLbl="parChTrans1D2" presStyleIdx="2" presStyleCnt="7"/>
      <dgm:spPr/>
    </dgm:pt>
    <dgm:pt modelId="{ABA7BD7B-E22E-4128-936D-9A31FB48E7F5}" type="pres">
      <dgm:prSet presAssocID="{0CFFC690-6A09-472F-B4B5-A1E433E0DA44}" presName="connTx" presStyleLbl="parChTrans1D2" presStyleIdx="2" presStyleCnt="7"/>
      <dgm:spPr/>
    </dgm:pt>
    <dgm:pt modelId="{23FFB1EB-4E42-4006-87D5-5937A7BCE579}" type="pres">
      <dgm:prSet presAssocID="{819FA45E-447D-497D-ACEB-2194D389AED4}" presName="root2" presStyleCnt="0"/>
      <dgm:spPr/>
    </dgm:pt>
    <dgm:pt modelId="{5281D354-3EC0-4B9C-A620-C53FB789E290}" type="pres">
      <dgm:prSet presAssocID="{819FA45E-447D-497D-ACEB-2194D389AED4}" presName="LevelTwoTextNode" presStyleLbl="node2" presStyleIdx="2" presStyleCnt="7">
        <dgm:presLayoutVars>
          <dgm:chPref val="3"/>
        </dgm:presLayoutVars>
      </dgm:prSet>
      <dgm:spPr/>
    </dgm:pt>
    <dgm:pt modelId="{0A2351C7-BFBB-4BC9-912F-E7EC56EFE4B1}" type="pres">
      <dgm:prSet presAssocID="{819FA45E-447D-497D-ACEB-2194D389AED4}" presName="level3hierChild" presStyleCnt="0"/>
      <dgm:spPr/>
    </dgm:pt>
    <dgm:pt modelId="{DF06E495-8E3A-40D2-988E-1F9A4CEB9AE8}" type="pres">
      <dgm:prSet presAssocID="{01C1ED82-B6F4-4451-BD88-DC0AEA5CD6D9}" presName="conn2-1" presStyleLbl="parChTrans1D2" presStyleIdx="3" presStyleCnt="7"/>
      <dgm:spPr/>
    </dgm:pt>
    <dgm:pt modelId="{CB87B1E2-D7CB-465D-9727-516BEEC09FAA}" type="pres">
      <dgm:prSet presAssocID="{01C1ED82-B6F4-4451-BD88-DC0AEA5CD6D9}" presName="connTx" presStyleLbl="parChTrans1D2" presStyleIdx="3" presStyleCnt="7"/>
      <dgm:spPr/>
    </dgm:pt>
    <dgm:pt modelId="{616ECF72-B993-44CF-878C-75F01E38908E}" type="pres">
      <dgm:prSet presAssocID="{4E9543C6-B1BF-42DC-B65D-7B2CFC27CAAF}" presName="root2" presStyleCnt="0"/>
      <dgm:spPr/>
    </dgm:pt>
    <dgm:pt modelId="{600AB31A-BCD6-46B0-B514-2C0FAEEA1264}" type="pres">
      <dgm:prSet presAssocID="{4E9543C6-B1BF-42DC-B65D-7B2CFC27CAAF}" presName="LevelTwoTextNode" presStyleLbl="node2" presStyleIdx="3" presStyleCnt="7" custScaleX="218317">
        <dgm:presLayoutVars>
          <dgm:chPref val="3"/>
        </dgm:presLayoutVars>
      </dgm:prSet>
      <dgm:spPr/>
    </dgm:pt>
    <dgm:pt modelId="{6F0D9400-DDE4-484A-83E2-54DDF6D5B81A}" type="pres">
      <dgm:prSet presAssocID="{4E9543C6-B1BF-42DC-B65D-7B2CFC27CAAF}" presName="level3hierChild" presStyleCnt="0"/>
      <dgm:spPr/>
    </dgm:pt>
    <dgm:pt modelId="{2B016427-8C6F-4C12-856B-D3855F2DD349}" type="pres">
      <dgm:prSet presAssocID="{BBB5344C-46CF-45D7-8FE6-3B2FE34B4A52}" presName="conn2-1" presStyleLbl="parChTrans1D2" presStyleIdx="4" presStyleCnt="7"/>
      <dgm:spPr/>
    </dgm:pt>
    <dgm:pt modelId="{60E274D2-2DAE-41DA-BB53-6F50FA5BD326}" type="pres">
      <dgm:prSet presAssocID="{BBB5344C-46CF-45D7-8FE6-3B2FE34B4A52}" presName="connTx" presStyleLbl="parChTrans1D2" presStyleIdx="4" presStyleCnt="7"/>
      <dgm:spPr/>
    </dgm:pt>
    <dgm:pt modelId="{D4435885-53FF-4758-AA69-39A531017494}" type="pres">
      <dgm:prSet presAssocID="{F2FCFB0C-9AEA-4A3F-9069-F6669BA7A967}" presName="root2" presStyleCnt="0"/>
      <dgm:spPr/>
    </dgm:pt>
    <dgm:pt modelId="{967489F2-0FBC-42E4-A7AC-A86BFA4177C0}" type="pres">
      <dgm:prSet presAssocID="{F2FCFB0C-9AEA-4A3F-9069-F6669BA7A967}" presName="LevelTwoTextNode" presStyleLbl="node2" presStyleIdx="4" presStyleCnt="7" custScaleX="191234">
        <dgm:presLayoutVars>
          <dgm:chPref val="3"/>
        </dgm:presLayoutVars>
      </dgm:prSet>
      <dgm:spPr/>
    </dgm:pt>
    <dgm:pt modelId="{828E3509-0809-4802-898F-1D2F7BED5F65}" type="pres">
      <dgm:prSet presAssocID="{F2FCFB0C-9AEA-4A3F-9069-F6669BA7A967}" presName="level3hierChild" presStyleCnt="0"/>
      <dgm:spPr/>
    </dgm:pt>
    <dgm:pt modelId="{B20239C2-69B3-446D-A390-9B860DF516AA}" type="pres">
      <dgm:prSet presAssocID="{D9380953-3E62-459A-8A17-38E1168B4000}" presName="conn2-1" presStyleLbl="parChTrans1D2" presStyleIdx="5" presStyleCnt="7"/>
      <dgm:spPr/>
    </dgm:pt>
    <dgm:pt modelId="{DA430BB1-9CD4-4BE3-A6C1-870BF093706A}" type="pres">
      <dgm:prSet presAssocID="{D9380953-3E62-459A-8A17-38E1168B4000}" presName="connTx" presStyleLbl="parChTrans1D2" presStyleIdx="5" presStyleCnt="7"/>
      <dgm:spPr/>
    </dgm:pt>
    <dgm:pt modelId="{E73230C8-24B9-48C7-95F8-2EE3D3852D5F}" type="pres">
      <dgm:prSet presAssocID="{C7E7812B-6C2B-482B-B418-7EE1AF0C3A04}" presName="root2" presStyleCnt="0"/>
      <dgm:spPr/>
    </dgm:pt>
    <dgm:pt modelId="{66D2BE1C-8BE5-4A80-BA89-485561705520}" type="pres">
      <dgm:prSet presAssocID="{C7E7812B-6C2B-482B-B418-7EE1AF0C3A04}" presName="LevelTwoTextNode" presStyleLbl="node2" presStyleIdx="5" presStyleCnt="7" custScaleX="222028">
        <dgm:presLayoutVars>
          <dgm:chPref val="3"/>
        </dgm:presLayoutVars>
      </dgm:prSet>
      <dgm:spPr/>
    </dgm:pt>
    <dgm:pt modelId="{3D1C7319-6BE7-4DF3-ABB3-826C803F3C45}" type="pres">
      <dgm:prSet presAssocID="{C7E7812B-6C2B-482B-B418-7EE1AF0C3A04}" presName="level3hierChild" presStyleCnt="0"/>
      <dgm:spPr/>
    </dgm:pt>
    <dgm:pt modelId="{C32D9EBD-633C-414D-8F63-F092656586A2}" type="pres">
      <dgm:prSet presAssocID="{0363C089-43B0-4E48-BDAE-862C7B1999A8}" presName="conn2-1" presStyleLbl="parChTrans1D2" presStyleIdx="6" presStyleCnt="7"/>
      <dgm:spPr/>
    </dgm:pt>
    <dgm:pt modelId="{AFEBA86E-B082-4FC2-9DC4-71DCFAF2F87D}" type="pres">
      <dgm:prSet presAssocID="{0363C089-43B0-4E48-BDAE-862C7B1999A8}" presName="connTx" presStyleLbl="parChTrans1D2" presStyleIdx="6" presStyleCnt="7"/>
      <dgm:spPr/>
    </dgm:pt>
    <dgm:pt modelId="{327ECB2A-7C12-4928-8228-85822A350D5A}" type="pres">
      <dgm:prSet presAssocID="{BD1038CD-A41B-45A9-97CB-D339930C2969}" presName="root2" presStyleCnt="0"/>
      <dgm:spPr/>
    </dgm:pt>
    <dgm:pt modelId="{615D213A-4522-406A-BE2D-D70113499AC2}" type="pres">
      <dgm:prSet presAssocID="{BD1038CD-A41B-45A9-97CB-D339930C2969}" presName="LevelTwoTextNode" presStyleLbl="node2" presStyleIdx="6" presStyleCnt="7" custScaleX="236055">
        <dgm:presLayoutVars>
          <dgm:chPref val="3"/>
        </dgm:presLayoutVars>
      </dgm:prSet>
      <dgm:spPr/>
    </dgm:pt>
    <dgm:pt modelId="{DC4A24D0-EE38-4057-B42C-6A1644E44BE1}" type="pres">
      <dgm:prSet presAssocID="{BD1038CD-A41B-45A9-97CB-D339930C2969}" presName="level3hierChild" presStyleCnt="0"/>
      <dgm:spPr/>
    </dgm:pt>
  </dgm:ptLst>
  <dgm:cxnLst>
    <dgm:cxn modelId="{ABAA1100-BF29-4599-B083-6328924D7BAB}" type="presOf" srcId="{01C1ED82-B6F4-4451-BD88-DC0AEA5CD6D9}" destId="{CB87B1E2-D7CB-465D-9727-516BEEC09FAA}" srcOrd="1" destOrd="0" presId="urn:microsoft.com/office/officeart/2005/8/layout/hierarchy2"/>
    <dgm:cxn modelId="{F2F6590C-6150-4971-874E-21A980928482}" type="presOf" srcId="{819FA45E-447D-497D-ACEB-2194D389AED4}" destId="{5281D354-3EC0-4B9C-A620-C53FB789E290}" srcOrd="0" destOrd="0" presId="urn:microsoft.com/office/officeart/2005/8/layout/hierarchy2"/>
    <dgm:cxn modelId="{D706990C-81C8-4446-AE85-53EFA650EAC9}" type="presOf" srcId="{44071FA2-4A33-42CA-A51A-6D34948B9532}" destId="{1B983AF0-48DB-44B4-84C9-D30EDD370210}" srcOrd="1" destOrd="0" presId="urn:microsoft.com/office/officeart/2005/8/layout/hierarchy2"/>
    <dgm:cxn modelId="{31929115-4AC7-41E9-88D5-73C324C26602}" type="presOf" srcId="{4E9543C6-B1BF-42DC-B65D-7B2CFC27CAAF}" destId="{600AB31A-BCD6-46B0-B514-2C0FAEEA1264}" srcOrd="0" destOrd="0" presId="urn:microsoft.com/office/officeart/2005/8/layout/hierarchy2"/>
    <dgm:cxn modelId="{8B549F2C-4C63-474F-AD4A-7C5E96A9DCE2}" srcId="{AB2B05EC-A0F9-4339-B347-B42692B148AA}" destId="{4E9543C6-B1BF-42DC-B65D-7B2CFC27CAAF}" srcOrd="3" destOrd="0" parTransId="{01C1ED82-B6F4-4451-BD88-DC0AEA5CD6D9}" sibTransId="{C49AAA2E-56BB-47F4-A8D4-F10F47ABD29F}"/>
    <dgm:cxn modelId="{12A98138-4735-4DDA-956E-291DD2893120}" type="presOf" srcId="{BBB5344C-46CF-45D7-8FE6-3B2FE34B4A52}" destId="{2B016427-8C6F-4C12-856B-D3855F2DD349}" srcOrd="0" destOrd="0" presId="urn:microsoft.com/office/officeart/2005/8/layout/hierarchy2"/>
    <dgm:cxn modelId="{F6DEA639-A3A5-458D-84DC-8A74EB04AB26}" type="presOf" srcId="{01C1ED82-B6F4-4451-BD88-DC0AEA5CD6D9}" destId="{DF06E495-8E3A-40D2-988E-1F9A4CEB9AE8}" srcOrd="0" destOrd="0" presId="urn:microsoft.com/office/officeart/2005/8/layout/hierarchy2"/>
    <dgm:cxn modelId="{6342363A-2C3B-47D1-AC65-CB45045FAA93}" type="presOf" srcId="{E6DDD77E-7D81-4EB0-A5F5-DF1DF654998C}" destId="{C9FF3E41-1445-4172-B2C9-B134FB72D1B0}" srcOrd="0" destOrd="0" presId="urn:microsoft.com/office/officeart/2005/8/layout/hierarchy2"/>
    <dgm:cxn modelId="{D9A3763F-7B27-413B-B15F-3AAB31E9BC6B}" srcId="{AB2B05EC-A0F9-4339-B347-B42692B148AA}" destId="{C7E7812B-6C2B-482B-B418-7EE1AF0C3A04}" srcOrd="5" destOrd="0" parTransId="{D9380953-3E62-459A-8A17-38E1168B4000}" sibTransId="{303D799D-FD1F-4C34-9934-EEA88E0FDBFF}"/>
    <dgm:cxn modelId="{5FA19964-6A54-4658-9DC5-0A992B061EFF}" type="presOf" srcId="{0CFFC690-6A09-472F-B4B5-A1E433E0DA44}" destId="{05279644-95A9-445C-B3B4-604771C09841}" srcOrd="0" destOrd="0" presId="urn:microsoft.com/office/officeart/2005/8/layout/hierarchy2"/>
    <dgm:cxn modelId="{A5A89449-9790-47CD-99CF-D916BF4764F5}" srcId="{AB2B05EC-A0F9-4339-B347-B42692B148AA}" destId="{5BE37FD6-7ED8-4D9E-9193-4FFA93572C8F}" srcOrd="0" destOrd="0" parTransId="{61CA7DB8-92A9-4D91-8620-EEEFCC597E3C}" sibTransId="{AD4D9392-2449-4E39-9818-3294AF06C16E}"/>
    <dgm:cxn modelId="{4802F352-6F84-48E1-8E2E-03A8E2C73039}" type="presOf" srcId="{F2FCFB0C-9AEA-4A3F-9069-F6669BA7A967}" destId="{967489F2-0FBC-42E4-A7AC-A86BFA4177C0}" srcOrd="0" destOrd="0" presId="urn:microsoft.com/office/officeart/2005/8/layout/hierarchy2"/>
    <dgm:cxn modelId="{733FF382-93BA-436D-B853-9D054B1707C1}" type="presOf" srcId="{C7E7812B-6C2B-482B-B418-7EE1AF0C3A04}" destId="{66D2BE1C-8BE5-4A80-BA89-485561705520}" srcOrd="0" destOrd="0" presId="urn:microsoft.com/office/officeart/2005/8/layout/hierarchy2"/>
    <dgm:cxn modelId="{7F825B83-A65E-4F3F-9845-837CD1C6C11F}" type="presOf" srcId="{5BE37FD6-7ED8-4D9E-9193-4FFA93572C8F}" destId="{DBF27023-C3F0-401D-AA1F-C7BC81218A97}" srcOrd="0" destOrd="0" presId="urn:microsoft.com/office/officeart/2005/8/layout/hierarchy2"/>
    <dgm:cxn modelId="{427C7A85-16E0-47FF-BB55-D91F86C3D9BA}" type="presOf" srcId="{BD1038CD-A41B-45A9-97CB-D339930C2969}" destId="{615D213A-4522-406A-BE2D-D70113499AC2}" srcOrd="0" destOrd="0" presId="urn:microsoft.com/office/officeart/2005/8/layout/hierarchy2"/>
    <dgm:cxn modelId="{BA200689-1A7C-4832-AA9B-989A97E23B78}" type="presOf" srcId="{0CFFC690-6A09-472F-B4B5-A1E433E0DA44}" destId="{ABA7BD7B-E22E-4128-936D-9A31FB48E7F5}" srcOrd="1" destOrd="0" presId="urn:microsoft.com/office/officeart/2005/8/layout/hierarchy2"/>
    <dgm:cxn modelId="{24B9068E-2E28-43FC-B347-D75A9D970309}" srcId="{E6DDD77E-7D81-4EB0-A5F5-DF1DF654998C}" destId="{AB2B05EC-A0F9-4339-B347-B42692B148AA}" srcOrd="0" destOrd="0" parTransId="{E5F97767-D547-4390-ACD8-E1896E789093}" sibTransId="{D5A6BB52-95A3-4868-92CC-AF2943919E40}"/>
    <dgm:cxn modelId="{37C2D88F-4BEC-43AE-8694-76B4D556B09F}" srcId="{AB2B05EC-A0F9-4339-B347-B42692B148AA}" destId="{F2FCFB0C-9AEA-4A3F-9069-F6669BA7A967}" srcOrd="4" destOrd="0" parTransId="{BBB5344C-46CF-45D7-8FE6-3B2FE34B4A52}" sibTransId="{3CF53804-5628-44E0-A5C8-DD0D73620305}"/>
    <dgm:cxn modelId="{350D0C91-487B-4D00-9726-712AD76043CA}" type="presOf" srcId="{D9380953-3E62-459A-8A17-38E1168B4000}" destId="{B20239C2-69B3-446D-A390-9B860DF516AA}" srcOrd="0" destOrd="0" presId="urn:microsoft.com/office/officeart/2005/8/layout/hierarchy2"/>
    <dgm:cxn modelId="{B2BF929B-3CDB-4BE7-A222-60698168E98B}" srcId="{AB2B05EC-A0F9-4339-B347-B42692B148AA}" destId="{BD1038CD-A41B-45A9-97CB-D339930C2969}" srcOrd="6" destOrd="0" parTransId="{0363C089-43B0-4E48-BDAE-862C7B1999A8}" sibTransId="{D1C7A53C-9830-4282-BE9A-CDFA177163D2}"/>
    <dgm:cxn modelId="{3FA32EB0-36D7-4C8B-8B2A-155D3177F256}" srcId="{AB2B05EC-A0F9-4339-B347-B42692B148AA}" destId="{819FA45E-447D-497D-ACEB-2194D389AED4}" srcOrd="2" destOrd="0" parTransId="{0CFFC690-6A09-472F-B4B5-A1E433E0DA44}" sibTransId="{081124EB-8D5C-4023-A1DC-4E2A3018D64F}"/>
    <dgm:cxn modelId="{A2B779CD-E181-4F2B-98C5-3B70A4FE0A6A}" type="presOf" srcId="{AB2B05EC-A0F9-4339-B347-B42692B148AA}" destId="{E80E26D5-7A8F-462A-A033-D82BB3D46E64}" srcOrd="0" destOrd="0" presId="urn:microsoft.com/office/officeart/2005/8/layout/hierarchy2"/>
    <dgm:cxn modelId="{105D8ED6-D871-49B2-88B3-DD5D5212C171}" type="presOf" srcId="{44071FA2-4A33-42CA-A51A-6D34948B9532}" destId="{E1119D52-C3E8-4C54-B022-86818B9D998B}" srcOrd="0" destOrd="0" presId="urn:microsoft.com/office/officeart/2005/8/layout/hierarchy2"/>
    <dgm:cxn modelId="{696DB2D9-DFB3-445F-8F54-18197490A23F}" type="presOf" srcId="{BBB5344C-46CF-45D7-8FE6-3B2FE34B4A52}" destId="{60E274D2-2DAE-41DA-BB53-6F50FA5BD326}" srcOrd="1" destOrd="0" presId="urn:microsoft.com/office/officeart/2005/8/layout/hierarchy2"/>
    <dgm:cxn modelId="{FFE0F9D9-AE16-442A-939B-995DFDAECACE}" srcId="{AB2B05EC-A0F9-4339-B347-B42692B148AA}" destId="{644C7F30-2E18-4A21-B736-EE991EA53A31}" srcOrd="1" destOrd="0" parTransId="{44071FA2-4A33-42CA-A51A-6D34948B9532}" sibTransId="{D3191AC0-3568-4D6A-84DB-1FC327998D83}"/>
    <dgm:cxn modelId="{309D0EDD-9614-4C43-A74C-4FD9FC8738FC}" type="presOf" srcId="{0363C089-43B0-4E48-BDAE-862C7B1999A8}" destId="{AFEBA86E-B082-4FC2-9DC4-71DCFAF2F87D}" srcOrd="1" destOrd="0" presId="urn:microsoft.com/office/officeart/2005/8/layout/hierarchy2"/>
    <dgm:cxn modelId="{6FFC0BDE-B4E2-4528-8B83-3F9856C8E898}" type="presOf" srcId="{0363C089-43B0-4E48-BDAE-862C7B1999A8}" destId="{C32D9EBD-633C-414D-8F63-F092656586A2}" srcOrd="0" destOrd="0" presId="urn:microsoft.com/office/officeart/2005/8/layout/hierarchy2"/>
    <dgm:cxn modelId="{3BA9A1DF-A1B2-4261-892A-C514DAD95762}" type="presOf" srcId="{D9380953-3E62-459A-8A17-38E1168B4000}" destId="{DA430BB1-9CD4-4BE3-A6C1-870BF093706A}" srcOrd="1" destOrd="0" presId="urn:microsoft.com/office/officeart/2005/8/layout/hierarchy2"/>
    <dgm:cxn modelId="{A4EF5EF2-A843-451E-ADF3-62D037E09097}" type="presOf" srcId="{61CA7DB8-92A9-4D91-8620-EEEFCC597E3C}" destId="{F67DAC7E-47C1-4FF3-8350-4AF29E46069D}" srcOrd="0" destOrd="0" presId="urn:microsoft.com/office/officeart/2005/8/layout/hierarchy2"/>
    <dgm:cxn modelId="{F4C0D9F4-37B0-48E8-BC72-89B0DA5443C7}" type="presOf" srcId="{644C7F30-2E18-4A21-B736-EE991EA53A31}" destId="{A24B4E4C-F231-4AB4-AA73-72BAB4A89C26}" srcOrd="0" destOrd="0" presId="urn:microsoft.com/office/officeart/2005/8/layout/hierarchy2"/>
    <dgm:cxn modelId="{F5BB75FF-0966-4CF0-A7B9-8796708A87CB}" type="presOf" srcId="{61CA7DB8-92A9-4D91-8620-EEEFCC597E3C}" destId="{E2E74EE2-0C27-4515-B298-9F2AAC69A1B3}" srcOrd="1" destOrd="0" presId="urn:microsoft.com/office/officeart/2005/8/layout/hierarchy2"/>
    <dgm:cxn modelId="{5EFE50EC-2AA4-434F-9172-F572B8E3F246}" type="presParOf" srcId="{C9FF3E41-1445-4172-B2C9-B134FB72D1B0}" destId="{4F2BA4FD-3456-48D0-AED0-E4B1BB6CE93A}" srcOrd="0" destOrd="0" presId="urn:microsoft.com/office/officeart/2005/8/layout/hierarchy2"/>
    <dgm:cxn modelId="{5D9709CC-4866-4EE7-A2AF-DFC64B0C81A1}" type="presParOf" srcId="{4F2BA4FD-3456-48D0-AED0-E4B1BB6CE93A}" destId="{E80E26D5-7A8F-462A-A033-D82BB3D46E64}" srcOrd="0" destOrd="0" presId="urn:microsoft.com/office/officeart/2005/8/layout/hierarchy2"/>
    <dgm:cxn modelId="{1DC4A7AE-8924-4FF0-8D43-A75B9B71E1E2}" type="presParOf" srcId="{4F2BA4FD-3456-48D0-AED0-E4B1BB6CE93A}" destId="{E36D4189-7B93-46DF-AA36-C49B6F96511D}" srcOrd="1" destOrd="0" presId="urn:microsoft.com/office/officeart/2005/8/layout/hierarchy2"/>
    <dgm:cxn modelId="{C2210BA7-51B5-46FA-8A85-7511767470D0}" type="presParOf" srcId="{E36D4189-7B93-46DF-AA36-C49B6F96511D}" destId="{F67DAC7E-47C1-4FF3-8350-4AF29E46069D}" srcOrd="0" destOrd="0" presId="urn:microsoft.com/office/officeart/2005/8/layout/hierarchy2"/>
    <dgm:cxn modelId="{EEDA6553-8055-435F-9BB7-0AF41CEB55A0}" type="presParOf" srcId="{F67DAC7E-47C1-4FF3-8350-4AF29E46069D}" destId="{E2E74EE2-0C27-4515-B298-9F2AAC69A1B3}" srcOrd="0" destOrd="0" presId="urn:microsoft.com/office/officeart/2005/8/layout/hierarchy2"/>
    <dgm:cxn modelId="{1E205279-F689-4F57-8D5F-A1F9BB6BC843}" type="presParOf" srcId="{E36D4189-7B93-46DF-AA36-C49B6F96511D}" destId="{4D660F1F-9F11-4A5E-BBE6-90C98ABF69D1}" srcOrd="1" destOrd="0" presId="urn:microsoft.com/office/officeart/2005/8/layout/hierarchy2"/>
    <dgm:cxn modelId="{7C3B3523-CAB6-4C7B-8429-1D4CAE3F4D4A}" type="presParOf" srcId="{4D660F1F-9F11-4A5E-BBE6-90C98ABF69D1}" destId="{DBF27023-C3F0-401D-AA1F-C7BC81218A97}" srcOrd="0" destOrd="0" presId="urn:microsoft.com/office/officeart/2005/8/layout/hierarchy2"/>
    <dgm:cxn modelId="{1703FB2A-95BE-4CE3-8F0E-758FB33BA103}" type="presParOf" srcId="{4D660F1F-9F11-4A5E-BBE6-90C98ABF69D1}" destId="{0D81A695-BA28-4A38-AADF-F6E9E14795FC}" srcOrd="1" destOrd="0" presId="urn:microsoft.com/office/officeart/2005/8/layout/hierarchy2"/>
    <dgm:cxn modelId="{07B95016-7AAF-40BC-A2CB-A11C75276E08}" type="presParOf" srcId="{E36D4189-7B93-46DF-AA36-C49B6F96511D}" destId="{E1119D52-C3E8-4C54-B022-86818B9D998B}" srcOrd="2" destOrd="0" presId="urn:microsoft.com/office/officeart/2005/8/layout/hierarchy2"/>
    <dgm:cxn modelId="{614DD69C-A295-421E-A8AA-C82B74C51B2D}" type="presParOf" srcId="{E1119D52-C3E8-4C54-B022-86818B9D998B}" destId="{1B983AF0-48DB-44B4-84C9-D30EDD370210}" srcOrd="0" destOrd="0" presId="urn:microsoft.com/office/officeart/2005/8/layout/hierarchy2"/>
    <dgm:cxn modelId="{1757BC85-0E02-4DE8-B595-7EB0F1316CC8}" type="presParOf" srcId="{E36D4189-7B93-46DF-AA36-C49B6F96511D}" destId="{69BB7B80-215C-4E04-8FA7-81BC96A5B1DC}" srcOrd="3" destOrd="0" presId="urn:microsoft.com/office/officeart/2005/8/layout/hierarchy2"/>
    <dgm:cxn modelId="{F6D6A93A-A63F-4774-9226-6C7DB284A2D1}" type="presParOf" srcId="{69BB7B80-215C-4E04-8FA7-81BC96A5B1DC}" destId="{A24B4E4C-F231-4AB4-AA73-72BAB4A89C26}" srcOrd="0" destOrd="0" presId="urn:microsoft.com/office/officeart/2005/8/layout/hierarchy2"/>
    <dgm:cxn modelId="{B9F072C5-C5C7-4933-8AA7-A742D9FC8A77}" type="presParOf" srcId="{69BB7B80-215C-4E04-8FA7-81BC96A5B1DC}" destId="{03EFF5EC-404F-4F29-B33A-3DE95ECFC14E}" srcOrd="1" destOrd="0" presId="urn:microsoft.com/office/officeart/2005/8/layout/hierarchy2"/>
    <dgm:cxn modelId="{6367C84F-6351-42B9-BFDD-04178AAF45BB}" type="presParOf" srcId="{E36D4189-7B93-46DF-AA36-C49B6F96511D}" destId="{05279644-95A9-445C-B3B4-604771C09841}" srcOrd="4" destOrd="0" presId="urn:microsoft.com/office/officeart/2005/8/layout/hierarchy2"/>
    <dgm:cxn modelId="{C6249489-12BB-4037-B7A0-2691C42AC180}" type="presParOf" srcId="{05279644-95A9-445C-B3B4-604771C09841}" destId="{ABA7BD7B-E22E-4128-936D-9A31FB48E7F5}" srcOrd="0" destOrd="0" presId="urn:microsoft.com/office/officeart/2005/8/layout/hierarchy2"/>
    <dgm:cxn modelId="{054072D3-3A79-4799-A2AD-7A3E2086323D}" type="presParOf" srcId="{E36D4189-7B93-46DF-AA36-C49B6F96511D}" destId="{23FFB1EB-4E42-4006-87D5-5937A7BCE579}" srcOrd="5" destOrd="0" presId="urn:microsoft.com/office/officeart/2005/8/layout/hierarchy2"/>
    <dgm:cxn modelId="{2DA49E4F-0640-448A-A5EB-5C25D8FA3F6B}" type="presParOf" srcId="{23FFB1EB-4E42-4006-87D5-5937A7BCE579}" destId="{5281D354-3EC0-4B9C-A620-C53FB789E290}" srcOrd="0" destOrd="0" presId="urn:microsoft.com/office/officeart/2005/8/layout/hierarchy2"/>
    <dgm:cxn modelId="{4098ED96-59AB-4FA9-9911-C0E0F81E8756}" type="presParOf" srcId="{23FFB1EB-4E42-4006-87D5-5937A7BCE579}" destId="{0A2351C7-BFBB-4BC9-912F-E7EC56EFE4B1}" srcOrd="1" destOrd="0" presId="urn:microsoft.com/office/officeart/2005/8/layout/hierarchy2"/>
    <dgm:cxn modelId="{12BDFCA1-7232-4A28-854B-CD764B5148F6}" type="presParOf" srcId="{E36D4189-7B93-46DF-AA36-C49B6F96511D}" destId="{DF06E495-8E3A-40D2-988E-1F9A4CEB9AE8}" srcOrd="6" destOrd="0" presId="urn:microsoft.com/office/officeart/2005/8/layout/hierarchy2"/>
    <dgm:cxn modelId="{D96BE6DC-A402-4B34-A8DF-26F450491843}" type="presParOf" srcId="{DF06E495-8E3A-40D2-988E-1F9A4CEB9AE8}" destId="{CB87B1E2-D7CB-465D-9727-516BEEC09FAA}" srcOrd="0" destOrd="0" presId="urn:microsoft.com/office/officeart/2005/8/layout/hierarchy2"/>
    <dgm:cxn modelId="{26FE2880-5978-4ADD-9DE8-C4B119AFA9E1}" type="presParOf" srcId="{E36D4189-7B93-46DF-AA36-C49B6F96511D}" destId="{616ECF72-B993-44CF-878C-75F01E38908E}" srcOrd="7" destOrd="0" presId="urn:microsoft.com/office/officeart/2005/8/layout/hierarchy2"/>
    <dgm:cxn modelId="{DCA543AD-0224-4BE1-AABB-EDBC77301DD6}" type="presParOf" srcId="{616ECF72-B993-44CF-878C-75F01E38908E}" destId="{600AB31A-BCD6-46B0-B514-2C0FAEEA1264}" srcOrd="0" destOrd="0" presId="urn:microsoft.com/office/officeart/2005/8/layout/hierarchy2"/>
    <dgm:cxn modelId="{03C71FAA-C1D1-4745-A3F8-43BAEF01BE49}" type="presParOf" srcId="{616ECF72-B993-44CF-878C-75F01E38908E}" destId="{6F0D9400-DDE4-484A-83E2-54DDF6D5B81A}" srcOrd="1" destOrd="0" presId="urn:microsoft.com/office/officeart/2005/8/layout/hierarchy2"/>
    <dgm:cxn modelId="{73FBE0EE-3C12-427C-88EC-5CA75FC8396E}" type="presParOf" srcId="{E36D4189-7B93-46DF-AA36-C49B6F96511D}" destId="{2B016427-8C6F-4C12-856B-D3855F2DD349}" srcOrd="8" destOrd="0" presId="urn:microsoft.com/office/officeart/2005/8/layout/hierarchy2"/>
    <dgm:cxn modelId="{5B7822CE-83DB-4AA8-BCB7-720948917535}" type="presParOf" srcId="{2B016427-8C6F-4C12-856B-D3855F2DD349}" destId="{60E274D2-2DAE-41DA-BB53-6F50FA5BD326}" srcOrd="0" destOrd="0" presId="urn:microsoft.com/office/officeart/2005/8/layout/hierarchy2"/>
    <dgm:cxn modelId="{A716D45A-49FA-412E-B445-94EBDDF99B12}" type="presParOf" srcId="{E36D4189-7B93-46DF-AA36-C49B6F96511D}" destId="{D4435885-53FF-4758-AA69-39A531017494}" srcOrd="9" destOrd="0" presId="urn:microsoft.com/office/officeart/2005/8/layout/hierarchy2"/>
    <dgm:cxn modelId="{6258AE44-1B73-4F8A-813F-563AD836B1C8}" type="presParOf" srcId="{D4435885-53FF-4758-AA69-39A531017494}" destId="{967489F2-0FBC-42E4-A7AC-A86BFA4177C0}" srcOrd="0" destOrd="0" presId="urn:microsoft.com/office/officeart/2005/8/layout/hierarchy2"/>
    <dgm:cxn modelId="{6495E961-824E-40A9-90B7-6B6E29D9D9D0}" type="presParOf" srcId="{D4435885-53FF-4758-AA69-39A531017494}" destId="{828E3509-0809-4802-898F-1D2F7BED5F65}" srcOrd="1" destOrd="0" presId="urn:microsoft.com/office/officeart/2005/8/layout/hierarchy2"/>
    <dgm:cxn modelId="{5B1C0D84-1686-459A-86A8-BFEE1D8813F5}" type="presParOf" srcId="{E36D4189-7B93-46DF-AA36-C49B6F96511D}" destId="{B20239C2-69B3-446D-A390-9B860DF516AA}" srcOrd="10" destOrd="0" presId="urn:microsoft.com/office/officeart/2005/8/layout/hierarchy2"/>
    <dgm:cxn modelId="{6A921D7B-3B95-4243-8567-1CD295A01492}" type="presParOf" srcId="{B20239C2-69B3-446D-A390-9B860DF516AA}" destId="{DA430BB1-9CD4-4BE3-A6C1-870BF093706A}" srcOrd="0" destOrd="0" presId="urn:microsoft.com/office/officeart/2005/8/layout/hierarchy2"/>
    <dgm:cxn modelId="{8EBEFE8F-E72C-4A66-B941-D0A0B0CC193C}" type="presParOf" srcId="{E36D4189-7B93-46DF-AA36-C49B6F96511D}" destId="{E73230C8-24B9-48C7-95F8-2EE3D3852D5F}" srcOrd="11" destOrd="0" presId="urn:microsoft.com/office/officeart/2005/8/layout/hierarchy2"/>
    <dgm:cxn modelId="{E06E18EC-2A55-4D33-B4C8-CDC3DE4007A6}" type="presParOf" srcId="{E73230C8-24B9-48C7-95F8-2EE3D3852D5F}" destId="{66D2BE1C-8BE5-4A80-BA89-485561705520}" srcOrd="0" destOrd="0" presId="urn:microsoft.com/office/officeart/2005/8/layout/hierarchy2"/>
    <dgm:cxn modelId="{8F124F96-1650-47CF-A8EE-FBD856E6DA8A}" type="presParOf" srcId="{E73230C8-24B9-48C7-95F8-2EE3D3852D5F}" destId="{3D1C7319-6BE7-4DF3-ABB3-826C803F3C45}" srcOrd="1" destOrd="0" presId="urn:microsoft.com/office/officeart/2005/8/layout/hierarchy2"/>
    <dgm:cxn modelId="{0215225E-89FF-449F-8796-6EE90D476B38}" type="presParOf" srcId="{E36D4189-7B93-46DF-AA36-C49B6F96511D}" destId="{C32D9EBD-633C-414D-8F63-F092656586A2}" srcOrd="12" destOrd="0" presId="urn:microsoft.com/office/officeart/2005/8/layout/hierarchy2"/>
    <dgm:cxn modelId="{C19265B4-A53F-4550-87DE-7FB45D50F944}" type="presParOf" srcId="{C32D9EBD-633C-414D-8F63-F092656586A2}" destId="{AFEBA86E-B082-4FC2-9DC4-71DCFAF2F87D}" srcOrd="0" destOrd="0" presId="urn:microsoft.com/office/officeart/2005/8/layout/hierarchy2"/>
    <dgm:cxn modelId="{51F317C2-AEB4-447B-8B51-8A5729884F34}" type="presParOf" srcId="{E36D4189-7B93-46DF-AA36-C49B6F96511D}" destId="{327ECB2A-7C12-4928-8228-85822A350D5A}" srcOrd="13" destOrd="0" presId="urn:microsoft.com/office/officeart/2005/8/layout/hierarchy2"/>
    <dgm:cxn modelId="{17FFC903-0134-4EDB-8CED-56FAD881BE46}" type="presParOf" srcId="{327ECB2A-7C12-4928-8228-85822A350D5A}" destId="{615D213A-4522-406A-BE2D-D70113499AC2}" srcOrd="0" destOrd="0" presId="urn:microsoft.com/office/officeart/2005/8/layout/hierarchy2"/>
    <dgm:cxn modelId="{11B60036-6E83-4162-9564-FACBA018D624}" type="presParOf" srcId="{327ECB2A-7C12-4928-8228-85822A350D5A}" destId="{DC4A24D0-EE38-4057-B42C-6A1644E44BE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D25028E-D9D9-4C08-ABC7-3D5AFA15B11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ID"/>
        </a:p>
      </dgm:t>
    </dgm:pt>
    <dgm:pt modelId="{28433619-C03D-4552-8350-64CA13EAFA5F}">
      <dgm:prSet phldrT="[Text]" custT="1"/>
      <dgm:spPr/>
      <dgm:t>
        <a:bodyPr/>
        <a:lstStyle/>
        <a:p>
          <a:r>
            <a:rPr lang="en-ID" sz="1200"/>
            <a:t>Perbedaan Administrasi dan Manajemen:</a:t>
          </a:r>
        </a:p>
      </dgm:t>
    </dgm:pt>
    <dgm:pt modelId="{BE2CE6A8-1D4A-47BF-A152-7EF846739B26}" type="parTrans" cxnId="{78B576C0-8B8B-424E-B19C-9CCFD1CF2602}">
      <dgm:prSet/>
      <dgm:spPr/>
      <dgm:t>
        <a:bodyPr/>
        <a:lstStyle/>
        <a:p>
          <a:endParaRPr lang="en-ID" sz="3600"/>
        </a:p>
      </dgm:t>
    </dgm:pt>
    <dgm:pt modelId="{A37DF63C-4031-48D2-BA3C-39929C4BB7FA}" type="sibTrans" cxnId="{78B576C0-8B8B-424E-B19C-9CCFD1CF2602}">
      <dgm:prSet/>
      <dgm:spPr/>
      <dgm:t>
        <a:bodyPr/>
        <a:lstStyle/>
        <a:p>
          <a:endParaRPr lang="en-ID" sz="3600"/>
        </a:p>
      </dgm:t>
    </dgm:pt>
    <dgm:pt modelId="{36AEF611-FF68-4DE8-ACAF-A715D12631D2}">
      <dgm:prSet phldrT="[Text]" custT="1"/>
      <dgm:spPr/>
      <dgm:t>
        <a:bodyPr/>
        <a:lstStyle/>
        <a:p>
          <a:r>
            <a:rPr lang="en-ID" sz="1200"/>
            <a:t>Keduanya adalah proses mencapai tujuan organisasi.</a:t>
          </a:r>
        </a:p>
      </dgm:t>
    </dgm:pt>
    <dgm:pt modelId="{DA773DA1-66ED-469A-BFB1-C18FBD7CECE6}" type="parTrans" cxnId="{E1D7F5B8-E504-49BF-A65C-D67DB55B8150}">
      <dgm:prSet/>
      <dgm:spPr/>
      <dgm:t>
        <a:bodyPr/>
        <a:lstStyle/>
        <a:p>
          <a:endParaRPr lang="en-ID" sz="3600"/>
        </a:p>
      </dgm:t>
    </dgm:pt>
    <dgm:pt modelId="{5D63BDDE-F450-44AC-9BE2-51780107A7FC}" type="sibTrans" cxnId="{E1D7F5B8-E504-49BF-A65C-D67DB55B8150}">
      <dgm:prSet/>
      <dgm:spPr/>
      <dgm:t>
        <a:bodyPr/>
        <a:lstStyle/>
        <a:p>
          <a:endParaRPr lang="en-ID" sz="3600"/>
        </a:p>
      </dgm:t>
    </dgm:pt>
    <dgm:pt modelId="{B097FCFE-3076-461B-B149-B0FB04D5BCD1}">
      <dgm:prSet custT="1"/>
      <dgm:spPr/>
      <dgm:t>
        <a:bodyPr/>
        <a:lstStyle/>
        <a:p>
          <a:r>
            <a:rPr lang="en-ID" sz="1200"/>
            <a:t>Pendapat 1: Administrasi lebih luas dari manajemen.</a:t>
          </a:r>
        </a:p>
      </dgm:t>
    </dgm:pt>
    <dgm:pt modelId="{F0C2CC51-193C-4501-8314-38C6738808B7}" type="parTrans" cxnId="{ED58F68A-6386-41E8-A9FD-93763F3568A0}">
      <dgm:prSet custT="1"/>
      <dgm:spPr/>
      <dgm:t>
        <a:bodyPr/>
        <a:lstStyle/>
        <a:p>
          <a:endParaRPr lang="en-ID" sz="1050"/>
        </a:p>
      </dgm:t>
    </dgm:pt>
    <dgm:pt modelId="{0028C2CB-C2F0-42CC-88FF-165BB346C408}" type="sibTrans" cxnId="{ED58F68A-6386-41E8-A9FD-93763F3568A0}">
      <dgm:prSet/>
      <dgm:spPr/>
      <dgm:t>
        <a:bodyPr/>
        <a:lstStyle/>
        <a:p>
          <a:endParaRPr lang="en-ID" sz="3600"/>
        </a:p>
      </dgm:t>
    </dgm:pt>
    <dgm:pt modelId="{EA7DAA3F-45C7-43DA-8A30-0EAF03BEF751}">
      <dgm:prSet custT="1"/>
      <dgm:spPr/>
      <dgm:t>
        <a:bodyPr/>
        <a:lstStyle/>
        <a:p>
          <a:r>
            <a:rPr lang="en-ID" sz="1200"/>
            <a:t>Administrasi mencakup organisasi dan manajemen.</a:t>
          </a:r>
        </a:p>
      </dgm:t>
    </dgm:pt>
    <dgm:pt modelId="{12AE6A0A-F628-4406-8DDC-7ACDAA577936}" type="parTrans" cxnId="{8323558A-F8F3-419F-B838-3E64CCCE780E}">
      <dgm:prSet custT="1"/>
      <dgm:spPr/>
      <dgm:t>
        <a:bodyPr/>
        <a:lstStyle/>
        <a:p>
          <a:endParaRPr lang="en-ID" sz="1000"/>
        </a:p>
      </dgm:t>
    </dgm:pt>
    <dgm:pt modelId="{59088F05-3F94-41BF-AB3D-5F7D1E0FA16A}" type="sibTrans" cxnId="{8323558A-F8F3-419F-B838-3E64CCCE780E}">
      <dgm:prSet/>
      <dgm:spPr/>
      <dgm:t>
        <a:bodyPr/>
        <a:lstStyle/>
        <a:p>
          <a:endParaRPr lang="en-ID" sz="3600"/>
        </a:p>
      </dgm:t>
    </dgm:pt>
    <dgm:pt modelId="{68AA4CE5-64B0-47F0-9527-4136AA2919E8}">
      <dgm:prSet custT="1"/>
      <dgm:spPr/>
      <dgm:t>
        <a:bodyPr/>
        <a:lstStyle/>
        <a:p>
          <a:r>
            <a:rPr lang="en-ID" sz="1200"/>
            <a:t>Administrasi menentukan tujuan, manajemen mencapai tujuan.</a:t>
          </a:r>
        </a:p>
      </dgm:t>
    </dgm:pt>
    <dgm:pt modelId="{F063C319-9AAC-4D7D-9EC5-8C68CAA1F073}" type="parTrans" cxnId="{95FEF84F-874D-4BC8-A361-1DC3DFF6E426}">
      <dgm:prSet custT="1"/>
      <dgm:spPr/>
      <dgm:t>
        <a:bodyPr/>
        <a:lstStyle/>
        <a:p>
          <a:endParaRPr lang="en-ID" sz="1000"/>
        </a:p>
      </dgm:t>
    </dgm:pt>
    <dgm:pt modelId="{AE105ABB-496B-4815-89BA-B4655402677E}" type="sibTrans" cxnId="{95FEF84F-874D-4BC8-A361-1DC3DFF6E426}">
      <dgm:prSet/>
      <dgm:spPr/>
      <dgm:t>
        <a:bodyPr/>
        <a:lstStyle/>
        <a:p>
          <a:endParaRPr lang="en-ID" sz="3600"/>
        </a:p>
      </dgm:t>
    </dgm:pt>
    <dgm:pt modelId="{536F3F27-2EE8-458B-9581-02D925600BFF}">
      <dgm:prSet custT="1"/>
      <dgm:spPr/>
      <dgm:t>
        <a:bodyPr/>
        <a:lstStyle/>
        <a:p>
          <a:r>
            <a:rPr lang="en-ID" sz="1200"/>
            <a:t>Administrasi negara adalah pengorganisasian dan manajemen.</a:t>
          </a:r>
        </a:p>
      </dgm:t>
    </dgm:pt>
    <dgm:pt modelId="{1BAC4E6F-E013-4B26-B222-D286B77A1FBB}" type="parTrans" cxnId="{0166F237-2679-46D2-9456-70FBC1236B0C}">
      <dgm:prSet custT="1"/>
      <dgm:spPr/>
      <dgm:t>
        <a:bodyPr/>
        <a:lstStyle/>
        <a:p>
          <a:endParaRPr lang="en-ID" sz="1000"/>
        </a:p>
      </dgm:t>
    </dgm:pt>
    <dgm:pt modelId="{2F7C8E76-BCAE-438E-843A-EFE94A4F03B3}" type="sibTrans" cxnId="{0166F237-2679-46D2-9456-70FBC1236B0C}">
      <dgm:prSet/>
      <dgm:spPr/>
      <dgm:t>
        <a:bodyPr/>
        <a:lstStyle/>
        <a:p>
          <a:endParaRPr lang="en-ID" sz="3600"/>
        </a:p>
      </dgm:t>
    </dgm:pt>
    <dgm:pt modelId="{4CD89143-45DE-48F0-B263-3BF1554F0F11}">
      <dgm:prSet custT="1"/>
      <dgm:spPr/>
      <dgm:t>
        <a:bodyPr/>
        <a:lstStyle/>
        <a:p>
          <a:r>
            <a:rPr lang="en-ID" sz="1200"/>
            <a:t>Pendapat 2: Manajemen lebih luas dari administrasi.</a:t>
          </a:r>
        </a:p>
      </dgm:t>
    </dgm:pt>
    <dgm:pt modelId="{67F19AB7-A76F-4E22-971A-D5B55FFF74A2}" type="parTrans" cxnId="{2350BDA2-B1E9-4884-B3DF-0E32DFF2CE9B}">
      <dgm:prSet custT="1"/>
      <dgm:spPr/>
      <dgm:t>
        <a:bodyPr/>
        <a:lstStyle/>
        <a:p>
          <a:endParaRPr lang="en-ID" sz="1000"/>
        </a:p>
      </dgm:t>
    </dgm:pt>
    <dgm:pt modelId="{042A21F9-49F5-4A16-8861-42AA986398FF}" type="sibTrans" cxnId="{2350BDA2-B1E9-4884-B3DF-0E32DFF2CE9B}">
      <dgm:prSet/>
      <dgm:spPr/>
      <dgm:t>
        <a:bodyPr/>
        <a:lstStyle/>
        <a:p>
          <a:endParaRPr lang="en-ID" sz="3600"/>
        </a:p>
      </dgm:t>
    </dgm:pt>
    <dgm:pt modelId="{3366D2D5-7777-48E2-8C58-2AD2F57D88BB}">
      <dgm:prSet custT="1"/>
      <dgm:spPr/>
      <dgm:t>
        <a:bodyPr/>
        <a:lstStyle/>
        <a:p>
          <a:r>
            <a:rPr lang="en-ID" sz="1200"/>
            <a:t>Administrasi bidang dari kegiatan manajemen.</a:t>
          </a:r>
        </a:p>
      </dgm:t>
    </dgm:pt>
    <dgm:pt modelId="{DEE489ED-0E1C-4E4D-B9CE-249BFEBF959E}" type="parTrans" cxnId="{CC9D14C0-9395-4236-BE7F-DADD38524105}">
      <dgm:prSet custT="1"/>
      <dgm:spPr/>
      <dgm:t>
        <a:bodyPr/>
        <a:lstStyle/>
        <a:p>
          <a:endParaRPr lang="en-ID" sz="1000"/>
        </a:p>
      </dgm:t>
    </dgm:pt>
    <dgm:pt modelId="{EB88D3C6-54EF-4896-BFA9-67A08DA9A7E3}" type="sibTrans" cxnId="{CC9D14C0-9395-4236-BE7F-DADD38524105}">
      <dgm:prSet/>
      <dgm:spPr/>
      <dgm:t>
        <a:bodyPr/>
        <a:lstStyle/>
        <a:p>
          <a:endParaRPr lang="en-ID" sz="3600"/>
        </a:p>
      </dgm:t>
    </dgm:pt>
    <dgm:pt modelId="{3251D60A-E1DE-4CFB-A918-06CFDEF65E30}">
      <dgm:prSet custT="1"/>
      <dgm:spPr/>
      <dgm:t>
        <a:bodyPr/>
        <a:lstStyle/>
        <a:p>
          <a:r>
            <a:rPr lang="en-ID" sz="1200" dirty="0"/>
            <a:t>Inti </a:t>
          </a:r>
          <a:r>
            <a:rPr lang="en-ID" sz="1200" dirty="0" err="1"/>
            <a:t>dasar</a:t>
          </a:r>
          <a:r>
            <a:rPr lang="en-ID" sz="1200" dirty="0"/>
            <a:t> </a:t>
          </a:r>
          <a:r>
            <a:rPr lang="en-ID" sz="1200" dirty="0" err="1"/>
            <a:t>manajemen</a:t>
          </a:r>
          <a:r>
            <a:rPr lang="en-ID" sz="1200" dirty="0"/>
            <a:t> </a:t>
          </a:r>
          <a:r>
            <a:rPr lang="en-ID" sz="1200" dirty="0" err="1"/>
            <a:t>melibatkan</a:t>
          </a:r>
          <a:r>
            <a:rPr lang="en-ID" sz="1200" dirty="0"/>
            <a:t> </a:t>
          </a:r>
          <a:r>
            <a:rPr lang="en-ID" sz="1200" dirty="0" err="1"/>
            <a:t>berbagai</a:t>
          </a:r>
          <a:r>
            <a:rPr lang="en-ID" sz="1200" dirty="0"/>
            <a:t> </a:t>
          </a:r>
          <a:r>
            <a:rPr lang="en-ID" sz="1200" dirty="0" err="1"/>
            <a:t>aspek</a:t>
          </a:r>
          <a:r>
            <a:rPr lang="en-ID" sz="1200" dirty="0"/>
            <a:t> </a:t>
          </a:r>
          <a:r>
            <a:rPr lang="en-ID" sz="1200" dirty="0" err="1"/>
            <a:t>seperti</a:t>
          </a:r>
          <a:r>
            <a:rPr lang="en-ID" sz="1200" dirty="0"/>
            <a:t> </a:t>
          </a:r>
          <a:r>
            <a:rPr lang="en-ID" sz="1200" dirty="0" err="1"/>
            <a:t>producting</a:t>
          </a:r>
          <a:r>
            <a:rPr lang="en-ID" sz="1200" dirty="0"/>
            <a:t>, marketing, financial, personal, human relation, dan administrative management.</a:t>
          </a:r>
        </a:p>
      </dgm:t>
    </dgm:pt>
    <dgm:pt modelId="{4480F242-95A6-47AB-9B85-2C2EEF33CBDC}" type="parTrans" cxnId="{9F51D726-7BD9-4692-AA0C-5FC421A38799}">
      <dgm:prSet custT="1"/>
      <dgm:spPr/>
      <dgm:t>
        <a:bodyPr/>
        <a:lstStyle/>
        <a:p>
          <a:endParaRPr lang="en-ID" sz="1000"/>
        </a:p>
      </dgm:t>
    </dgm:pt>
    <dgm:pt modelId="{A416AB89-F984-48E0-A25F-7D82841A861E}" type="sibTrans" cxnId="{9F51D726-7BD9-4692-AA0C-5FC421A38799}">
      <dgm:prSet/>
      <dgm:spPr/>
      <dgm:t>
        <a:bodyPr/>
        <a:lstStyle/>
        <a:p>
          <a:endParaRPr lang="en-ID" sz="3600"/>
        </a:p>
      </dgm:t>
    </dgm:pt>
    <dgm:pt modelId="{E5A17E9B-120C-424C-AB26-FB91A164EE87}">
      <dgm:prSet custT="1"/>
      <dgm:spPr/>
      <dgm:t>
        <a:bodyPr/>
        <a:lstStyle/>
        <a:p>
          <a:r>
            <a:rPr lang="en-ID" sz="1200"/>
            <a:t>- Pendapat 3:Administrasi dan manajemen sama.</a:t>
          </a:r>
        </a:p>
      </dgm:t>
    </dgm:pt>
    <dgm:pt modelId="{C772CB48-1323-43E9-BB93-429AEC812BE1}" type="parTrans" cxnId="{EBD8EEDE-0212-4B1C-A974-777AD564F14A}">
      <dgm:prSet custT="1"/>
      <dgm:spPr/>
      <dgm:t>
        <a:bodyPr/>
        <a:lstStyle/>
        <a:p>
          <a:endParaRPr lang="en-ID" sz="1050"/>
        </a:p>
      </dgm:t>
    </dgm:pt>
    <dgm:pt modelId="{FBF2DEE9-ACD0-41CD-94FD-67314072F6F8}" type="sibTrans" cxnId="{EBD8EEDE-0212-4B1C-A974-777AD564F14A}">
      <dgm:prSet/>
      <dgm:spPr/>
      <dgm:t>
        <a:bodyPr/>
        <a:lstStyle/>
        <a:p>
          <a:endParaRPr lang="en-ID" sz="3600"/>
        </a:p>
      </dgm:t>
    </dgm:pt>
    <dgm:pt modelId="{77C7B050-1BEC-47C0-B362-4CF81DD4AC86}" type="pres">
      <dgm:prSet presAssocID="{3D25028E-D9D9-4C08-ABC7-3D5AFA15B117}" presName="diagram" presStyleCnt="0">
        <dgm:presLayoutVars>
          <dgm:chPref val="1"/>
          <dgm:dir/>
          <dgm:animOne val="branch"/>
          <dgm:animLvl val="lvl"/>
          <dgm:resizeHandles val="exact"/>
        </dgm:presLayoutVars>
      </dgm:prSet>
      <dgm:spPr/>
    </dgm:pt>
    <dgm:pt modelId="{99B1788D-E383-461A-B260-37302841C074}" type="pres">
      <dgm:prSet presAssocID="{28433619-C03D-4552-8350-64CA13EAFA5F}" presName="root1" presStyleCnt="0"/>
      <dgm:spPr/>
    </dgm:pt>
    <dgm:pt modelId="{78279C17-FA31-48F2-B571-1E27B9E537C3}" type="pres">
      <dgm:prSet presAssocID="{28433619-C03D-4552-8350-64CA13EAFA5F}" presName="LevelOneTextNode" presStyleLbl="node0" presStyleIdx="0" presStyleCnt="2">
        <dgm:presLayoutVars>
          <dgm:chPref val="3"/>
        </dgm:presLayoutVars>
      </dgm:prSet>
      <dgm:spPr/>
    </dgm:pt>
    <dgm:pt modelId="{14266DC1-7CE8-4EDD-A3E6-5FC063E6C54F}" type="pres">
      <dgm:prSet presAssocID="{28433619-C03D-4552-8350-64CA13EAFA5F}" presName="level2hierChild" presStyleCnt="0"/>
      <dgm:spPr/>
    </dgm:pt>
    <dgm:pt modelId="{0CDE889B-6500-449D-AE1A-F3F2A8F47040}" type="pres">
      <dgm:prSet presAssocID="{F0C2CC51-193C-4501-8314-38C6738808B7}" presName="conn2-1" presStyleLbl="parChTrans1D2" presStyleIdx="0" presStyleCnt="3"/>
      <dgm:spPr/>
    </dgm:pt>
    <dgm:pt modelId="{0F5B1F00-3C45-420E-BD99-A20F3B3AC30E}" type="pres">
      <dgm:prSet presAssocID="{F0C2CC51-193C-4501-8314-38C6738808B7}" presName="connTx" presStyleLbl="parChTrans1D2" presStyleIdx="0" presStyleCnt="3"/>
      <dgm:spPr/>
    </dgm:pt>
    <dgm:pt modelId="{CB1D9D89-50F6-40A6-B389-3B808709CF6C}" type="pres">
      <dgm:prSet presAssocID="{B097FCFE-3076-461B-B149-B0FB04D5BCD1}" presName="root2" presStyleCnt="0"/>
      <dgm:spPr/>
    </dgm:pt>
    <dgm:pt modelId="{40296224-42A4-47D4-9604-95D67B040D4B}" type="pres">
      <dgm:prSet presAssocID="{B097FCFE-3076-461B-B149-B0FB04D5BCD1}" presName="LevelTwoTextNode" presStyleLbl="node2" presStyleIdx="0" presStyleCnt="3">
        <dgm:presLayoutVars>
          <dgm:chPref val="3"/>
        </dgm:presLayoutVars>
      </dgm:prSet>
      <dgm:spPr/>
    </dgm:pt>
    <dgm:pt modelId="{2DDDA160-265F-4DA9-A186-5B1E8F7377FB}" type="pres">
      <dgm:prSet presAssocID="{B097FCFE-3076-461B-B149-B0FB04D5BCD1}" presName="level3hierChild" presStyleCnt="0"/>
      <dgm:spPr/>
    </dgm:pt>
    <dgm:pt modelId="{A729BEBB-4906-42F9-AF14-3008EB38ABCA}" type="pres">
      <dgm:prSet presAssocID="{12AE6A0A-F628-4406-8DDC-7ACDAA577936}" presName="conn2-1" presStyleLbl="parChTrans1D3" presStyleIdx="0" presStyleCnt="5"/>
      <dgm:spPr/>
    </dgm:pt>
    <dgm:pt modelId="{9397BC08-DB04-4B39-B8A4-73D52F54C2A9}" type="pres">
      <dgm:prSet presAssocID="{12AE6A0A-F628-4406-8DDC-7ACDAA577936}" presName="connTx" presStyleLbl="parChTrans1D3" presStyleIdx="0" presStyleCnt="5"/>
      <dgm:spPr/>
    </dgm:pt>
    <dgm:pt modelId="{B37C10EE-6976-4EF7-9F8D-7BD7110C93ED}" type="pres">
      <dgm:prSet presAssocID="{EA7DAA3F-45C7-43DA-8A30-0EAF03BEF751}" presName="root2" presStyleCnt="0"/>
      <dgm:spPr/>
    </dgm:pt>
    <dgm:pt modelId="{02B3304F-4ACC-4766-B9B7-BEC4794D03AD}" type="pres">
      <dgm:prSet presAssocID="{EA7DAA3F-45C7-43DA-8A30-0EAF03BEF751}" presName="LevelTwoTextNode" presStyleLbl="node3" presStyleIdx="0" presStyleCnt="5">
        <dgm:presLayoutVars>
          <dgm:chPref val="3"/>
        </dgm:presLayoutVars>
      </dgm:prSet>
      <dgm:spPr/>
    </dgm:pt>
    <dgm:pt modelId="{E7F9B7CA-457C-4D8C-9731-EFFD71D8DC54}" type="pres">
      <dgm:prSet presAssocID="{EA7DAA3F-45C7-43DA-8A30-0EAF03BEF751}" presName="level3hierChild" presStyleCnt="0"/>
      <dgm:spPr/>
    </dgm:pt>
    <dgm:pt modelId="{8BDFEB96-303B-4897-B44D-738E6FC3FE15}" type="pres">
      <dgm:prSet presAssocID="{F063C319-9AAC-4D7D-9EC5-8C68CAA1F073}" presName="conn2-1" presStyleLbl="parChTrans1D3" presStyleIdx="1" presStyleCnt="5"/>
      <dgm:spPr/>
    </dgm:pt>
    <dgm:pt modelId="{F9287EF8-86C1-45B7-9DB6-DDE88D517E71}" type="pres">
      <dgm:prSet presAssocID="{F063C319-9AAC-4D7D-9EC5-8C68CAA1F073}" presName="connTx" presStyleLbl="parChTrans1D3" presStyleIdx="1" presStyleCnt="5"/>
      <dgm:spPr/>
    </dgm:pt>
    <dgm:pt modelId="{71892C50-1D13-4DB9-8983-A2F9EF48F55A}" type="pres">
      <dgm:prSet presAssocID="{68AA4CE5-64B0-47F0-9527-4136AA2919E8}" presName="root2" presStyleCnt="0"/>
      <dgm:spPr/>
    </dgm:pt>
    <dgm:pt modelId="{5513097D-CB96-4F37-B89D-96CAD1411AE9}" type="pres">
      <dgm:prSet presAssocID="{68AA4CE5-64B0-47F0-9527-4136AA2919E8}" presName="LevelTwoTextNode" presStyleLbl="node3" presStyleIdx="1" presStyleCnt="5">
        <dgm:presLayoutVars>
          <dgm:chPref val="3"/>
        </dgm:presLayoutVars>
      </dgm:prSet>
      <dgm:spPr/>
    </dgm:pt>
    <dgm:pt modelId="{B9689065-8AD7-4D86-B26E-48C537CBD794}" type="pres">
      <dgm:prSet presAssocID="{68AA4CE5-64B0-47F0-9527-4136AA2919E8}" presName="level3hierChild" presStyleCnt="0"/>
      <dgm:spPr/>
    </dgm:pt>
    <dgm:pt modelId="{0B181253-0802-43D0-B334-77DA39D3CFB2}" type="pres">
      <dgm:prSet presAssocID="{1BAC4E6F-E013-4B26-B222-D286B77A1FBB}" presName="conn2-1" presStyleLbl="parChTrans1D3" presStyleIdx="2" presStyleCnt="5"/>
      <dgm:spPr/>
    </dgm:pt>
    <dgm:pt modelId="{A803E592-7E1B-4676-A4C4-059F24310DF1}" type="pres">
      <dgm:prSet presAssocID="{1BAC4E6F-E013-4B26-B222-D286B77A1FBB}" presName="connTx" presStyleLbl="parChTrans1D3" presStyleIdx="2" presStyleCnt="5"/>
      <dgm:spPr/>
    </dgm:pt>
    <dgm:pt modelId="{E0DC8D1E-4F92-4571-8E43-DF612ACD175F}" type="pres">
      <dgm:prSet presAssocID="{536F3F27-2EE8-458B-9581-02D925600BFF}" presName="root2" presStyleCnt="0"/>
      <dgm:spPr/>
    </dgm:pt>
    <dgm:pt modelId="{FDE9FF6E-0825-4E77-BDD8-F894FF4DCED9}" type="pres">
      <dgm:prSet presAssocID="{536F3F27-2EE8-458B-9581-02D925600BFF}" presName="LevelTwoTextNode" presStyleLbl="node3" presStyleIdx="2" presStyleCnt="5">
        <dgm:presLayoutVars>
          <dgm:chPref val="3"/>
        </dgm:presLayoutVars>
      </dgm:prSet>
      <dgm:spPr/>
    </dgm:pt>
    <dgm:pt modelId="{782869BA-91AD-46E2-AB84-86A978E8F3BE}" type="pres">
      <dgm:prSet presAssocID="{536F3F27-2EE8-458B-9581-02D925600BFF}" presName="level3hierChild" presStyleCnt="0"/>
      <dgm:spPr/>
    </dgm:pt>
    <dgm:pt modelId="{FB7F3B99-13AF-4CD9-BF27-235C67D8C78D}" type="pres">
      <dgm:prSet presAssocID="{67F19AB7-A76F-4E22-971A-D5B55FFF74A2}" presName="conn2-1" presStyleLbl="parChTrans1D2" presStyleIdx="1" presStyleCnt="3"/>
      <dgm:spPr/>
    </dgm:pt>
    <dgm:pt modelId="{E5F28664-9798-412E-9882-62E3D5910BED}" type="pres">
      <dgm:prSet presAssocID="{67F19AB7-A76F-4E22-971A-D5B55FFF74A2}" presName="connTx" presStyleLbl="parChTrans1D2" presStyleIdx="1" presStyleCnt="3"/>
      <dgm:spPr/>
    </dgm:pt>
    <dgm:pt modelId="{DF58DF27-FE61-4C32-AD48-AD04E1CCBFA9}" type="pres">
      <dgm:prSet presAssocID="{4CD89143-45DE-48F0-B263-3BF1554F0F11}" presName="root2" presStyleCnt="0"/>
      <dgm:spPr/>
    </dgm:pt>
    <dgm:pt modelId="{FAC9CACE-BEB4-499A-9593-79F753E6AC92}" type="pres">
      <dgm:prSet presAssocID="{4CD89143-45DE-48F0-B263-3BF1554F0F11}" presName="LevelTwoTextNode" presStyleLbl="node2" presStyleIdx="1" presStyleCnt="3">
        <dgm:presLayoutVars>
          <dgm:chPref val="3"/>
        </dgm:presLayoutVars>
      </dgm:prSet>
      <dgm:spPr/>
    </dgm:pt>
    <dgm:pt modelId="{D7C89D21-A44F-4C00-9E4A-1D89C1A3AF49}" type="pres">
      <dgm:prSet presAssocID="{4CD89143-45DE-48F0-B263-3BF1554F0F11}" presName="level3hierChild" presStyleCnt="0"/>
      <dgm:spPr/>
    </dgm:pt>
    <dgm:pt modelId="{68946F22-C15B-4C4E-904A-DB700E20C1A1}" type="pres">
      <dgm:prSet presAssocID="{DEE489ED-0E1C-4E4D-B9CE-249BFEBF959E}" presName="conn2-1" presStyleLbl="parChTrans1D3" presStyleIdx="3" presStyleCnt="5"/>
      <dgm:spPr/>
    </dgm:pt>
    <dgm:pt modelId="{1E758744-4F65-4C08-8AF6-28C8EF62BBE5}" type="pres">
      <dgm:prSet presAssocID="{DEE489ED-0E1C-4E4D-B9CE-249BFEBF959E}" presName="connTx" presStyleLbl="parChTrans1D3" presStyleIdx="3" presStyleCnt="5"/>
      <dgm:spPr/>
    </dgm:pt>
    <dgm:pt modelId="{47B93506-35D3-4B3C-88B6-D1B4E50B448D}" type="pres">
      <dgm:prSet presAssocID="{3366D2D5-7777-48E2-8C58-2AD2F57D88BB}" presName="root2" presStyleCnt="0"/>
      <dgm:spPr/>
    </dgm:pt>
    <dgm:pt modelId="{E8717F42-26E4-4228-8B95-1AAE7644FA3B}" type="pres">
      <dgm:prSet presAssocID="{3366D2D5-7777-48E2-8C58-2AD2F57D88BB}" presName="LevelTwoTextNode" presStyleLbl="node3" presStyleIdx="3" presStyleCnt="5">
        <dgm:presLayoutVars>
          <dgm:chPref val="3"/>
        </dgm:presLayoutVars>
      </dgm:prSet>
      <dgm:spPr/>
    </dgm:pt>
    <dgm:pt modelId="{E8BA44D6-E0AA-4EE5-BCA1-9E4EAEF1625F}" type="pres">
      <dgm:prSet presAssocID="{3366D2D5-7777-48E2-8C58-2AD2F57D88BB}" presName="level3hierChild" presStyleCnt="0"/>
      <dgm:spPr/>
    </dgm:pt>
    <dgm:pt modelId="{845EC2D8-24C3-4594-BC85-A68D3F562570}" type="pres">
      <dgm:prSet presAssocID="{4480F242-95A6-47AB-9B85-2C2EEF33CBDC}" presName="conn2-1" presStyleLbl="parChTrans1D3" presStyleIdx="4" presStyleCnt="5"/>
      <dgm:spPr/>
    </dgm:pt>
    <dgm:pt modelId="{607E8049-E504-422C-B13C-05BEB1E313D0}" type="pres">
      <dgm:prSet presAssocID="{4480F242-95A6-47AB-9B85-2C2EEF33CBDC}" presName="connTx" presStyleLbl="parChTrans1D3" presStyleIdx="4" presStyleCnt="5"/>
      <dgm:spPr/>
    </dgm:pt>
    <dgm:pt modelId="{708C3C30-FD97-420A-92A7-AD2B98520D9A}" type="pres">
      <dgm:prSet presAssocID="{3251D60A-E1DE-4CFB-A918-06CFDEF65E30}" presName="root2" presStyleCnt="0"/>
      <dgm:spPr/>
    </dgm:pt>
    <dgm:pt modelId="{0DE20B24-1BBB-4001-8DF5-E0DA57D2917B}" type="pres">
      <dgm:prSet presAssocID="{3251D60A-E1DE-4CFB-A918-06CFDEF65E30}" presName="LevelTwoTextNode" presStyleLbl="node3" presStyleIdx="4" presStyleCnt="5" custScaleX="167485">
        <dgm:presLayoutVars>
          <dgm:chPref val="3"/>
        </dgm:presLayoutVars>
      </dgm:prSet>
      <dgm:spPr/>
    </dgm:pt>
    <dgm:pt modelId="{3EB96E7D-193C-4FC9-B3DE-B81DC266CCC0}" type="pres">
      <dgm:prSet presAssocID="{3251D60A-E1DE-4CFB-A918-06CFDEF65E30}" presName="level3hierChild" presStyleCnt="0"/>
      <dgm:spPr/>
    </dgm:pt>
    <dgm:pt modelId="{81F5276A-4C1C-4660-8955-E9B4DF133ED3}" type="pres">
      <dgm:prSet presAssocID="{C772CB48-1323-43E9-BB93-429AEC812BE1}" presName="conn2-1" presStyleLbl="parChTrans1D2" presStyleIdx="2" presStyleCnt="3"/>
      <dgm:spPr/>
    </dgm:pt>
    <dgm:pt modelId="{F469B405-2E07-4D2B-9CC7-B018B232ECE9}" type="pres">
      <dgm:prSet presAssocID="{C772CB48-1323-43E9-BB93-429AEC812BE1}" presName="connTx" presStyleLbl="parChTrans1D2" presStyleIdx="2" presStyleCnt="3"/>
      <dgm:spPr/>
    </dgm:pt>
    <dgm:pt modelId="{A3FF6975-C3FB-42F2-9586-EBB81049861E}" type="pres">
      <dgm:prSet presAssocID="{E5A17E9B-120C-424C-AB26-FB91A164EE87}" presName="root2" presStyleCnt="0"/>
      <dgm:spPr/>
    </dgm:pt>
    <dgm:pt modelId="{375CE0FC-BFB2-4C82-92D0-37966C2175C5}" type="pres">
      <dgm:prSet presAssocID="{E5A17E9B-120C-424C-AB26-FB91A164EE87}" presName="LevelTwoTextNode" presStyleLbl="node2" presStyleIdx="2" presStyleCnt="3">
        <dgm:presLayoutVars>
          <dgm:chPref val="3"/>
        </dgm:presLayoutVars>
      </dgm:prSet>
      <dgm:spPr/>
    </dgm:pt>
    <dgm:pt modelId="{C1F37D8D-8DD8-416F-90D7-F066CDD8C8D0}" type="pres">
      <dgm:prSet presAssocID="{E5A17E9B-120C-424C-AB26-FB91A164EE87}" presName="level3hierChild" presStyleCnt="0"/>
      <dgm:spPr/>
    </dgm:pt>
    <dgm:pt modelId="{1E47203D-7C75-43F1-9C0B-782F05A04406}" type="pres">
      <dgm:prSet presAssocID="{36AEF611-FF68-4DE8-ACAF-A715D12631D2}" presName="root1" presStyleCnt="0"/>
      <dgm:spPr/>
    </dgm:pt>
    <dgm:pt modelId="{2FD017F0-1E70-4ECA-8E83-C6810DE8087E}" type="pres">
      <dgm:prSet presAssocID="{36AEF611-FF68-4DE8-ACAF-A715D12631D2}" presName="LevelOneTextNode" presStyleLbl="node0" presStyleIdx="1" presStyleCnt="2" custLinFactNeighborX="-11943" custLinFactNeighborY="54022">
        <dgm:presLayoutVars>
          <dgm:chPref val="3"/>
        </dgm:presLayoutVars>
      </dgm:prSet>
      <dgm:spPr/>
    </dgm:pt>
    <dgm:pt modelId="{EAF9F4DC-E5D8-4DF0-83AA-A6EA1BA9F65C}" type="pres">
      <dgm:prSet presAssocID="{36AEF611-FF68-4DE8-ACAF-A715D12631D2}" presName="level2hierChild" presStyleCnt="0"/>
      <dgm:spPr/>
    </dgm:pt>
  </dgm:ptLst>
  <dgm:cxnLst>
    <dgm:cxn modelId="{F8F8AE03-2F35-44C7-9D34-780B249B5E29}" type="presOf" srcId="{12AE6A0A-F628-4406-8DDC-7ACDAA577936}" destId="{9397BC08-DB04-4B39-B8A4-73D52F54C2A9}" srcOrd="1" destOrd="0" presId="urn:microsoft.com/office/officeart/2005/8/layout/hierarchy2"/>
    <dgm:cxn modelId="{5B92680B-2C23-4569-B45E-1CE88DD3D0AC}" type="presOf" srcId="{67F19AB7-A76F-4E22-971A-D5B55FFF74A2}" destId="{E5F28664-9798-412E-9882-62E3D5910BED}" srcOrd="1" destOrd="0" presId="urn:microsoft.com/office/officeart/2005/8/layout/hierarchy2"/>
    <dgm:cxn modelId="{71A07C0B-292B-4818-8EE7-6A5108150DE2}" type="presOf" srcId="{4CD89143-45DE-48F0-B263-3BF1554F0F11}" destId="{FAC9CACE-BEB4-499A-9593-79F753E6AC92}" srcOrd="0" destOrd="0" presId="urn:microsoft.com/office/officeart/2005/8/layout/hierarchy2"/>
    <dgm:cxn modelId="{9F51D726-7BD9-4692-AA0C-5FC421A38799}" srcId="{4CD89143-45DE-48F0-B263-3BF1554F0F11}" destId="{3251D60A-E1DE-4CFB-A918-06CFDEF65E30}" srcOrd="1" destOrd="0" parTransId="{4480F242-95A6-47AB-9B85-2C2EEF33CBDC}" sibTransId="{A416AB89-F984-48E0-A25F-7D82841A861E}"/>
    <dgm:cxn modelId="{E878B02F-CC7F-48AE-8D6D-0BE571BF10A0}" type="presOf" srcId="{E5A17E9B-120C-424C-AB26-FB91A164EE87}" destId="{375CE0FC-BFB2-4C82-92D0-37966C2175C5}" srcOrd="0" destOrd="0" presId="urn:microsoft.com/office/officeart/2005/8/layout/hierarchy2"/>
    <dgm:cxn modelId="{92930D30-581B-4D59-B1E0-BA8C8CC3EE74}" type="presOf" srcId="{28433619-C03D-4552-8350-64CA13EAFA5F}" destId="{78279C17-FA31-48F2-B571-1E27B9E537C3}" srcOrd="0" destOrd="0" presId="urn:microsoft.com/office/officeart/2005/8/layout/hierarchy2"/>
    <dgm:cxn modelId="{6EE36F30-55AB-41BB-A682-4C50E5B20D2C}" type="presOf" srcId="{F0C2CC51-193C-4501-8314-38C6738808B7}" destId="{0CDE889B-6500-449D-AE1A-F3F2A8F47040}" srcOrd="0" destOrd="0" presId="urn:microsoft.com/office/officeart/2005/8/layout/hierarchy2"/>
    <dgm:cxn modelId="{694D2A33-2945-49D0-A589-45E49DE8A261}" type="presOf" srcId="{F063C319-9AAC-4D7D-9EC5-8C68CAA1F073}" destId="{F9287EF8-86C1-45B7-9DB6-DDE88D517E71}" srcOrd="1" destOrd="0" presId="urn:microsoft.com/office/officeart/2005/8/layout/hierarchy2"/>
    <dgm:cxn modelId="{0166F237-2679-46D2-9456-70FBC1236B0C}" srcId="{B097FCFE-3076-461B-B149-B0FB04D5BCD1}" destId="{536F3F27-2EE8-458B-9581-02D925600BFF}" srcOrd="2" destOrd="0" parTransId="{1BAC4E6F-E013-4B26-B222-D286B77A1FBB}" sibTransId="{2F7C8E76-BCAE-438E-843A-EFE94A4F03B3}"/>
    <dgm:cxn modelId="{2E094C48-F5C2-4D8F-A2B1-689BB6EEF248}" type="presOf" srcId="{3D25028E-D9D9-4C08-ABC7-3D5AFA15B117}" destId="{77C7B050-1BEC-47C0-B362-4CF81DD4AC86}" srcOrd="0" destOrd="0" presId="urn:microsoft.com/office/officeart/2005/8/layout/hierarchy2"/>
    <dgm:cxn modelId="{D0BB016A-EF33-4E8C-889F-C005E393A50E}" type="presOf" srcId="{67F19AB7-A76F-4E22-971A-D5B55FFF74A2}" destId="{FB7F3B99-13AF-4CD9-BF27-235C67D8C78D}" srcOrd="0" destOrd="0" presId="urn:microsoft.com/office/officeart/2005/8/layout/hierarchy2"/>
    <dgm:cxn modelId="{A4D4484A-9513-4B3B-B52E-029706FC6FF5}" type="presOf" srcId="{C772CB48-1323-43E9-BB93-429AEC812BE1}" destId="{F469B405-2E07-4D2B-9CC7-B018B232ECE9}" srcOrd="1" destOrd="0" presId="urn:microsoft.com/office/officeart/2005/8/layout/hierarchy2"/>
    <dgm:cxn modelId="{7668074E-9895-433B-BA58-4F3DFAFDC81A}" type="presOf" srcId="{F0C2CC51-193C-4501-8314-38C6738808B7}" destId="{0F5B1F00-3C45-420E-BD99-A20F3B3AC30E}" srcOrd="1" destOrd="0" presId="urn:microsoft.com/office/officeart/2005/8/layout/hierarchy2"/>
    <dgm:cxn modelId="{95FEF84F-874D-4BC8-A361-1DC3DFF6E426}" srcId="{B097FCFE-3076-461B-B149-B0FB04D5BCD1}" destId="{68AA4CE5-64B0-47F0-9527-4136AA2919E8}" srcOrd="1" destOrd="0" parTransId="{F063C319-9AAC-4D7D-9EC5-8C68CAA1F073}" sibTransId="{AE105ABB-496B-4815-89BA-B4655402677E}"/>
    <dgm:cxn modelId="{7DD94C55-EDAA-4005-9002-495FC90C6CD6}" type="presOf" srcId="{EA7DAA3F-45C7-43DA-8A30-0EAF03BEF751}" destId="{02B3304F-4ACC-4766-B9B7-BEC4794D03AD}" srcOrd="0" destOrd="0" presId="urn:microsoft.com/office/officeart/2005/8/layout/hierarchy2"/>
    <dgm:cxn modelId="{118B867A-4B27-4B93-BC16-17B413FC1E8A}" type="presOf" srcId="{4480F242-95A6-47AB-9B85-2C2EEF33CBDC}" destId="{607E8049-E504-422C-B13C-05BEB1E313D0}" srcOrd="1" destOrd="0" presId="urn:microsoft.com/office/officeart/2005/8/layout/hierarchy2"/>
    <dgm:cxn modelId="{D26E2989-557D-487A-99B5-E5E4CF60E47A}" type="presOf" srcId="{1BAC4E6F-E013-4B26-B222-D286B77A1FBB}" destId="{A803E592-7E1B-4676-A4C4-059F24310DF1}" srcOrd="1" destOrd="0" presId="urn:microsoft.com/office/officeart/2005/8/layout/hierarchy2"/>
    <dgm:cxn modelId="{8323558A-F8F3-419F-B838-3E64CCCE780E}" srcId="{B097FCFE-3076-461B-B149-B0FB04D5BCD1}" destId="{EA7DAA3F-45C7-43DA-8A30-0EAF03BEF751}" srcOrd="0" destOrd="0" parTransId="{12AE6A0A-F628-4406-8DDC-7ACDAA577936}" sibTransId="{59088F05-3F94-41BF-AB3D-5F7D1E0FA16A}"/>
    <dgm:cxn modelId="{ED58F68A-6386-41E8-A9FD-93763F3568A0}" srcId="{28433619-C03D-4552-8350-64CA13EAFA5F}" destId="{B097FCFE-3076-461B-B149-B0FB04D5BCD1}" srcOrd="0" destOrd="0" parTransId="{F0C2CC51-193C-4501-8314-38C6738808B7}" sibTransId="{0028C2CB-C2F0-42CC-88FF-165BB346C408}"/>
    <dgm:cxn modelId="{18257790-C5D2-4598-BC22-76457AB9A19B}" type="presOf" srcId="{12AE6A0A-F628-4406-8DDC-7ACDAA577936}" destId="{A729BEBB-4906-42F9-AF14-3008EB38ABCA}" srcOrd="0" destOrd="0" presId="urn:microsoft.com/office/officeart/2005/8/layout/hierarchy2"/>
    <dgm:cxn modelId="{D9968992-FA5C-479D-BE38-8CAB8AA6F270}" type="presOf" srcId="{68AA4CE5-64B0-47F0-9527-4136AA2919E8}" destId="{5513097D-CB96-4F37-B89D-96CAD1411AE9}" srcOrd="0" destOrd="0" presId="urn:microsoft.com/office/officeart/2005/8/layout/hierarchy2"/>
    <dgm:cxn modelId="{2350BDA2-B1E9-4884-B3DF-0E32DFF2CE9B}" srcId="{28433619-C03D-4552-8350-64CA13EAFA5F}" destId="{4CD89143-45DE-48F0-B263-3BF1554F0F11}" srcOrd="1" destOrd="0" parTransId="{67F19AB7-A76F-4E22-971A-D5B55FFF74A2}" sibTransId="{042A21F9-49F5-4A16-8861-42AA986398FF}"/>
    <dgm:cxn modelId="{FD3C6BB8-E2C5-4787-B400-AC2E3E8992C3}" type="presOf" srcId="{536F3F27-2EE8-458B-9581-02D925600BFF}" destId="{FDE9FF6E-0825-4E77-BDD8-F894FF4DCED9}" srcOrd="0" destOrd="0" presId="urn:microsoft.com/office/officeart/2005/8/layout/hierarchy2"/>
    <dgm:cxn modelId="{E1D7F5B8-E504-49BF-A65C-D67DB55B8150}" srcId="{3D25028E-D9D9-4C08-ABC7-3D5AFA15B117}" destId="{36AEF611-FF68-4DE8-ACAF-A715D12631D2}" srcOrd="1" destOrd="0" parTransId="{DA773DA1-66ED-469A-BFB1-C18FBD7CECE6}" sibTransId="{5D63BDDE-F450-44AC-9BE2-51780107A7FC}"/>
    <dgm:cxn modelId="{125BC9BF-8212-4B0C-A5B3-329054C1F2E9}" type="presOf" srcId="{3251D60A-E1DE-4CFB-A918-06CFDEF65E30}" destId="{0DE20B24-1BBB-4001-8DF5-E0DA57D2917B}" srcOrd="0" destOrd="0" presId="urn:microsoft.com/office/officeart/2005/8/layout/hierarchy2"/>
    <dgm:cxn modelId="{CC9D14C0-9395-4236-BE7F-DADD38524105}" srcId="{4CD89143-45DE-48F0-B263-3BF1554F0F11}" destId="{3366D2D5-7777-48E2-8C58-2AD2F57D88BB}" srcOrd="0" destOrd="0" parTransId="{DEE489ED-0E1C-4E4D-B9CE-249BFEBF959E}" sibTransId="{EB88D3C6-54EF-4896-BFA9-67A08DA9A7E3}"/>
    <dgm:cxn modelId="{78B576C0-8B8B-424E-B19C-9CCFD1CF2602}" srcId="{3D25028E-D9D9-4C08-ABC7-3D5AFA15B117}" destId="{28433619-C03D-4552-8350-64CA13EAFA5F}" srcOrd="0" destOrd="0" parTransId="{BE2CE6A8-1D4A-47BF-A152-7EF846739B26}" sibTransId="{A37DF63C-4031-48D2-BA3C-39929C4BB7FA}"/>
    <dgm:cxn modelId="{25836AD0-E7DC-43CD-A6CA-8C7F34B037CB}" type="presOf" srcId="{F063C319-9AAC-4D7D-9EC5-8C68CAA1F073}" destId="{8BDFEB96-303B-4897-B44D-738E6FC3FE15}" srcOrd="0" destOrd="0" presId="urn:microsoft.com/office/officeart/2005/8/layout/hierarchy2"/>
    <dgm:cxn modelId="{ADA7BAD0-F874-437A-BE9D-5DEF043888DD}" type="presOf" srcId="{DEE489ED-0E1C-4E4D-B9CE-249BFEBF959E}" destId="{68946F22-C15B-4C4E-904A-DB700E20C1A1}" srcOrd="0" destOrd="0" presId="urn:microsoft.com/office/officeart/2005/8/layout/hierarchy2"/>
    <dgm:cxn modelId="{BCB22BDD-9AC5-4503-9247-EFA399C47C29}" type="presOf" srcId="{C772CB48-1323-43E9-BB93-429AEC812BE1}" destId="{81F5276A-4C1C-4660-8955-E9B4DF133ED3}" srcOrd="0" destOrd="0" presId="urn:microsoft.com/office/officeart/2005/8/layout/hierarchy2"/>
    <dgm:cxn modelId="{EBD8EEDE-0212-4B1C-A974-777AD564F14A}" srcId="{28433619-C03D-4552-8350-64CA13EAFA5F}" destId="{E5A17E9B-120C-424C-AB26-FB91A164EE87}" srcOrd="2" destOrd="0" parTransId="{C772CB48-1323-43E9-BB93-429AEC812BE1}" sibTransId="{FBF2DEE9-ACD0-41CD-94FD-67314072F6F8}"/>
    <dgm:cxn modelId="{C7FA1FE3-B472-42A3-BE8D-A05DE3A051B2}" type="presOf" srcId="{3366D2D5-7777-48E2-8C58-2AD2F57D88BB}" destId="{E8717F42-26E4-4228-8B95-1AAE7644FA3B}" srcOrd="0" destOrd="0" presId="urn:microsoft.com/office/officeart/2005/8/layout/hierarchy2"/>
    <dgm:cxn modelId="{552A58E6-FD76-4969-B660-3A35F20C946A}" type="presOf" srcId="{DEE489ED-0E1C-4E4D-B9CE-249BFEBF959E}" destId="{1E758744-4F65-4C08-8AF6-28C8EF62BBE5}" srcOrd="1" destOrd="0" presId="urn:microsoft.com/office/officeart/2005/8/layout/hierarchy2"/>
    <dgm:cxn modelId="{68B318F3-98A2-44F6-B8D6-6CCF8B80A178}" type="presOf" srcId="{4480F242-95A6-47AB-9B85-2C2EEF33CBDC}" destId="{845EC2D8-24C3-4594-BC85-A68D3F562570}" srcOrd="0" destOrd="0" presId="urn:microsoft.com/office/officeart/2005/8/layout/hierarchy2"/>
    <dgm:cxn modelId="{D62704F7-1C9D-4C50-A38B-0A76C04812DE}" type="presOf" srcId="{1BAC4E6F-E013-4B26-B222-D286B77A1FBB}" destId="{0B181253-0802-43D0-B334-77DA39D3CFB2}" srcOrd="0" destOrd="0" presId="urn:microsoft.com/office/officeart/2005/8/layout/hierarchy2"/>
    <dgm:cxn modelId="{68A273F8-40F5-444E-92BD-F7258A265D0E}" type="presOf" srcId="{36AEF611-FF68-4DE8-ACAF-A715D12631D2}" destId="{2FD017F0-1E70-4ECA-8E83-C6810DE8087E}" srcOrd="0" destOrd="0" presId="urn:microsoft.com/office/officeart/2005/8/layout/hierarchy2"/>
    <dgm:cxn modelId="{930DFCFE-7E61-40F7-BF7A-BB236FE868CE}" type="presOf" srcId="{B097FCFE-3076-461B-B149-B0FB04D5BCD1}" destId="{40296224-42A4-47D4-9604-95D67B040D4B}" srcOrd="0" destOrd="0" presId="urn:microsoft.com/office/officeart/2005/8/layout/hierarchy2"/>
    <dgm:cxn modelId="{B6F4DF1B-147D-4922-96C9-8E130FE20434}" type="presParOf" srcId="{77C7B050-1BEC-47C0-B362-4CF81DD4AC86}" destId="{99B1788D-E383-461A-B260-37302841C074}" srcOrd="0" destOrd="0" presId="urn:microsoft.com/office/officeart/2005/8/layout/hierarchy2"/>
    <dgm:cxn modelId="{A3E0F010-D85F-4C65-AEEB-7BDC42870367}" type="presParOf" srcId="{99B1788D-E383-461A-B260-37302841C074}" destId="{78279C17-FA31-48F2-B571-1E27B9E537C3}" srcOrd="0" destOrd="0" presId="urn:microsoft.com/office/officeart/2005/8/layout/hierarchy2"/>
    <dgm:cxn modelId="{0C37DB66-8FDC-4FCC-AFCC-F6C7C4B93A38}" type="presParOf" srcId="{99B1788D-E383-461A-B260-37302841C074}" destId="{14266DC1-7CE8-4EDD-A3E6-5FC063E6C54F}" srcOrd="1" destOrd="0" presId="urn:microsoft.com/office/officeart/2005/8/layout/hierarchy2"/>
    <dgm:cxn modelId="{33391DC0-125C-4B1B-90F6-7120BF947C51}" type="presParOf" srcId="{14266DC1-7CE8-4EDD-A3E6-5FC063E6C54F}" destId="{0CDE889B-6500-449D-AE1A-F3F2A8F47040}" srcOrd="0" destOrd="0" presId="urn:microsoft.com/office/officeart/2005/8/layout/hierarchy2"/>
    <dgm:cxn modelId="{7F17BCF9-9355-4BA7-9950-7BCC7F9C34EB}" type="presParOf" srcId="{0CDE889B-6500-449D-AE1A-F3F2A8F47040}" destId="{0F5B1F00-3C45-420E-BD99-A20F3B3AC30E}" srcOrd="0" destOrd="0" presId="urn:microsoft.com/office/officeart/2005/8/layout/hierarchy2"/>
    <dgm:cxn modelId="{0007F163-F341-4B4D-B0CE-CD574095EFCD}" type="presParOf" srcId="{14266DC1-7CE8-4EDD-A3E6-5FC063E6C54F}" destId="{CB1D9D89-50F6-40A6-B389-3B808709CF6C}" srcOrd="1" destOrd="0" presId="urn:microsoft.com/office/officeart/2005/8/layout/hierarchy2"/>
    <dgm:cxn modelId="{02D501EA-AA15-4C58-B3D4-B889DF679E2E}" type="presParOf" srcId="{CB1D9D89-50F6-40A6-B389-3B808709CF6C}" destId="{40296224-42A4-47D4-9604-95D67B040D4B}" srcOrd="0" destOrd="0" presId="urn:microsoft.com/office/officeart/2005/8/layout/hierarchy2"/>
    <dgm:cxn modelId="{6C62B84C-6584-40D8-BC8C-46C3F994C59D}" type="presParOf" srcId="{CB1D9D89-50F6-40A6-B389-3B808709CF6C}" destId="{2DDDA160-265F-4DA9-A186-5B1E8F7377FB}" srcOrd="1" destOrd="0" presId="urn:microsoft.com/office/officeart/2005/8/layout/hierarchy2"/>
    <dgm:cxn modelId="{3B00CEDD-04EA-4180-BC56-43C623198B3C}" type="presParOf" srcId="{2DDDA160-265F-4DA9-A186-5B1E8F7377FB}" destId="{A729BEBB-4906-42F9-AF14-3008EB38ABCA}" srcOrd="0" destOrd="0" presId="urn:microsoft.com/office/officeart/2005/8/layout/hierarchy2"/>
    <dgm:cxn modelId="{2268D6CB-47B4-416C-8CDE-1650240A5BB3}" type="presParOf" srcId="{A729BEBB-4906-42F9-AF14-3008EB38ABCA}" destId="{9397BC08-DB04-4B39-B8A4-73D52F54C2A9}" srcOrd="0" destOrd="0" presId="urn:microsoft.com/office/officeart/2005/8/layout/hierarchy2"/>
    <dgm:cxn modelId="{BF001F62-BF0D-43CA-9B80-B80DDBCAA50F}" type="presParOf" srcId="{2DDDA160-265F-4DA9-A186-5B1E8F7377FB}" destId="{B37C10EE-6976-4EF7-9F8D-7BD7110C93ED}" srcOrd="1" destOrd="0" presId="urn:microsoft.com/office/officeart/2005/8/layout/hierarchy2"/>
    <dgm:cxn modelId="{C01F2A68-BFFE-4A66-B41B-66D0439EE98C}" type="presParOf" srcId="{B37C10EE-6976-4EF7-9F8D-7BD7110C93ED}" destId="{02B3304F-4ACC-4766-B9B7-BEC4794D03AD}" srcOrd="0" destOrd="0" presId="urn:microsoft.com/office/officeart/2005/8/layout/hierarchy2"/>
    <dgm:cxn modelId="{730A0564-DDAA-4B10-8B28-9A3D150BC79E}" type="presParOf" srcId="{B37C10EE-6976-4EF7-9F8D-7BD7110C93ED}" destId="{E7F9B7CA-457C-4D8C-9731-EFFD71D8DC54}" srcOrd="1" destOrd="0" presId="urn:microsoft.com/office/officeart/2005/8/layout/hierarchy2"/>
    <dgm:cxn modelId="{77171C2C-553A-4EF5-B8B8-361E28454226}" type="presParOf" srcId="{2DDDA160-265F-4DA9-A186-5B1E8F7377FB}" destId="{8BDFEB96-303B-4897-B44D-738E6FC3FE15}" srcOrd="2" destOrd="0" presId="urn:microsoft.com/office/officeart/2005/8/layout/hierarchy2"/>
    <dgm:cxn modelId="{33EC78B0-AF9E-40EF-B08A-EEB195BAB0A3}" type="presParOf" srcId="{8BDFEB96-303B-4897-B44D-738E6FC3FE15}" destId="{F9287EF8-86C1-45B7-9DB6-DDE88D517E71}" srcOrd="0" destOrd="0" presId="urn:microsoft.com/office/officeart/2005/8/layout/hierarchy2"/>
    <dgm:cxn modelId="{107AD202-1E93-44DF-8199-C4EF20BCB123}" type="presParOf" srcId="{2DDDA160-265F-4DA9-A186-5B1E8F7377FB}" destId="{71892C50-1D13-4DB9-8983-A2F9EF48F55A}" srcOrd="3" destOrd="0" presId="urn:microsoft.com/office/officeart/2005/8/layout/hierarchy2"/>
    <dgm:cxn modelId="{DD51003C-AFB0-44C5-9B2F-261C569151E0}" type="presParOf" srcId="{71892C50-1D13-4DB9-8983-A2F9EF48F55A}" destId="{5513097D-CB96-4F37-B89D-96CAD1411AE9}" srcOrd="0" destOrd="0" presId="urn:microsoft.com/office/officeart/2005/8/layout/hierarchy2"/>
    <dgm:cxn modelId="{9E28518E-8206-4162-A64A-05D07F4F177C}" type="presParOf" srcId="{71892C50-1D13-4DB9-8983-A2F9EF48F55A}" destId="{B9689065-8AD7-4D86-B26E-48C537CBD794}" srcOrd="1" destOrd="0" presId="urn:microsoft.com/office/officeart/2005/8/layout/hierarchy2"/>
    <dgm:cxn modelId="{BF7D9ABF-1B72-41C5-9EB7-A00061A0D438}" type="presParOf" srcId="{2DDDA160-265F-4DA9-A186-5B1E8F7377FB}" destId="{0B181253-0802-43D0-B334-77DA39D3CFB2}" srcOrd="4" destOrd="0" presId="urn:microsoft.com/office/officeart/2005/8/layout/hierarchy2"/>
    <dgm:cxn modelId="{47456137-7539-4CB3-856D-078390EE4401}" type="presParOf" srcId="{0B181253-0802-43D0-B334-77DA39D3CFB2}" destId="{A803E592-7E1B-4676-A4C4-059F24310DF1}" srcOrd="0" destOrd="0" presId="urn:microsoft.com/office/officeart/2005/8/layout/hierarchy2"/>
    <dgm:cxn modelId="{7199641B-AF96-4A71-BA1D-83BB250275B2}" type="presParOf" srcId="{2DDDA160-265F-4DA9-A186-5B1E8F7377FB}" destId="{E0DC8D1E-4F92-4571-8E43-DF612ACD175F}" srcOrd="5" destOrd="0" presId="urn:microsoft.com/office/officeart/2005/8/layout/hierarchy2"/>
    <dgm:cxn modelId="{332489BF-3859-4E42-9B61-3568588DF868}" type="presParOf" srcId="{E0DC8D1E-4F92-4571-8E43-DF612ACD175F}" destId="{FDE9FF6E-0825-4E77-BDD8-F894FF4DCED9}" srcOrd="0" destOrd="0" presId="urn:microsoft.com/office/officeart/2005/8/layout/hierarchy2"/>
    <dgm:cxn modelId="{2C1C7254-65DA-4D66-A4F0-640F3AFE780A}" type="presParOf" srcId="{E0DC8D1E-4F92-4571-8E43-DF612ACD175F}" destId="{782869BA-91AD-46E2-AB84-86A978E8F3BE}" srcOrd="1" destOrd="0" presId="urn:microsoft.com/office/officeart/2005/8/layout/hierarchy2"/>
    <dgm:cxn modelId="{6FD0B0B0-BC92-4546-8C28-B933CD1F98A2}" type="presParOf" srcId="{14266DC1-7CE8-4EDD-A3E6-5FC063E6C54F}" destId="{FB7F3B99-13AF-4CD9-BF27-235C67D8C78D}" srcOrd="2" destOrd="0" presId="urn:microsoft.com/office/officeart/2005/8/layout/hierarchy2"/>
    <dgm:cxn modelId="{7B01F489-B5B1-4D4F-8E1D-5079B3F9144F}" type="presParOf" srcId="{FB7F3B99-13AF-4CD9-BF27-235C67D8C78D}" destId="{E5F28664-9798-412E-9882-62E3D5910BED}" srcOrd="0" destOrd="0" presId="urn:microsoft.com/office/officeart/2005/8/layout/hierarchy2"/>
    <dgm:cxn modelId="{46141C70-0C94-4202-8C72-6C2996A0BABD}" type="presParOf" srcId="{14266DC1-7CE8-4EDD-A3E6-5FC063E6C54F}" destId="{DF58DF27-FE61-4C32-AD48-AD04E1CCBFA9}" srcOrd="3" destOrd="0" presId="urn:microsoft.com/office/officeart/2005/8/layout/hierarchy2"/>
    <dgm:cxn modelId="{82959046-E18C-4053-BB09-067152152374}" type="presParOf" srcId="{DF58DF27-FE61-4C32-AD48-AD04E1CCBFA9}" destId="{FAC9CACE-BEB4-499A-9593-79F753E6AC92}" srcOrd="0" destOrd="0" presId="urn:microsoft.com/office/officeart/2005/8/layout/hierarchy2"/>
    <dgm:cxn modelId="{1925AD5E-7218-4E28-A454-AFFA28B58BB9}" type="presParOf" srcId="{DF58DF27-FE61-4C32-AD48-AD04E1CCBFA9}" destId="{D7C89D21-A44F-4C00-9E4A-1D89C1A3AF49}" srcOrd="1" destOrd="0" presId="urn:microsoft.com/office/officeart/2005/8/layout/hierarchy2"/>
    <dgm:cxn modelId="{97FB3836-4D8F-4DE6-8F21-45B3D5CE332A}" type="presParOf" srcId="{D7C89D21-A44F-4C00-9E4A-1D89C1A3AF49}" destId="{68946F22-C15B-4C4E-904A-DB700E20C1A1}" srcOrd="0" destOrd="0" presId="urn:microsoft.com/office/officeart/2005/8/layout/hierarchy2"/>
    <dgm:cxn modelId="{9C7286F3-A701-446B-8EAF-3E960F692068}" type="presParOf" srcId="{68946F22-C15B-4C4E-904A-DB700E20C1A1}" destId="{1E758744-4F65-4C08-8AF6-28C8EF62BBE5}" srcOrd="0" destOrd="0" presId="urn:microsoft.com/office/officeart/2005/8/layout/hierarchy2"/>
    <dgm:cxn modelId="{A32A9823-709E-47D5-A8B2-ABFB1BBED24F}" type="presParOf" srcId="{D7C89D21-A44F-4C00-9E4A-1D89C1A3AF49}" destId="{47B93506-35D3-4B3C-88B6-D1B4E50B448D}" srcOrd="1" destOrd="0" presId="urn:microsoft.com/office/officeart/2005/8/layout/hierarchy2"/>
    <dgm:cxn modelId="{622DD31D-1819-4A9D-A6F3-02D8FFE90DD4}" type="presParOf" srcId="{47B93506-35D3-4B3C-88B6-D1B4E50B448D}" destId="{E8717F42-26E4-4228-8B95-1AAE7644FA3B}" srcOrd="0" destOrd="0" presId="urn:microsoft.com/office/officeart/2005/8/layout/hierarchy2"/>
    <dgm:cxn modelId="{5F6D784A-9999-47CE-8983-C7A1C3C6FDD3}" type="presParOf" srcId="{47B93506-35D3-4B3C-88B6-D1B4E50B448D}" destId="{E8BA44D6-E0AA-4EE5-BCA1-9E4EAEF1625F}" srcOrd="1" destOrd="0" presId="urn:microsoft.com/office/officeart/2005/8/layout/hierarchy2"/>
    <dgm:cxn modelId="{8556FC76-57D9-4A36-8D85-05036558E088}" type="presParOf" srcId="{D7C89D21-A44F-4C00-9E4A-1D89C1A3AF49}" destId="{845EC2D8-24C3-4594-BC85-A68D3F562570}" srcOrd="2" destOrd="0" presId="urn:microsoft.com/office/officeart/2005/8/layout/hierarchy2"/>
    <dgm:cxn modelId="{9425F335-14AB-4B6B-BB45-907C5386802C}" type="presParOf" srcId="{845EC2D8-24C3-4594-BC85-A68D3F562570}" destId="{607E8049-E504-422C-B13C-05BEB1E313D0}" srcOrd="0" destOrd="0" presId="urn:microsoft.com/office/officeart/2005/8/layout/hierarchy2"/>
    <dgm:cxn modelId="{615CBE16-3E89-4C0C-9B36-E7C9F7138113}" type="presParOf" srcId="{D7C89D21-A44F-4C00-9E4A-1D89C1A3AF49}" destId="{708C3C30-FD97-420A-92A7-AD2B98520D9A}" srcOrd="3" destOrd="0" presId="urn:microsoft.com/office/officeart/2005/8/layout/hierarchy2"/>
    <dgm:cxn modelId="{47F640FC-9711-432E-862D-60919D694C29}" type="presParOf" srcId="{708C3C30-FD97-420A-92A7-AD2B98520D9A}" destId="{0DE20B24-1BBB-4001-8DF5-E0DA57D2917B}" srcOrd="0" destOrd="0" presId="urn:microsoft.com/office/officeart/2005/8/layout/hierarchy2"/>
    <dgm:cxn modelId="{CCFCEC6D-BDC8-4757-9A4E-BC0E75EB5655}" type="presParOf" srcId="{708C3C30-FD97-420A-92A7-AD2B98520D9A}" destId="{3EB96E7D-193C-4FC9-B3DE-B81DC266CCC0}" srcOrd="1" destOrd="0" presId="urn:microsoft.com/office/officeart/2005/8/layout/hierarchy2"/>
    <dgm:cxn modelId="{B197E97C-BD24-4047-BDC9-BE682531C7A2}" type="presParOf" srcId="{14266DC1-7CE8-4EDD-A3E6-5FC063E6C54F}" destId="{81F5276A-4C1C-4660-8955-E9B4DF133ED3}" srcOrd="4" destOrd="0" presId="urn:microsoft.com/office/officeart/2005/8/layout/hierarchy2"/>
    <dgm:cxn modelId="{89838176-C4A8-46AB-86F1-B493D8490E85}" type="presParOf" srcId="{81F5276A-4C1C-4660-8955-E9B4DF133ED3}" destId="{F469B405-2E07-4D2B-9CC7-B018B232ECE9}" srcOrd="0" destOrd="0" presId="urn:microsoft.com/office/officeart/2005/8/layout/hierarchy2"/>
    <dgm:cxn modelId="{3A91918C-53BF-4BD7-9449-964E4D79319B}" type="presParOf" srcId="{14266DC1-7CE8-4EDD-A3E6-5FC063E6C54F}" destId="{A3FF6975-C3FB-42F2-9586-EBB81049861E}" srcOrd="5" destOrd="0" presId="urn:microsoft.com/office/officeart/2005/8/layout/hierarchy2"/>
    <dgm:cxn modelId="{F2295A76-0105-4A93-ABFA-33F734227581}" type="presParOf" srcId="{A3FF6975-C3FB-42F2-9586-EBB81049861E}" destId="{375CE0FC-BFB2-4C82-92D0-37966C2175C5}" srcOrd="0" destOrd="0" presId="urn:microsoft.com/office/officeart/2005/8/layout/hierarchy2"/>
    <dgm:cxn modelId="{8E844918-445E-473A-8D9D-D2CF80135A1B}" type="presParOf" srcId="{A3FF6975-C3FB-42F2-9586-EBB81049861E}" destId="{C1F37D8D-8DD8-416F-90D7-F066CDD8C8D0}" srcOrd="1" destOrd="0" presId="urn:microsoft.com/office/officeart/2005/8/layout/hierarchy2"/>
    <dgm:cxn modelId="{F72FF470-7169-409B-A8EF-4C6B8E5D7AB4}" type="presParOf" srcId="{77C7B050-1BEC-47C0-B362-4CF81DD4AC86}" destId="{1E47203D-7C75-43F1-9C0B-782F05A04406}" srcOrd="1" destOrd="0" presId="urn:microsoft.com/office/officeart/2005/8/layout/hierarchy2"/>
    <dgm:cxn modelId="{BDB5E3D7-A10D-4889-8D2C-1C3131E8259E}" type="presParOf" srcId="{1E47203D-7C75-43F1-9C0B-782F05A04406}" destId="{2FD017F0-1E70-4ECA-8E83-C6810DE8087E}" srcOrd="0" destOrd="0" presId="urn:microsoft.com/office/officeart/2005/8/layout/hierarchy2"/>
    <dgm:cxn modelId="{E904301C-2906-42AE-BA39-3A599EB94024}" type="presParOf" srcId="{1E47203D-7C75-43F1-9C0B-782F05A04406}" destId="{EAF9F4DC-E5D8-4DF0-83AA-A6EA1BA9F65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3293D3C-9E0A-4F65-97AA-04EED67F175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ID"/>
        </a:p>
      </dgm:t>
    </dgm:pt>
    <dgm:pt modelId="{8D4BE77D-728E-46F3-908D-6D3E683C5D48}">
      <dgm:prSet phldrT="[Text]" custT="1"/>
      <dgm:spPr/>
      <dgm:t>
        <a:bodyPr/>
        <a:lstStyle/>
        <a:p>
          <a:r>
            <a:rPr lang="en-ID" sz="1800" dirty="0" err="1"/>
            <a:t>Falsafah</a:t>
          </a:r>
          <a:r>
            <a:rPr lang="en-ID" sz="1800" dirty="0"/>
            <a:t> </a:t>
          </a:r>
          <a:r>
            <a:rPr lang="en-ID" sz="1800" dirty="0" err="1"/>
            <a:t>Manajemen</a:t>
          </a:r>
          <a:r>
            <a:rPr lang="en-ID" sz="1800" dirty="0"/>
            <a:t> Pendidikan</a:t>
          </a:r>
        </a:p>
      </dgm:t>
    </dgm:pt>
    <dgm:pt modelId="{B7197A7B-6CBF-4EA7-913E-5FFEE7F4E99B}" type="parTrans" cxnId="{B50BC629-E61B-4E42-9403-9417A70D9ED3}">
      <dgm:prSet/>
      <dgm:spPr/>
      <dgm:t>
        <a:bodyPr/>
        <a:lstStyle/>
        <a:p>
          <a:endParaRPr lang="en-ID" sz="2800"/>
        </a:p>
      </dgm:t>
    </dgm:pt>
    <dgm:pt modelId="{B2390AD3-1C27-4CB4-B702-D6196FE42F7A}" type="sibTrans" cxnId="{B50BC629-E61B-4E42-9403-9417A70D9ED3}">
      <dgm:prSet/>
      <dgm:spPr/>
      <dgm:t>
        <a:bodyPr/>
        <a:lstStyle/>
        <a:p>
          <a:endParaRPr lang="en-ID" sz="2800"/>
        </a:p>
      </dgm:t>
    </dgm:pt>
    <dgm:pt modelId="{D28B8041-D90C-45BC-9F19-F43104D56AA9}">
      <dgm:prSet custT="1"/>
      <dgm:spPr/>
      <dgm:t>
        <a:bodyPr/>
        <a:lstStyle/>
        <a:p>
          <a:r>
            <a:rPr lang="en-ID" sz="1800" dirty="0" err="1"/>
            <a:t>Hakikat</a:t>
          </a:r>
          <a:r>
            <a:rPr lang="en-ID" sz="1800" dirty="0"/>
            <a:t> </a:t>
          </a:r>
          <a:r>
            <a:rPr lang="en-ID" sz="1800" dirty="0" err="1"/>
            <a:t>Tujuan</a:t>
          </a:r>
          <a:r>
            <a:rPr lang="en-ID" sz="1800" dirty="0"/>
            <a:t> </a:t>
          </a:r>
          <a:r>
            <a:rPr lang="en-ID" sz="1800" dirty="0" err="1"/>
            <a:t>Manajemen</a:t>
          </a:r>
          <a:r>
            <a:rPr lang="en-ID" sz="1800" dirty="0"/>
            <a:t> Pendidikan</a:t>
          </a:r>
        </a:p>
      </dgm:t>
    </dgm:pt>
    <dgm:pt modelId="{1F08451E-7770-4B4A-80A3-7E33144B03FE}" type="parTrans" cxnId="{AF961CCF-D3C7-479D-8890-9175C7B0D0C1}">
      <dgm:prSet custT="1"/>
      <dgm:spPr/>
      <dgm:t>
        <a:bodyPr/>
        <a:lstStyle/>
        <a:p>
          <a:endParaRPr lang="en-ID" sz="800"/>
        </a:p>
      </dgm:t>
    </dgm:pt>
    <dgm:pt modelId="{3497C441-61AB-40BF-BA17-8FE813F0A988}" type="sibTrans" cxnId="{AF961CCF-D3C7-479D-8890-9175C7B0D0C1}">
      <dgm:prSet/>
      <dgm:spPr/>
      <dgm:t>
        <a:bodyPr/>
        <a:lstStyle/>
        <a:p>
          <a:endParaRPr lang="en-ID" sz="2800"/>
        </a:p>
      </dgm:t>
    </dgm:pt>
    <dgm:pt modelId="{89AEE9D7-1BC1-4E78-B399-DE2C5B223A76}">
      <dgm:prSet custT="1"/>
      <dgm:spPr/>
      <dgm:t>
        <a:bodyPr/>
        <a:lstStyle/>
        <a:p>
          <a:r>
            <a:rPr lang="en-ID" sz="1800" dirty="0" err="1"/>
            <a:t>Efektif</a:t>
          </a:r>
          <a:r>
            <a:rPr lang="en-ID" sz="1800" dirty="0"/>
            <a:t> dan </a:t>
          </a:r>
          <a:r>
            <a:rPr lang="en-ID" sz="1800" dirty="0" err="1"/>
            <a:t>Efisien</a:t>
          </a:r>
          <a:endParaRPr lang="en-ID" sz="1800" dirty="0"/>
        </a:p>
      </dgm:t>
    </dgm:pt>
    <dgm:pt modelId="{7655DA47-E318-48D1-927E-8DD628D2608A}" type="parTrans" cxnId="{AE90487A-E789-4E6E-9BA5-E1766CA3EAEB}">
      <dgm:prSet custT="1"/>
      <dgm:spPr/>
      <dgm:t>
        <a:bodyPr/>
        <a:lstStyle/>
        <a:p>
          <a:endParaRPr lang="en-ID" sz="800"/>
        </a:p>
      </dgm:t>
    </dgm:pt>
    <dgm:pt modelId="{F859BE0A-6C31-4697-A5FD-66D8CE3CDFAF}" type="sibTrans" cxnId="{AE90487A-E789-4E6E-9BA5-E1766CA3EAEB}">
      <dgm:prSet/>
      <dgm:spPr/>
      <dgm:t>
        <a:bodyPr/>
        <a:lstStyle/>
        <a:p>
          <a:endParaRPr lang="en-ID" sz="2800"/>
        </a:p>
      </dgm:t>
    </dgm:pt>
    <dgm:pt modelId="{C7CCF857-2D65-41F7-A3C4-F5D7208F436A}">
      <dgm:prSet custT="1"/>
      <dgm:spPr/>
      <dgm:t>
        <a:bodyPr/>
        <a:lstStyle/>
        <a:p>
          <a:r>
            <a:rPr lang="en-ID" sz="1800" dirty="0" err="1"/>
            <a:t>Tercapainya</a:t>
          </a:r>
          <a:r>
            <a:rPr lang="en-ID" sz="1800" dirty="0"/>
            <a:t> </a:t>
          </a:r>
          <a:r>
            <a:rPr lang="en-ID" sz="1800" dirty="0" err="1"/>
            <a:t>Tujuan</a:t>
          </a:r>
          <a:endParaRPr lang="en-ID" sz="1800" dirty="0"/>
        </a:p>
      </dgm:t>
    </dgm:pt>
    <dgm:pt modelId="{F1D54F83-A93C-4E4A-B144-9AD3FBC007B8}" type="parTrans" cxnId="{BEA567B2-FA5A-4D62-8FCE-F55FC5557CA9}">
      <dgm:prSet custT="1"/>
      <dgm:spPr/>
      <dgm:t>
        <a:bodyPr/>
        <a:lstStyle/>
        <a:p>
          <a:endParaRPr lang="en-ID" sz="800"/>
        </a:p>
      </dgm:t>
    </dgm:pt>
    <dgm:pt modelId="{53BA5C69-1022-4F89-BC59-2B4818A3A895}" type="sibTrans" cxnId="{BEA567B2-FA5A-4D62-8FCE-F55FC5557CA9}">
      <dgm:prSet/>
      <dgm:spPr/>
      <dgm:t>
        <a:bodyPr/>
        <a:lstStyle/>
        <a:p>
          <a:endParaRPr lang="en-ID" sz="2800"/>
        </a:p>
      </dgm:t>
    </dgm:pt>
    <dgm:pt modelId="{986DF013-5A98-40BF-84BF-766915762055}">
      <dgm:prSet custT="1"/>
      <dgm:spPr/>
      <dgm:t>
        <a:bodyPr/>
        <a:lstStyle/>
        <a:p>
          <a:r>
            <a:rPr lang="en-ID" sz="1800" dirty="0" err="1"/>
            <a:t>Penggunaan</a:t>
          </a:r>
          <a:r>
            <a:rPr lang="en-ID" sz="1800" dirty="0"/>
            <a:t> </a:t>
          </a:r>
          <a:r>
            <a:rPr lang="en-ID" sz="1800" dirty="0" err="1"/>
            <a:t>Sumber</a:t>
          </a:r>
          <a:r>
            <a:rPr lang="en-ID" sz="1800" dirty="0"/>
            <a:t> </a:t>
          </a:r>
          <a:r>
            <a:rPr lang="en-ID" sz="1800" dirty="0" err="1"/>
            <a:t>Daya</a:t>
          </a:r>
          <a:r>
            <a:rPr lang="en-ID" sz="1800" dirty="0"/>
            <a:t> </a:t>
          </a:r>
          <a:r>
            <a:rPr lang="en-ID" sz="1800" dirty="0" err="1"/>
            <a:t>Tertentu</a:t>
          </a:r>
          <a:endParaRPr lang="en-ID" sz="1800" dirty="0"/>
        </a:p>
      </dgm:t>
    </dgm:pt>
    <dgm:pt modelId="{8FE6A402-42EF-4D54-9685-3983F18825E1}" type="parTrans" cxnId="{ABE652D8-58DB-432E-BD2C-05703378684F}">
      <dgm:prSet custT="1"/>
      <dgm:spPr/>
      <dgm:t>
        <a:bodyPr/>
        <a:lstStyle/>
        <a:p>
          <a:endParaRPr lang="en-ID" sz="800"/>
        </a:p>
      </dgm:t>
    </dgm:pt>
    <dgm:pt modelId="{E875DDC9-F33E-4E5B-B314-ACB65505D15A}" type="sibTrans" cxnId="{ABE652D8-58DB-432E-BD2C-05703378684F}">
      <dgm:prSet/>
      <dgm:spPr/>
      <dgm:t>
        <a:bodyPr/>
        <a:lstStyle/>
        <a:p>
          <a:endParaRPr lang="en-ID" sz="2800"/>
        </a:p>
      </dgm:t>
    </dgm:pt>
    <dgm:pt modelId="{F972C9B9-4123-40F1-A35D-C5D992FC883A}">
      <dgm:prSet custT="1"/>
      <dgm:spPr/>
      <dgm:t>
        <a:bodyPr/>
        <a:lstStyle/>
        <a:p>
          <a:r>
            <a:rPr lang="en-ID" sz="1800" dirty="0" err="1"/>
            <a:t>Pencapaian</a:t>
          </a:r>
          <a:r>
            <a:rPr lang="en-ID" sz="1800" dirty="0"/>
            <a:t> </a:t>
          </a:r>
          <a:r>
            <a:rPr lang="en-ID" sz="1800" dirty="0" err="1"/>
            <a:t>Tujuan</a:t>
          </a:r>
          <a:endParaRPr lang="en-ID" sz="1800" dirty="0"/>
        </a:p>
      </dgm:t>
    </dgm:pt>
    <dgm:pt modelId="{7DC51213-946B-4E85-A621-53CF0D6AB913}" type="parTrans" cxnId="{2E005671-2C25-424C-AA5E-CC520801F56E}">
      <dgm:prSet/>
      <dgm:spPr/>
      <dgm:t>
        <a:bodyPr/>
        <a:lstStyle/>
        <a:p>
          <a:endParaRPr lang="en-ID" sz="2800"/>
        </a:p>
      </dgm:t>
    </dgm:pt>
    <dgm:pt modelId="{BDBC24B3-125F-4D15-8D5D-69DB106E6EEC}" type="sibTrans" cxnId="{2E005671-2C25-424C-AA5E-CC520801F56E}">
      <dgm:prSet/>
      <dgm:spPr/>
      <dgm:t>
        <a:bodyPr/>
        <a:lstStyle/>
        <a:p>
          <a:endParaRPr lang="en-ID" sz="2800"/>
        </a:p>
      </dgm:t>
    </dgm:pt>
    <dgm:pt modelId="{6AA273F5-9462-4389-B12B-6E12B56A4BDD}">
      <dgm:prSet custT="1"/>
      <dgm:spPr/>
      <dgm:t>
        <a:bodyPr/>
        <a:lstStyle/>
        <a:p>
          <a:r>
            <a:rPr lang="en-ID" sz="1800" dirty="0" err="1"/>
            <a:t>Kuantitatif</a:t>
          </a:r>
          <a:endParaRPr lang="en-ID" sz="1800" dirty="0"/>
        </a:p>
      </dgm:t>
    </dgm:pt>
    <dgm:pt modelId="{1CA2CD25-0994-4771-94B6-A2E9228B6DA3}" type="parTrans" cxnId="{1338EAAA-426A-4256-A337-105485F026F5}">
      <dgm:prSet/>
      <dgm:spPr/>
      <dgm:t>
        <a:bodyPr/>
        <a:lstStyle/>
        <a:p>
          <a:endParaRPr lang="en-ID" sz="2800"/>
        </a:p>
      </dgm:t>
    </dgm:pt>
    <dgm:pt modelId="{4950CA9E-E68F-4CDB-B415-6C7211708D0C}" type="sibTrans" cxnId="{1338EAAA-426A-4256-A337-105485F026F5}">
      <dgm:prSet/>
      <dgm:spPr/>
      <dgm:t>
        <a:bodyPr/>
        <a:lstStyle/>
        <a:p>
          <a:endParaRPr lang="en-ID" sz="2800"/>
        </a:p>
      </dgm:t>
    </dgm:pt>
    <dgm:pt modelId="{A422E8C3-5B2A-4452-8246-D1F96E805799}">
      <dgm:prSet custT="1"/>
      <dgm:spPr/>
      <dgm:t>
        <a:bodyPr/>
        <a:lstStyle/>
        <a:p>
          <a:r>
            <a:rPr lang="en-ID" sz="1800" dirty="0" err="1"/>
            <a:t>Kualitatif</a:t>
          </a:r>
          <a:endParaRPr lang="en-ID" sz="1800" dirty="0"/>
        </a:p>
      </dgm:t>
    </dgm:pt>
    <dgm:pt modelId="{D6CC0E31-D9C1-494C-B2E5-10DBEC20D6BC}" type="parTrans" cxnId="{A9770286-3953-46A1-87F9-A9AF8F36A59A}">
      <dgm:prSet/>
      <dgm:spPr/>
      <dgm:t>
        <a:bodyPr/>
        <a:lstStyle/>
        <a:p>
          <a:endParaRPr lang="en-ID" sz="2800"/>
        </a:p>
      </dgm:t>
    </dgm:pt>
    <dgm:pt modelId="{72F04005-232E-4D09-88F5-6683BF2E8CA4}" type="sibTrans" cxnId="{A9770286-3953-46A1-87F9-A9AF8F36A59A}">
      <dgm:prSet/>
      <dgm:spPr/>
      <dgm:t>
        <a:bodyPr/>
        <a:lstStyle/>
        <a:p>
          <a:endParaRPr lang="en-ID" sz="2800"/>
        </a:p>
      </dgm:t>
    </dgm:pt>
    <dgm:pt modelId="{908B44F8-1DEF-4E2D-88D3-0FD1A027A050}">
      <dgm:prSet custT="1"/>
      <dgm:spPr/>
      <dgm:t>
        <a:bodyPr/>
        <a:lstStyle/>
        <a:p>
          <a:r>
            <a:rPr lang="en-ID" sz="1800" dirty="0" err="1"/>
            <a:t>Jumlah</a:t>
          </a:r>
          <a:r>
            <a:rPr lang="en-ID" sz="1800" dirty="0"/>
            <a:t> yang </a:t>
          </a:r>
          <a:r>
            <a:rPr lang="en-ID" sz="1800" dirty="0" err="1"/>
            <a:t>Dihasilkan</a:t>
          </a:r>
          <a:endParaRPr lang="en-ID" sz="1800" dirty="0"/>
        </a:p>
      </dgm:t>
    </dgm:pt>
    <dgm:pt modelId="{EAA9C3DF-43E8-4394-B1A8-95E9A1241B23}" type="parTrans" cxnId="{117A80E3-0671-4ADE-B042-7C56457475DB}">
      <dgm:prSet/>
      <dgm:spPr/>
      <dgm:t>
        <a:bodyPr/>
        <a:lstStyle/>
        <a:p>
          <a:endParaRPr lang="en-ID" sz="2800"/>
        </a:p>
      </dgm:t>
    </dgm:pt>
    <dgm:pt modelId="{AA3030C6-2C99-4157-AC37-81DEEFACC94E}" type="sibTrans" cxnId="{117A80E3-0671-4ADE-B042-7C56457475DB}">
      <dgm:prSet/>
      <dgm:spPr/>
      <dgm:t>
        <a:bodyPr/>
        <a:lstStyle/>
        <a:p>
          <a:endParaRPr lang="en-ID" sz="2800"/>
        </a:p>
      </dgm:t>
    </dgm:pt>
    <dgm:pt modelId="{43AF6944-2EEE-44D7-A02A-3A107C5B6E24}">
      <dgm:prSet custT="1"/>
      <dgm:spPr/>
      <dgm:t>
        <a:bodyPr/>
        <a:lstStyle/>
        <a:p>
          <a:r>
            <a:rPr lang="en-ID" sz="1800" dirty="0"/>
            <a:t>Nilai, </a:t>
          </a:r>
          <a:r>
            <a:rPr lang="en-ID" sz="1800" dirty="0" err="1"/>
            <a:t>Sikap</a:t>
          </a:r>
          <a:r>
            <a:rPr lang="en-ID" sz="1800" dirty="0"/>
            <a:t>, </a:t>
          </a:r>
          <a:r>
            <a:rPr lang="en-ID" sz="1800" dirty="0" err="1"/>
            <a:t>atau</a:t>
          </a:r>
          <a:r>
            <a:rPr lang="en-ID" sz="1800" dirty="0"/>
            <a:t> </a:t>
          </a:r>
          <a:r>
            <a:rPr lang="en-ID" sz="1800" dirty="0" err="1"/>
            <a:t>Perilaku</a:t>
          </a:r>
          <a:r>
            <a:rPr lang="en-ID" sz="1800" dirty="0"/>
            <a:t> </a:t>
          </a:r>
          <a:r>
            <a:rPr lang="en-ID" sz="1800" dirty="0" err="1"/>
            <a:t>Peserta</a:t>
          </a:r>
          <a:r>
            <a:rPr lang="en-ID" sz="1800" dirty="0"/>
            <a:t> </a:t>
          </a:r>
          <a:r>
            <a:rPr lang="en-ID" sz="1800" dirty="0" err="1"/>
            <a:t>Didik</a:t>
          </a:r>
          <a:endParaRPr lang="en-ID" sz="1800" dirty="0"/>
        </a:p>
      </dgm:t>
    </dgm:pt>
    <dgm:pt modelId="{45D7230A-618F-4E50-A57A-A1069732E4D4}" type="parTrans" cxnId="{88DC8211-B6FC-4DFC-995A-A1BFC1D2A08B}">
      <dgm:prSet/>
      <dgm:spPr/>
      <dgm:t>
        <a:bodyPr/>
        <a:lstStyle/>
        <a:p>
          <a:endParaRPr lang="en-ID" sz="2800"/>
        </a:p>
      </dgm:t>
    </dgm:pt>
    <dgm:pt modelId="{CA0D3855-9718-4C4A-B836-532A96A8FD91}" type="sibTrans" cxnId="{88DC8211-B6FC-4DFC-995A-A1BFC1D2A08B}">
      <dgm:prSet/>
      <dgm:spPr/>
      <dgm:t>
        <a:bodyPr/>
        <a:lstStyle/>
        <a:p>
          <a:endParaRPr lang="en-ID" sz="2800"/>
        </a:p>
      </dgm:t>
    </dgm:pt>
    <dgm:pt modelId="{DBDD75E9-36E7-4C60-974E-0579EDBB0692}" type="pres">
      <dgm:prSet presAssocID="{13293D3C-9E0A-4F65-97AA-04EED67F175B}" presName="diagram" presStyleCnt="0">
        <dgm:presLayoutVars>
          <dgm:chPref val="1"/>
          <dgm:dir/>
          <dgm:animOne val="branch"/>
          <dgm:animLvl val="lvl"/>
          <dgm:resizeHandles val="exact"/>
        </dgm:presLayoutVars>
      </dgm:prSet>
      <dgm:spPr/>
    </dgm:pt>
    <dgm:pt modelId="{F0EC1380-F0E1-4C22-A9BD-48B683FDA011}" type="pres">
      <dgm:prSet presAssocID="{8D4BE77D-728E-46F3-908D-6D3E683C5D48}" presName="root1" presStyleCnt="0"/>
      <dgm:spPr/>
    </dgm:pt>
    <dgm:pt modelId="{63F231A2-1ACD-46E3-90B8-59FD904C47F9}" type="pres">
      <dgm:prSet presAssocID="{8D4BE77D-728E-46F3-908D-6D3E683C5D48}" presName="LevelOneTextNode" presStyleLbl="node0" presStyleIdx="0" presStyleCnt="6" custScaleX="271627" custScaleY="225472" custLinFactNeighborX="-59584" custLinFactNeighborY="-64345">
        <dgm:presLayoutVars>
          <dgm:chPref val="3"/>
        </dgm:presLayoutVars>
      </dgm:prSet>
      <dgm:spPr/>
    </dgm:pt>
    <dgm:pt modelId="{CAF4087E-D3FC-4421-ADA2-929874BC6258}" type="pres">
      <dgm:prSet presAssocID="{8D4BE77D-728E-46F3-908D-6D3E683C5D48}" presName="level2hierChild" presStyleCnt="0"/>
      <dgm:spPr/>
    </dgm:pt>
    <dgm:pt modelId="{C8C7EF7B-B7EC-4AC4-A364-BDF437C09D8E}" type="pres">
      <dgm:prSet presAssocID="{1F08451E-7770-4B4A-80A3-7E33144B03FE}" presName="conn2-1" presStyleLbl="parChTrans1D2" presStyleIdx="0" presStyleCnt="1"/>
      <dgm:spPr/>
    </dgm:pt>
    <dgm:pt modelId="{E7F40485-AD46-4259-9FDA-DEA4660FDF46}" type="pres">
      <dgm:prSet presAssocID="{1F08451E-7770-4B4A-80A3-7E33144B03FE}" presName="connTx" presStyleLbl="parChTrans1D2" presStyleIdx="0" presStyleCnt="1"/>
      <dgm:spPr/>
    </dgm:pt>
    <dgm:pt modelId="{E786EDC4-9912-46D3-AD93-715462667712}" type="pres">
      <dgm:prSet presAssocID="{D28B8041-D90C-45BC-9F19-F43104D56AA9}" presName="root2" presStyleCnt="0"/>
      <dgm:spPr/>
    </dgm:pt>
    <dgm:pt modelId="{137D250C-A9CD-4F06-B79E-E1087D57E7AC}" type="pres">
      <dgm:prSet presAssocID="{D28B8041-D90C-45BC-9F19-F43104D56AA9}" presName="LevelTwoTextNode" presStyleLbl="node2" presStyleIdx="0" presStyleCnt="1" custScaleX="239311" custScaleY="461664">
        <dgm:presLayoutVars>
          <dgm:chPref val="3"/>
        </dgm:presLayoutVars>
      </dgm:prSet>
      <dgm:spPr/>
    </dgm:pt>
    <dgm:pt modelId="{75BABA97-8345-41C4-B593-A71AA2D439B4}" type="pres">
      <dgm:prSet presAssocID="{D28B8041-D90C-45BC-9F19-F43104D56AA9}" presName="level3hierChild" presStyleCnt="0"/>
      <dgm:spPr/>
    </dgm:pt>
    <dgm:pt modelId="{68C2D017-E3F6-4052-BF2B-260BE75D6D44}" type="pres">
      <dgm:prSet presAssocID="{7655DA47-E318-48D1-927E-8DD628D2608A}" presName="conn2-1" presStyleLbl="parChTrans1D3" presStyleIdx="0" presStyleCnt="3"/>
      <dgm:spPr/>
    </dgm:pt>
    <dgm:pt modelId="{E387F801-193C-4524-B03F-DFD5E9C7A4EC}" type="pres">
      <dgm:prSet presAssocID="{7655DA47-E318-48D1-927E-8DD628D2608A}" presName="connTx" presStyleLbl="parChTrans1D3" presStyleIdx="0" presStyleCnt="3"/>
      <dgm:spPr/>
    </dgm:pt>
    <dgm:pt modelId="{92375CA3-50DE-453D-B085-DD40DDDCB7FA}" type="pres">
      <dgm:prSet presAssocID="{89AEE9D7-1BC1-4E78-B399-DE2C5B223A76}" presName="root2" presStyleCnt="0"/>
      <dgm:spPr/>
    </dgm:pt>
    <dgm:pt modelId="{A9066AC1-8A8F-4B1B-AEB9-0BE6AAE3BF11}" type="pres">
      <dgm:prSet presAssocID="{89AEE9D7-1BC1-4E78-B399-DE2C5B223A76}" presName="LevelTwoTextNode" presStyleLbl="node3" presStyleIdx="0" presStyleCnt="3" custScaleX="234451" custScaleY="265691">
        <dgm:presLayoutVars>
          <dgm:chPref val="3"/>
        </dgm:presLayoutVars>
      </dgm:prSet>
      <dgm:spPr/>
    </dgm:pt>
    <dgm:pt modelId="{0885B449-B2D9-435B-90A3-A06268E2A908}" type="pres">
      <dgm:prSet presAssocID="{89AEE9D7-1BC1-4E78-B399-DE2C5B223A76}" presName="level3hierChild" presStyleCnt="0"/>
      <dgm:spPr/>
    </dgm:pt>
    <dgm:pt modelId="{FCB96E48-1AB9-4878-893E-115B6741A8B8}" type="pres">
      <dgm:prSet presAssocID="{F1D54F83-A93C-4E4A-B144-9AD3FBC007B8}" presName="conn2-1" presStyleLbl="parChTrans1D3" presStyleIdx="1" presStyleCnt="3"/>
      <dgm:spPr/>
    </dgm:pt>
    <dgm:pt modelId="{B5677A65-9949-4EAF-9FAA-7C0EE8CD7300}" type="pres">
      <dgm:prSet presAssocID="{F1D54F83-A93C-4E4A-B144-9AD3FBC007B8}" presName="connTx" presStyleLbl="parChTrans1D3" presStyleIdx="1" presStyleCnt="3"/>
      <dgm:spPr/>
    </dgm:pt>
    <dgm:pt modelId="{380D6EF6-146F-43BC-8A00-677E4BDC666D}" type="pres">
      <dgm:prSet presAssocID="{C7CCF857-2D65-41F7-A3C4-F5D7208F436A}" presName="root2" presStyleCnt="0"/>
      <dgm:spPr/>
    </dgm:pt>
    <dgm:pt modelId="{8E3CB203-3810-4341-BD3F-8B6C9B07EC03}" type="pres">
      <dgm:prSet presAssocID="{C7CCF857-2D65-41F7-A3C4-F5D7208F436A}" presName="LevelTwoTextNode" presStyleLbl="node3" presStyleIdx="1" presStyleCnt="3" custScaleX="247727" custScaleY="253221">
        <dgm:presLayoutVars>
          <dgm:chPref val="3"/>
        </dgm:presLayoutVars>
      </dgm:prSet>
      <dgm:spPr/>
    </dgm:pt>
    <dgm:pt modelId="{5B14DC3C-4737-4E1E-8973-791DC1DD0A61}" type="pres">
      <dgm:prSet presAssocID="{C7CCF857-2D65-41F7-A3C4-F5D7208F436A}" presName="level3hierChild" presStyleCnt="0"/>
      <dgm:spPr/>
    </dgm:pt>
    <dgm:pt modelId="{A767AB41-BBDA-4EBB-999B-8783B529F64E}" type="pres">
      <dgm:prSet presAssocID="{8FE6A402-42EF-4D54-9685-3983F18825E1}" presName="conn2-1" presStyleLbl="parChTrans1D3" presStyleIdx="2" presStyleCnt="3"/>
      <dgm:spPr/>
    </dgm:pt>
    <dgm:pt modelId="{F380CC3E-DE60-4D21-A1AD-E172B9234147}" type="pres">
      <dgm:prSet presAssocID="{8FE6A402-42EF-4D54-9685-3983F18825E1}" presName="connTx" presStyleLbl="parChTrans1D3" presStyleIdx="2" presStyleCnt="3"/>
      <dgm:spPr/>
    </dgm:pt>
    <dgm:pt modelId="{A1CE3885-3CC6-4855-B404-529B87121001}" type="pres">
      <dgm:prSet presAssocID="{986DF013-5A98-40BF-84BF-766915762055}" presName="root2" presStyleCnt="0"/>
      <dgm:spPr/>
    </dgm:pt>
    <dgm:pt modelId="{95CB51C6-DD31-4AE0-BEA8-30A7B5AC9403}" type="pres">
      <dgm:prSet presAssocID="{986DF013-5A98-40BF-84BF-766915762055}" presName="LevelTwoTextNode" presStyleLbl="node3" presStyleIdx="2" presStyleCnt="3" custScaleX="293176" custScaleY="341036">
        <dgm:presLayoutVars>
          <dgm:chPref val="3"/>
        </dgm:presLayoutVars>
      </dgm:prSet>
      <dgm:spPr/>
    </dgm:pt>
    <dgm:pt modelId="{50C59157-D7E2-4FC1-9BC2-1787A67D7910}" type="pres">
      <dgm:prSet presAssocID="{986DF013-5A98-40BF-84BF-766915762055}" presName="level3hierChild" presStyleCnt="0"/>
      <dgm:spPr/>
    </dgm:pt>
    <dgm:pt modelId="{7EBC35C0-CAAA-40F5-88A0-9922662D483E}" type="pres">
      <dgm:prSet presAssocID="{F972C9B9-4123-40F1-A35D-C5D992FC883A}" presName="root1" presStyleCnt="0"/>
      <dgm:spPr/>
    </dgm:pt>
    <dgm:pt modelId="{E73BCE4E-D740-4802-A11A-AD1EB8E0AA91}" type="pres">
      <dgm:prSet presAssocID="{F972C9B9-4123-40F1-A35D-C5D992FC883A}" presName="LevelOneTextNode" presStyleLbl="node0" presStyleIdx="1" presStyleCnt="6" custScaleX="259129" custScaleY="189465" custLinFactX="-100000" custLinFactNeighborX="-100905" custLinFactNeighborY="92585">
        <dgm:presLayoutVars>
          <dgm:chPref val="3"/>
        </dgm:presLayoutVars>
      </dgm:prSet>
      <dgm:spPr/>
    </dgm:pt>
    <dgm:pt modelId="{F3385842-0DCD-4C9D-A6D9-0EAD15B64C74}" type="pres">
      <dgm:prSet presAssocID="{F972C9B9-4123-40F1-A35D-C5D992FC883A}" presName="level2hierChild" presStyleCnt="0"/>
      <dgm:spPr/>
    </dgm:pt>
    <dgm:pt modelId="{359B03DC-3DFC-4AD0-BE5C-46F11F94124C}" type="pres">
      <dgm:prSet presAssocID="{6AA273F5-9462-4389-B12B-6E12B56A4BDD}" presName="root1" presStyleCnt="0"/>
      <dgm:spPr/>
    </dgm:pt>
    <dgm:pt modelId="{C86E5A1B-F49C-4516-A231-869D24A5BDBF}" type="pres">
      <dgm:prSet presAssocID="{6AA273F5-9462-4389-B12B-6E12B56A4BDD}" presName="LevelOneTextNode" presStyleLbl="node0" presStyleIdx="2" presStyleCnt="6" custScaleX="195545" custLinFactX="1264" custLinFactY="-4174" custLinFactNeighborX="100000" custLinFactNeighborY="-100000">
        <dgm:presLayoutVars>
          <dgm:chPref val="3"/>
        </dgm:presLayoutVars>
      </dgm:prSet>
      <dgm:spPr/>
    </dgm:pt>
    <dgm:pt modelId="{DD47ECF2-B96D-42F7-BE80-DDB280BD082E}" type="pres">
      <dgm:prSet presAssocID="{6AA273F5-9462-4389-B12B-6E12B56A4BDD}" presName="level2hierChild" presStyleCnt="0"/>
      <dgm:spPr/>
    </dgm:pt>
    <dgm:pt modelId="{6FEF9251-23FA-42A3-89AD-547034B63547}" type="pres">
      <dgm:prSet presAssocID="{A422E8C3-5B2A-4452-8246-D1F96E805799}" presName="root1" presStyleCnt="0"/>
      <dgm:spPr/>
    </dgm:pt>
    <dgm:pt modelId="{826AD178-47E0-475B-B1DA-7EE04895449C}" type="pres">
      <dgm:prSet presAssocID="{A422E8C3-5B2A-4452-8246-D1F96E805799}" presName="LevelOneTextNode" presStyleLbl="node0" presStyleIdx="3" presStyleCnt="6" custScaleX="216544" custLinFactX="1699" custLinFactNeighborX="100000" custLinFactNeighborY="9577">
        <dgm:presLayoutVars>
          <dgm:chPref val="3"/>
        </dgm:presLayoutVars>
      </dgm:prSet>
      <dgm:spPr/>
    </dgm:pt>
    <dgm:pt modelId="{D251A38E-009A-44B8-A18D-20FF8AF052C2}" type="pres">
      <dgm:prSet presAssocID="{A422E8C3-5B2A-4452-8246-D1F96E805799}" presName="level2hierChild" presStyleCnt="0"/>
      <dgm:spPr/>
    </dgm:pt>
    <dgm:pt modelId="{41C76B75-212A-4256-8E2F-58D7F55C7DD2}" type="pres">
      <dgm:prSet presAssocID="{908B44F8-1DEF-4E2D-88D3-0FD1A027A050}" presName="root1" presStyleCnt="0"/>
      <dgm:spPr/>
    </dgm:pt>
    <dgm:pt modelId="{761EFFF1-1421-4B4A-B564-CE7A9ABB8AF8}" type="pres">
      <dgm:prSet presAssocID="{908B44F8-1DEF-4E2D-88D3-0FD1A027A050}" presName="LevelOneTextNode" presStyleLbl="node0" presStyleIdx="4" presStyleCnt="6" custScaleX="235550" custScaleY="269527" custLinFactX="-85618" custLinFactY="34049" custLinFactNeighborX="-100000" custLinFactNeighborY="100000">
        <dgm:presLayoutVars>
          <dgm:chPref val="3"/>
        </dgm:presLayoutVars>
      </dgm:prSet>
      <dgm:spPr/>
    </dgm:pt>
    <dgm:pt modelId="{35F6139A-A0E2-4A22-9BC9-66E6C359FE7F}" type="pres">
      <dgm:prSet presAssocID="{908B44F8-1DEF-4E2D-88D3-0FD1A027A050}" presName="level2hierChild" presStyleCnt="0"/>
      <dgm:spPr/>
    </dgm:pt>
    <dgm:pt modelId="{DB5B124D-3A2A-47FB-9E55-6359DA6F90AD}" type="pres">
      <dgm:prSet presAssocID="{43AF6944-2EEE-44D7-A02A-3A107C5B6E24}" presName="root1" presStyleCnt="0"/>
      <dgm:spPr/>
    </dgm:pt>
    <dgm:pt modelId="{EFD4073D-48BC-4BBE-98D4-EE292AFF88E2}" type="pres">
      <dgm:prSet presAssocID="{43AF6944-2EEE-44D7-A02A-3A107C5B6E24}" presName="LevelOneTextNode" presStyleLbl="node0" presStyleIdx="5" presStyleCnt="6" custScaleX="263083" custScaleY="286122" custLinFactX="6571" custLinFactY="-78463" custLinFactNeighborX="100000" custLinFactNeighborY="-100000">
        <dgm:presLayoutVars>
          <dgm:chPref val="3"/>
        </dgm:presLayoutVars>
      </dgm:prSet>
      <dgm:spPr/>
    </dgm:pt>
    <dgm:pt modelId="{64D04A91-3C6C-46D8-A766-C5A6D7AFD576}" type="pres">
      <dgm:prSet presAssocID="{43AF6944-2EEE-44D7-A02A-3A107C5B6E24}" presName="level2hierChild" presStyleCnt="0"/>
      <dgm:spPr/>
    </dgm:pt>
  </dgm:ptLst>
  <dgm:cxnLst>
    <dgm:cxn modelId="{DC167C0F-E970-444D-A59D-B2EBF334202F}" type="presOf" srcId="{A422E8C3-5B2A-4452-8246-D1F96E805799}" destId="{826AD178-47E0-475B-B1DA-7EE04895449C}" srcOrd="0" destOrd="0" presId="urn:microsoft.com/office/officeart/2005/8/layout/hierarchy2"/>
    <dgm:cxn modelId="{88DC8211-B6FC-4DFC-995A-A1BFC1D2A08B}" srcId="{13293D3C-9E0A-4F65-97AA-04EED67F175B}" destId="{43AF6944-2EEE-44D7-A02A-3A107C5B6E24}" srcOrd="5" destOrd="0" parTransId="{45D7230A-618F-4E50-A57A-A1069732E4D4}" sibTransId="{CA0D3855-9718-4C4A-B836-532A96A8FD91}"/>
    <dgm:cxn modelId="{B50BC629-E61B-4E42-9403-9417A70D9ED3}" srcId="{13293D3C-9E0A-4F65-97AA-04EED67F175B}" destId="{8D4BE77D-728E-46F3-908D-6D3E683C5D48}" srcOrd="0" destOrd="0" parTransId="{B7197A7B-6CBF-4EA7-913E-5FFEE7F4E99B}" sibTransId="{B2390AD3-1C27-4CB4-B702-D6196FE42F7A}"/>
    <dgm:cxn modelId="{29555060-A247-4E58-AB8B-51148A9789FC}" type="presOf" srcId="{8FE6A402-42EF-4D54-9685-3983F18825E1}" destId="{F380CC3E-DE60-4D21-A1AD-E172B9234147}" srcOrd="1" destOrd="0" presId="urn:microsoft.com/office/officeart/2005/8/layout/hierarchy2"/>
    <dgm:cxn modelId="{75A9C946-9B62-4357-A463-2DCBA243BA8E}" type="presOf" srcId="{7655DA47-E318-48D1-927E-8DD628D2608A}" destId="{68C2D017-E3F6-4052-BF2B-260BE75D6D44}" srcOrd="0" destOrd="0" presId="urn:microsoft.com/office/officeart/2005/8/layout/hierarchy2"/>
    <dgm:cxn modelId="{2E005671-2C25-424C-AA5E-CC520801F56E}" srcId="{13293D3C-9E0A-4F65-97AA-04EED67F175B}" destId="{F972C9B9-4123-40F1-A35D-C5D992FC883A}" srcOrd="1" destOrd="0" parTransId="{7DC51213-946B-4E85-A621-53CF0D6AB913}" sibTransId="{BDBC24B3-125F-4D15-8D5D-69DB106E6EEC}"/>
    <dgm:cxn modelId="{312FFD51-36DB-4642-BED1-6F205F3E7734}" type="presOf" srcId="{1F08451E-7770-4B4A-80A3-7E33144B03FE}" destId="{C8C7EF7B-B7EC-4AC4-A364-BDF437C09D8E}" srcOrd="0" destOrd="0" presId="urn:microsoft.com/office/officeart/2005/8/layout/hierarchy2"/>
    <dgm:cxn modelId="{135E0C72-B043-40DA-85C3-3E3D2C772CCA}" type="presOf" srcId="{89AEE9D7-1BC1-4E78-B399-DE2C5B223A76}" destId="{A9066AC1-8A8F-4B1B-AEB9-0BE6AAE3BF11}" srcOrd="0" destOrd="0" presId="urn:microsoft.com/office/officeart/2005/8/layout/hierarchy2"/>
    <dgm:cxn modelId="{D5AD4D78-81FE-4F71-BB90-51564F7D85E2}" type="presOf" srcId="{F1D54F83-A93C-4E4A-B144-9AD3FBC007B8}" destId="{B5677A65-9949-4EAF-9FAA-7C0EE8CD7300}" srcOrd="1" destOrd="0" presId="urn:microsoft.com/office/officeart/2005/8/layout/hierarchy2"/>
    <dgm:cxn modelId="{A68BB378-23BE-46DE-A6B7-0C876EC57550}" type="presOf" srcId="{43AF6944-2EEE-44D7-A02A-3A107C5B6E24}" destId="{EFD4073D-48BC-4BBE-98D4-EE292AFF88E2}" srcOrd="0" destOrd="0" presId="urn:microsoft.com/office/officeart/2005/8/layout/hierarchy2"/>
    <dgm:cxn modelId="{AE90487A-E789-4E6E-9BA5-E1766CA3EAEB}" srcId="{D28B8041-D90C-45BC-9F19-F43104D56AA9}" destId="{89AEE9D7-1BC1-4E78-B399-DE2C5B223A76}" srcOrd="0" destOrd="0" parTransId="{7655DA47-E318-48D1-927E-8DD628D2608A}" sibTransId="{F859BE0A-6C31-4697-A5FD-66D8CE3CDFAF}"/>
    <dgm:cxn modelId="{E19F7E7D-4B1B-48AB-9FE2-DE2FFB6CCFD0}" type="presOf" srcId="{8D4BE77D-728E-46F3-908D-6D3E683C5D48}" destId="{63F231A2-1ACD-46E3-90B8-59FD904C47F9}" srcOrd="0" destOrd="0" presId="urn:microsoft.com/office/officeart/2005/8/layout/hierarchy2"/>
    <dgm:cxn modelId="{79482382-D520-45BC-B02A-75F6BA2EB21E}" type="presOf" srcId="{D28B8041-D90C-45BC-9F19-F43104D56AA9}" destId="{137D250C-A9CD-4F06-B79E-E1087D57E7AC}" srcOrd="0" destOrd="0" presId="urn:microsoft.com/office/officeart/2005/8/layout/hierarchy2"/>
    <dgm:cxn modelId="{A9770286-3953-46A1-87F9-A9AF8F36A59A}" srcId="{13293D3C-9E0A-4F65-97AA-04EED67F175B}" destId="{A422E8C3-5B2A-4452-8246-D1F96E805799}" srcOrd="3" destOrd="0" parTransId="{D6CC0E31-D9C1-494C-B2E5-10DBEC20D6BC}" sibTransId="{72F04005-232E-4D09-88F5-6683BF2E8CA4}"/>
    <dgm:cxn modelId="{1504328A-1198-4E39-8F8E-F297C78D3631}" type="presOf" srcId="{C7CCF857-2D65-41F7-A3C4-F5D7208F436A}" destId="{8E3CB203-3810-4341-BD3F-8B6C9B07EC03}" srcOrd="0" destOrd="0" presId="urn:microsoft.com/office/officeart/2005/8/layout/hierarchy2"/>
    <dgm:cxn modelId="{67647D90-BA13-4E4E-81A2-AEE8B3677387}" type="presOf" srcId="{F972C9B9-4123-40F1-A35D-C5D992FC883A}" destId="{E73BCE4E-D740-4802-A11A-AD1EB8E0AA91}" srcOrd="0" destOrd="0" presId="urn:microsoft.com/office/officeart/2005/8/layout/hierarchy2"/>
    <dgm:cxn modelId="{38F685A9-2DEF-46AE-B76A-B55246F77AA7}" type="presOf" srcId="{986DF013-5A98-40BF-84BF-766915762055}" destId="{95CB51C6-DD31-4AE0-BEA8-30A7B5AC9403}" srcOrd="0" destOrd="0" presId="urn:microsoft.com/office/officeart/2005/8/layout/hierarchy2"/>
    <dgm:cxn modelId="{1338EAAA-426A-4256-A337-105485F026F5}" srcId="{13293D3C-9E0A-4F65-97AA-04EED67F175B}" destId="{6AA273F5-9462-4389-B12B-6E12B56A4BDD}" srcOrd="2" destOrd="0" parTransId="{1CA2CD25-0994-4771-94B6-A2E9228B6DA3}" sibTransId="{4950CA9E-E68F-4CDB-B415-6C7211708D0C}"/>
    <dgm:cxn modelId="{01DE58B0-4B5D-4A76-824B-1C40D74E8EAB}" type="presOf" srcId="{6AA273F5-9462-4389-B12B-6E12B56A4BDD}" destId="{C86E5A1B-F49C-4516-A231-869D24A5BDBF}" srcOrd="0" destOrd="0" presId="urn:microsoft.com/office/officeart/2005/8/layout/hierarchy2"/>
    <dgm:cxn modelId="{BEA567B2-FA5A-4D62-8FCE-F55FC5557CA9}" srcId="{D28B8041-D90C-45BC-9F19-F43104D56AA9}" destId="{C7CCF857-2D65-41F7-A3C4-F5D7208F436A}" srcOrd="1" destOrd="0" parTransId="{F1D54F83-A93C-4E4A-B144-9AD3FBC007B8}" sibTransId="{53BA5C69-1022-4F89-BC59-2B4818A3A895}"/>
    <dgm:cxn modelId="{29259ECD-9394-46A3-849D-65A1131BA52A}" type="presOf" srcId="{8FE6A402-42EF-4D54-9685-3983F18825E1}" destId="{A767AB41-BBDA-4EBB-999B-8783B529F64E}" srcOrd="0" destOrd="0" presId="urn:microsoft.com/office/officeart/2005/8/layout/hierarchy2"/>
    <dgm:cxn modelId="{AF961CCF-D3C7-479D-8890-9175C7B0D0C1}" srcId="{8D4BE77D-728E-46F3-908D-6D3E683C5D48}" destId="{D28B8041-D90C-45BC-9F19-F43104D56AA9}" srcOrd="0" destOrd="0" parTransId="{1F08451E-7770-4B4A-80A3-7E33144B03FE}" sibTransId="{3497C441-61AB-40BF-BA17-8FE813F0A988}"/>
    <dgm:cxn modelId="{B7A65AD3-AA66-4289-B095-5E26A290262C}" type="presOf" srcId="{13293D3C-9E0A-4F65-97AA-04EED67F175B}" destId="{DBDD75E9-36E7-4C60-974E-0579EDBB0692}" srcOrd="0" destOrd="0" presId="urn:microsoft.com/office/officeart/2005/8/layout/hierarchy2"/>
    <dgm:cxn modelId="{ABE652D8-58DB-432E-BD2C-05703378684F}" srcId="{D28B8041-D90C-45BC-9F19-F43104D56AA9}" destId="{986DF013-5A98-40BF-84BF-766915762055}" srcOrd="2" destOrd="0" parTransId="{8FE6A402-42EF-4D54-9685-3983F18825E1}" sibTransId="{E875DDC9-F33E-4E5B-B314-ACB65505D15A}"/>
    <dgm:cxn modelId="{7E3A66DF-EA45-416F-BEAE-B2D497573784}" type="presOf" srcId="{F1D54F83-A93C-4E4A-B144-9AD3FBC007B8}" destId="{FCB96E48-1AB9-4878-893E-115B6741A8B8}" srcOrd="0" destOrd="0" presId="urn:microsoft.com/office/officeart/2005/8/layout/hierarchy2"/>
    <dgm:cxn modelId="{117A80E3-0671-4ADE-B042-7C56457475DB}" srcId="{13293D3C-9E0A-4F65-97AA-04EED67F175B}" destId="{908B44F8-1DEF-4E2D-88D3-0FD1A027A050}" srcOrd="4" destOrd="0" parTransId="{EAA9C3DF-43E8-4394-B1A8-95E9A1241B23}" sibTransId="{AA3030C6-2C99-4157-AC37-81DEEFACC94E}"/>
    <dgm:cxn modelId="{560444E5-9C58-41F6-A263-B8483B150E43}" type="presOf" srcId="{1F08451E-7770-4B4A-80A3-7E33144B03FE}" destId="{E7F40485-AD46-4259-9FDA-DEA4660FDF46}" srcOrd="1" destOrd="0" presId="urn:microsoft.com/office/officeart/2005/8/layout/hierarchy2"/>
    <dgm:cxn modelId="{1EBBC8E6-C7E7-4A99-BA95-6112015E0B67}" type="presOf" srcId="{908B44F8-1DEF-4E2D-88D3-0FD1A027A050}" destId="{761EFFF1-1421-4B4A-B564-CE7A9ABB8AF8}" srcOrd="0" destOrd="0" presId="urn:microsoft.com/office/officeart/2005/8/layout/hierarchy2"/>
    <dgm:cxn modelId="{8BF87BF7-445B-4470-9E92-85C8A8BD7BE4}" type="presOf" srcId="{7655DA47-E318-48D1-927E-8DD628D2608A}" destId="{E387F801-193C-4524-B03F-DFD5E9C7A4EC}" srcOrd="1" destOrd="0" presId="urn:microsoft.com/office/officeart/2005/8/layout/hierarchy2"/>
    <dgm:cxn modelId="{4230037A-0CCB-449D-92FE-63B39F9058CD}" type="presParOf" srcId="{DBDD75E9-36E7-4C60-974E-0579EDBB0692}" destId="{F0EC1380-F0E1-4C22-A9BD-48B683FDA011}" srcOrd="0" destOrd="0" presId="urn:microsoft.com/office/officeart/2005/8/layout/hierarchy2"/>
    <dgm:cxn modelId="{B570194E-3C90-4340-85E3-27466D7E6656}" type="presParOf" srcId="{F0EC1380-F0E1-4C22-A9BD-48B683FDA011}" destId="{63F231A2-1ACD-46E3-90B8-59FD904C47F9}" srcOrd="0" destOrd="0" presId="urn:microsoft.com/office/officeart/2005/8/layout/hierarchy2"/>
    <dgm:cxn modelId="{BA8F19C7-E8C4-40E3-BC17-27DD4510C069}" type="presParOf" srcId="{F0EC1380-F0E1-4C22-A9BD-48B683FDA011}" destId="{CAF4087E-D3FC-4421-ADA2-929874BC6258}" srcOrd="1" destOrd="0" presId="urn:microsoft.com/office/officeart/2005/8/layout/hierarchy2"/>
    <dgm:cxn modelId="{306F1B50-5FA0-4C37-A4AF-D4A9B4E2D1E8}" type="presParOf" srcId="{CAF4087E-D3FC-4421-ADA2-929874BC6258}" destId="{C8C7EF7B-B7EC-4AC4-A364-BDF437C09D8E}" srcOrd="0" destOrd="0" presId="urn:microsoft.com/office/officeart/2005/8/layout/hierarchy2"/>
    <dgm:cxn modelId="{289E77D4-0210-47E3-B990-1F2BFE37160F}" type="presParOf" srcId="{C8C7EF7B-B7EC-4AC4-A364-BDF437C09D8E}" destId="{E7F40485-AD46-4259-9FDA-DEA4660FDF46}" srcOrd="0" destOrd="0" presId="urn:microsoft.com/office/officeart/2005/8/layout/hierarchy2"/>
    <dgm:cxn modelId="{78E7840D-E924-40A2-B8CB-C64F1FCEB07D}" type="presParOf" srcId="{CAF4087E-D3FC-4421-ADA2-929874BC6258}" destId="{E786EDC4-9912-46D3-AD93-715462667712}" srcOrd="1" destOrd="0" presId="urn:microsoft.com/office/officeart/2005/8/layout/hierarchy2"/>
    <dgm:cxn modelId="{C8CCF10F-F364-42D7-9D98-8BA3B564BE1D}" type="presParOf" srcId="{E786EDC4-9912-46D3-AD93-715462667712}" destId="{137D250C-A9CD-4F06-B79E-E1087D57E7AC}" srcOrd="0" destOrd="0" presId="urn:microsoft.com/office/officeart/2005/8/layout/hierarchy2"/>
    <dgm:cxn modelId="{38CC09BB-80FB-4F9A-8590-338FFCB9A4F2}" type="presParOf" srcId="{E786EDC4-9912-46D3-AD93-715462667712}" destId="{75BABA97-8345-41C4-B593-A71AA2D439B4}" srcOrd="1" destOrd="0" presId="urn:microsoft.com/office/officeart/2005/8/layout/hierarchy2"/>
    <dgm:cxn modelId="{05BA73A8-234A-40E7-BC2A-4FA7905A91DD}" type="presParOf" srcId="{75BABA97-8345-41C4-B593-A71AA2D439B4}" destId="{68C2D017-E3F6-4052-BF2B-260BE75D6D44}" srcOrd="0" destOrd="0" presId="urn:microsoft.com/office/officeart/2005/8/layout/hierarchy2"/>
    <dgm:cxn modelId="{B0B2D392-88C9-4C6C-B465-E69681FC4BF5}" type="presParOf" srcId="{68C2D017-E3F6-4052-BF2B-260BE75D6D44}" destId="{E387F801-193C-4524-B03F-DFD5E9C7A4EC}" srcOrd="0" destOrd="0" presId="urn:microsoft.com/office/officeart/2005/8/layout/hierarchy2"/>
    <dgm:cxn modelId="{9A394B72-DEC2-4DCE-9004-6CECD40E5407}" type="presParOf" srcId="{75BABA97-8345-41C4-B593-A71AA2D439B4}" destId="{92375CA3-50DE-453D-B085-DD40DDDCB7FA}" srcOrd="1" destOrd="0" presId="urn:microsoft.com/office/officeart/2005/8/layout/hierarchy2"/>
    <dgm:cxn modelId="{40077F09-AE9D-4A86-80F7-4F22A1ECAE00}" type="presParOf" srcId="{92375CA3-50DE-453D-B085-DD40DDDCB7FA}" destId="{A9066AC1-8A8F-4B1B-AEB9-0BE6AAE3BF11}" srcOrd="0" destOrd="0" presId="urn:microsoft.com/office/officeart/2005/8/layout/hierarchy2"/>
    <dgm:cxn modelId="{323BD620-7773-4AC6-BAD3-E819FE4D6A9B}" type="presParOf" srcId="{92375CA3-50DE-453D-B085-DD40DDDCB7FA}" destId="{0885B449-B2D9-435B-90A3-A06268E2A908}" srcOrd="1" destOrd="0" presId="urn:microsoft.com/office/officeart/2005/8/layout/hierarchy2"/>
    <dgm:cxn modelId="{A7E87347-B130-4651-A613-FE68B0FE2883}" type="presParOf" srcId="{75BABA97-8345-41C4-B593-A71AA2D439B4}" destId="{FCB96E48-1AB9-4878-893E-115B6741A8B8}" srcOrd="2" destOrd="0" presId="urn:microsoft.com/office/officeart/2005/8/layout/hierarchy2"/>
    <dgm:cxn modelId="{31DDB5D9-6FEE-40C4-8B5B-36BD80C97D72}" type="presParOf" srcId="{FCB96E48-1AB9-4878-893E-115B6741A8B8}" destId="{B5677A65-9949-4EAF-9FAA-7C0EE8CD7300}" srcOrd="0" destOrd="0" presId="urn:microsoft.com/office/officeart/2005/8/layout/hierarchy2"/>
    <dgm:cxn modelId="{7F9CA4D1-A446-419B-8AF7-ABEE6D2FCC92}" type="presParOf" srcId="{75BABA97-8345-41C4-B593-A71AA2D439B4}" destId="{380D6EF6-146F-43BC-8A00-677E4BDC666D}" srcOrd="3" destOrd="0" presId="urn:microsoft.com/office/officeart/2005/8/layout/hierarchy2"/>
    <dgm:cxn modelId="{8624A2B9-9D56-4004-8C66-DEC06B891B69}" type="presParOf" srcId="{380D6EF6-146F-43BC-8A00-677E4BDC666D}" destId="{8E3CB203-3810-4341-BD3F-8B6C9B07EC03}" srcOrd="0" destOrd="0" presId="urn:microsoft.com/office/officeart/2005/8/layout/hierarchy2"/>
    <dgm:cxn modelId="{327D1E6D-E59D-490B-AB26-533269C40DFD}" type="presParOf" srcId="{380D6EF6-146F-43BC-8A00-677E4BDC666D}" destId="{5B14DC3C-4737-4E1E-8973-791DC1DD0A61}" srcOrd="1" destOrd="0" presId="urn:microsoft.com/office/officeart/2005/8/layout/hierarchy2"/>
    <dgm:cxn modelId="{960FC234-7B2B-4E94-9A25-38B1A3487F53}" type="presParOf" srcId="{75BABA97-8345-41C4-B593-A71AA2D439B4}" destId="{A767AB41-BBDA-4EBB-999B-8783B529F64E}" srcOrd="4" destOrd="0" presId="urn:microsoft.com/office/officeart/2005/8/layout/hierarchy2"/>
    <dgm:cxn modelId="{1C8ED40D-D90F-4960-8E82-B4EF604C4FBB}" type="presParOf" srcId="{A767AB41-BBDA-4EBB-999B-8783B529F64E}" destId="{F380CC3E-DE60-4D21-A1AD-E172B9234147}" srcOrd="0" destOrd="0" presId="urn:microsoft.com/office/officeart/2005/8/layout/hierarchy2"/>
    <dgm:cxn modelId="{544C9361-CC25-465B-98C7-4CED3774E996}" type="presParOf" srcId="{75BABA97-8345-41C4-B593-A71AA2D439B4}" destId="{A1CE3885-3CC6-4855-B404-529B87121001}" srcOrd="5" destOrd="0" presId="urn:microsoft.com/office/officeart/2005/8/layout/hierarchy2"/>
    <dgm:cxn modelId="{0E6A2FE1-8ADB-4DA5-AA36-41DCF2B68D0C}" type="presParOf" srcId="{A1CE3885-3CC6-4855-B404-529B87121001}" destId="{95CB51C6-DD31-4AE0-BEA8-30A7B5AC9403}" srcOrd="0" destOrd="0" presId="urn:microsoft.com/office/officeart/2005/8/layout/hierarchy2"/>
    <dgm:cxn modelId="{B23B2C17-7A95-4CD5-B4E0-4F8E4F97662A}" type="presParOf" srcId="{A1CE3885-3CC6-4855-B404-529B87121001}" destId="{50C59157-D7E2-4FC1-9BC2-1787A67D7910}" srcOrd="1" destOrd="0" presId="urn:microsoft.com/office/officeart/2005/8/layout/hierarchy2"/>
    <dgm:cxn modelId="{96CE040C-8231-43EC-A3DA-E53169B8BB6C}" type="presParOf" srcId="{DBDD75E9-36E7-4C60-974E-0579EDBB0692}" destId="{7EBC35C0-CAAA-40F5-88A0-9922662D483E}" srcOrd="1" destOrd="0" presId="urn:microsoft.com/office/officeart/2005/8/layout/hierarchy2"/>
    <dgm:cxn modelId="{86BBB34E-A8D9-430F-A3DE-4A4EFDFB350C}" type="presParOf" srcId="{7EBC35C0-CAAA-40F5-88A0-9922662D483E}" destId="{E73BCE4E-D740-4802-A11A-AD1EB8E0AA91}" srcOrd="0" destOrd="0" presId="urn:microsoft.com/office/officeart/2005/8/layout/hierarchy2"/>
    <dgm:cxn modelId="{76DA4D65-D373-4258-97A1-C1F0CC6F0FC4}" type="presParOf" srcId="{7EBC35C0-CAAA-40F5-88A0-9922662D483E}" destId="{F3385842-0DCD-4C9D-A6D9-0EAD15B64C74}" srcOrd="1" destOrd="0" presId="urn:microsoft.com/office/officeart/2005/8/layout/hierarchy2"/>
    <dgm:cxn modelId="{E0117D6D-EAD8-4984-BE32-73DC0BA425CC}" type="presParOf" srcId="{DBDD75E9-36E7-4C60-974E-0579EDBB0692}" destId="{359B03DC-3DFC-4AD0-BE5C-46F11F94124C}" srcOrd="2" destOrd="0" presId="urn:microsoft.com/office/officeart/2005/8/layout/hierarchy2"/>
    <dgm:cxn modelId="{75A079A3-8E2F-4EA0-8050-5F9D0A07B19E}" type="presParOf" srcId="{359B03DC-3DFC-4AD0-BE5C-46F11F94124C}" destId="{C86E5A1B-F49C-4516-A231-869D24A5BDBF}" srcOrd="0" destOrd="0" presId="urn:microsoft.com/office/officeart/2005/8/layout/hierarchy2"/>
    <dgm:cxn modelId="{C766E80B-2C60-43E5-AFA4-A25209420C46}" type="presParOf" srcId="{359B03DC-3DFC-4AD0-BE5C-46F11F94124C}" destId="{DD47ECF2-B96D-42F7-BE80-DDB280BD082E}" srcOrd="1" destOrd="0" presId="urn:microsoft.com/office/officeart/2005/8/layout/hierarchy2"/>
    <dgm:cxn modelId="{5E7D4CEE-53E7-4A59-9FD0-39C9EB10530A}" type="presParOf" srcId="{DBDD75E9-36E7-4C60-974E-0579EDBB0692}" destId="{6FEF9251-23FA-42A3-89AD-547034B63547}" srcOrd="3" destOrd="0" presId="urn:microsoft.com/office/officeart/2005/8/layout/hierarchy2"/>
    <dgm:cxn modelId="{BBF07D3A-DA80-4DB8-96E6-89D6BFD4E83D}" type="presParOf" srcId="{6FEF9251-23FA-42A3-89AD-547034B63547}" destId="{826AD178-47E0-475B-B1DA-7EE04895449C}" srcOrd="0" destOrd="0" presId="urn:microsoft.com/office/officeart/2005/8/layout/hierarchy2"/>
    <dgm:cxn modelId="{81793894-E628-4320-8F39-C73E20D7947E}" type="presParOf" srcId="{6FEF9251-23FA-42A3-89AD-547034B63547}" destId="{D251A38E-009A-44B8-A18D-20FF8AF052C2}" srcOrd="1" destOrd="0" presId="urn:microsoft.com/office/officeart/2005/8/layout/hierarchy2"/>
    <dgm:cxn modelId="{9E219E95-0690-4053-B3B1-61C42E2B39D4}" type="presParOf" srcId="{DBDD75E9-36E7-4C60-974E-0579EDBB0692}" destId="{41C76B75-212A-4256-8E2F-58D7F55C7DD2}" srcOrd="4" destOrd="0" presId="urn:microsoft.com/office/officeart/2005/8/layout/hierarchy2"/>
    <dgm:cxn modelId="{CBBAF0B1-CA8B-41FA-84C8-04A6F28E6269}" type="presParOf" srcId="{41C76B75-212A-4256-8E2F-58D7F55C7DD2}" destId="{761EFFF1-1421-4B4A-B564-CE7A9ABB8AF8}" srcOrd="0" destOrd="0" presId="urn:microsoft.com/office/officeart/2005/8/layout/hierarchy2"/>
    <dgm:cxn modelId="{8B165343-BBEE-4A28-B4B3-1674309F92AC}" type="presParOf" srcId="{41C76B75-212A-4256-8E2F-58D7F55C7DD2}" destId="{35F6139A-A0E2-4A22-9BC9-66E6C359FE7F}" srcOrd="1" destOrd="0" presId="urn:microsoft.com/office/officeart/2005/8/layout/hierarchy2"/>
    <dgm:cxn modelId="{EDF223C9-D887-4794-86E6-4BC80C7F10FC}" type="presParOf" srcId="{DBDD75E9-36E7-4C60-974E-0579EDBB0692}" destId="{DB5B124D-3A2A-47FB-9E55-6359DA6F90AD}" srcOrd="5" destOrd="0" presId="urn:microsoft.com/office/officeart/2005/8/layout/hierarchy2"/>
    <dgm:cxn modelId="{E7A57A3C-10EA-4258-ADCF-AFA7B910F003}" type="presParOf" srcId="{DB5B124D-3A2A-47FB-9E55-6359DA6F90AD}" destId="{EFD4073D-48BC-4BBE-98D4-EE292AFF88E2}" srcOrd="0" destOrd="0" presId="urn:microsoft.com/office/officeart/2005/8/layout/hierarchy2"/>
    <dgm:cxn modelId="{6DF64A79-A02A-4967-8CB6-A565AB7D963F}" type="presParOf" srcId="{DB5B124D-3A2A-47FB-9E55-6359DA6F90AD}" destId="{64D04A91-3C6C-46D8-A766-C5A6D7AFD57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D5E50CB-6AFB-4ED1-B01D-4120966E6B0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ID"/>
        </a:p>
      </dgm:t>
    </dgm:pt>
    <dgm:pt modelId="{44041604-8785-42C3-B8DE-A54D809D7111}">
      <dgm:prSet phldrT="[Text]"/>
      <dgm:spPr/>
      <dgm:t>
        <a:bodyPr/>
        <a:lstStyle/>
        <a:p>
          <a:r>
            <a:rPr lang="en-ID"/>
            <a:t>Manajemen sebagai Ilmu</a:t>
          </a:r>
        </a:p>
      </dgm:t>
    </dgm:pt>
    <dgm:pt modelId="{AA59D47C-4A5E-4883-A8E9-0C598C32E303}" type="parTrans" cxnId="{A3E25DD7-02CB-4188-A158-56B06239FE65}">
      <dgm:prSet/>
      <dgm:spPr/>
      <dgm:t>
        <a:bodyPr/>
        <a:lstStyle/>
        <a:p>
          <a:endParaRPr lang="en-ID"/>
        </a:p>
      </dgm:t>
    </dgm:pt>
    <dgm:pt modelId="{A8616726-36E3-435C-9BCF-CDA77F5A843D}" type="sibTrans" cxnId="{A3E25DD7-02CB-4188-A158-56B06239FE65}">
      <dgm:prSet/>
      <dgm:spPr/>
      <dgm:t>
        <a:bodyPr/>
        <a:lstStyle/>
        <a:p>
          <a:endParaRPr lang="en-ID"/>
        </a:p>
      </dgm:t>
    </dgm:pt>
    <dgm:pt modelId="{F98061E4-FC72-4734-9051-85E3394156DB}">
      <dgm:prSet phldrT="[Text]"/>
      <dgm:spPr/>
      <dgm:t>
        <a:bodyPr/>
        <a:lstStyle/>
        <a:p>
          <a:r>
            <a:rPr lang="en-ID"/>
            <a:t>Teori-teori manajemen</a:t>
          </a:r>
        </a:p>
      </dgm:t>
    </dgm:pt>
    <dgm:pt modelId="{0777EAC5-F63D-4FD1-B2AD-5B86A6FB00E7}" type="parTrans" cxnId="{BC1D8FB5-72DC-4871-8BAB-779C1F8857E2}">
      <dgm:prSet/>
      <dgm:spPr/>
      <dgm:t>
        <a:bodyPr/>
        <a:lstStyle/>
        <a:p>
          <a:endParaRPr lang="en-ID"/>
        </a:p>
      </dgm:t>
    </dgm:pt>
    <dgm:pt modelId="{64273275-F8E8-4A1B-93EF-6F6EAA68873D}" type="sibTrans" cxnId="{BC1D8FB5-72DC-4871-8BAB-779C1F8857E2}">
      <dgm:prSet/>
      <dgm:spPr/>
      <dgm:t>
        <a:bodyPr/>
        <a:lstStyle/>
        <a:p>
          <a:endParaRPr lang="en-ID"/>
        </a:p>
      </dgm:t>
    </dgm:pt>
    <dgm:pt modelId="{9F73C504-A63D-4ADF-93AC-FB2D1D8AC5C2}">
      <dgm:prSet phldrT="[Text]"/>
      <dgm:spPr/>
      <dgm:t>
        <a:bodyPr/>
        <a:lstStyle/>
        <a:p>
          <a:r>
            <a:rPr lang="en-ID"/>
            <a:t>Mampu memberikan kejelasan tindakan dalam situasi tertentu</a:t>
          </a:r>
        </a:p>
      </dgm:t>
    </dgm:pt>
    <dgm:pt modelId="{82C24D09-55E7-446E-A94D-7FEA6D904E15}" type="parTrans" cxnId="{B979AB8C-4A9B-4928-9F4D-86CB1C77C8EA}">
      <dgm:prSet/>
      <dgm:spPr/>
      <dgm:t>
        <a:bodyPr/>
        <a:lstStyle/>
        <a:p>
          <a:endParaRPr lang="en-ID"/>
        </a:p>
      </dgm:t>
    </dgm:pt>
    <dgm:pt modelId="{B251FBDB-9258-4900-8AE1-C0E74B0D03B2}" type="sibTrans" cxnId="{B979AB8C-4A9B-4928-9F4D-86CB1C77C8EA}">
      <dgm:prSet/>
      <dgm:spPr/>
      <dgm:t>
        <a:bodyPr/>
        <a:lstStyle/>
        <a:p>
          <a:endParaRPr lang="en-ID"/>
        </a:p>
      </dgm:t>
    </dgm:pt>
    <dgm:pt modelId="{C7A5FA0A-78ED-4DC1-B90B-E8A1632B537A}">
      <dgm:prSet phldrT="[Text]"/>
      <dgm:spPr/>
      <dgm:t>
        <a:bodyPr/>
        <a:lstStyle/>
        <a:p>
          <a:r>
            <a:rPr lang="en-ID" dirty="0" err="1"/>
            <a:t>Meramalkan</a:t>
          </a:r>
          <a:r>
            <a:rPr lang="en-ID" dirty="0"/>
            <a:t> </a:t>
          </a:r>
          <a:r>
            <a:rPr lang="en-ID" dirty="0" err="1"/>
            <a:t>akibat</a:t>
          </a:r>
          <a:r>
            <a:rPr lang="en-ID" dirty="0"/>
            <a:t> </a:t>
          </a:r>
          <a:r>
            <a:rPr lang="en-ID" dirty="0" err="1"/>
            <a:t>tindakan</a:t>
          </a:r>
          <a:endParaRPr lang="en-ID" dirty="0"/>
        </a:p>
      </dgm:t>
    </dgm:pt>
    <dgm:pt modelId="{76FC2DD9-FFFA-4B08-80CF-3FCEBC368A78}" type="parTrans" cxnId="{348FB826-AFE7-4C35-A30C-7C3D09315008}">
      <dgm:prSet/>
      <dgm:spPr/>
      <dgm:t>
        <a:bodyPr/>
        <a:lstStyle/>
        <a:p>
          <a:endParaRPr lang="en-ID"/>
        </a:p>
      </dgm:t>
    </dgm:pt>
    <dgm:pt modelId="{95F00A1E-C481-461B-8F8F-3DD367434BA7}" type="sibTrans" cxnId="{348FB826-AFE7-4C35-A30C-7C3D09315008}">
      <dgm:prSet/>
      <dgm:spPr/>
      <dgm:t>
        <a:bodyPr/>
        <a:lstStyle/>
        <a:p>
          <a:endParaRPr lang="en-ID"/>
        </a:p>
      </dgm:t>
    </dgm:pt>
    <dgm:pt modelId="{6B969E42-8E39-4995-90B4-9900C8C6C36B}">
      <dgm:prSet/>
      <dgm:spPr/>
      <dgm:t>
        <a:bodyPr/>
        <a:lstStyle/>
        <a:p>
          <a:r>
            <a:rPr lang="en-ID"/>
            <a:t>Pandangan tentang Manajemen</a:t>
          </a:r>
        </a:p>
      </dgm:t>
    </dgm:pt>
    <dgm:pt modelId="{80DF8E24-BCAF-40EA-9A39-0ABBE8E60212}" type="parTrans" cxnId="{51DFF1BA-189B-4F5B-BBC2-DD6AA8493016}">
      <dgm:prSet/>
      <dgm:spPr/>
      <dgm:t>
        <a:bodyPr/>
        <a:lstStyle/>
        <a:p>
          <a:endParaRPr lang="en-ID"/>
        </a:p>
      </dgm:t>
    </dgm:pt>
    <dgm:pt modelId="{52A06749-B31F-4F1A-A4C6-BFCAEEDD0CC3}" type="sibTrans" cxnId="{51DFF1BA-189B-4F5B-BBC2-DD6AA8493016}">
      <dgm:prSet/>
      <dgm:spPr/>
      <dgm:t>
        <a:bodyPr/>
        <a:lstStyle/>
        <a:p>
          <a:endParaRPr lang="en-ID"/>
        </a:p>
      </dgm:t>
    </dgm:pt>
    <dgm:pt modelId="{E5A19C0D-A7CD-4923-B876-02F3BD98316E}" type="pres">
      <dgm:prSet presAssocID="{AD5E50CB-6AFB-4ED1-B01D-4120966E6B0A}" presName="diagram" presStyleCnt="0">
        <dgm:presLayoutVars>
          <dgm:chPref val="1"/>
          <dgm:dir/>
          <dgm:animOne val="branch"/>
          <dgm:animLvl val="lvl"/>
          <dgm:resizeHandles val="exact"/>
        </dgm:presLayoutVars>
      </dgm:prSet>
      <dgm:spPr/>
    </dgm:pt>
    <dgm:pt modelId="{D0B2DC80-C13C-4B01-A39C-E4342E2D6F86}" type="pres">
      <dgm:prSet presAssocID="{6B969E42-8E39-4995-90B4-9900C8C6C36B}" presName="root1" presStyleCnt="0"/>
      <dgm:spPr/>
    </dgm:pt>
    <dgm:pt modelId="{D73F8742-B345-4E3B-B5DC-1C90BDA2C0E5}" type="pres">
      <dgm:prSet presAssocID="{6B969E42-8E39-4995-90B4-9900C8C6C36B}" presName="LevelOneTextNode" presStyleLbl="node0" presStyleIdx="0" presStyleCnt="1">
        <dgm:presLayoutVars>
          <dgm:chPref val="3"/>
        </dgm:presLayoutVars>
      </dgm:prSet>
      <dgm:spPr/>
    </dgm:pt>
    <dgm:pt modelId="{C6166BF7-3E64-4C9A-8C78-4E3FE98B667F}" type="pres">
      <dgm:prSet presAssocID="{6B969E42-8E39-4995-90B4-9900C8C6C36B}" presName="level2hierChild" presStyleCnt="0"/>
      <dgm:spPr/>
    </dgm:pt>
    <dgm:pt modelId="{CAE4827C-1FEB-4D32-A8ED-1246BBF1E949}" type="pres">
      <dgm:prSet presAssocID="{AA59D47C-4A5E-4883-A8E9-0C598C32E303}" presName="conn2-1" presStyleLbl="parChTrans1D2" presStyleIdx="0" presStyleCnt="2"/>
      <dgm:spPr/>
    </dgm:pt>
    <dgm:pt modelId="{B9854BCC-BF2C-44D8-B362-1CA93EEACB1B}" type="pres">
      <dgm:prSet presAssocID="{AA59D47C-4A5E-4883-A8E9-0C598C32E303}" presName="connTx" presStyleLbl="parChTrans1D2" presStyleIdx="0" presStyleCnt="2"/>
      <dgm:spPr/>
    </dgm:pt>
    <dgm:pt modelId="{1749747F-382B-44F9-9EB0-7E9477793B7B}" type="pres">
      <dgm:prSet presAssocID="{44041604-8785-42C3-B8DE-A54D809D7111}" presName="root2" presStyleCnt="0"/>
      <dgm:spPr/>
    </dgm:pt>
    <dgm:pt modelId="{59C4F97A-824D-406D-BF9F-8E02A90D5CC2}" type="pres">
      <dgm:prSet presAssocID="{44041604-8785-42C3-B8DE-A54D809D7111}" presName="LevelTwoTextNode" presStyleLbl="node2" presStyleIdx="0" presStyleCnt="2">
        <dgm:presLayoutVars>
          <dgm:chPref val="3"/>
        </dgm:presLayoutVars>
      </dgm:prSet>
      <dgm:spPr/>
    </dgm:pt>
    <dgm:pt modelId="{C4A535B4-BB66-4C6A-A907-98F0BFFD8214}" type="pres">
      <dgm:prSet presAssocID="{44041604-8785-42C3-B8DE-A54D809D7111}" presName="level3hierChild" presStyleCnt="0"/>
      <dgm:spPr/>
    </dgm:pt>
    <dgm:pt modelId="{2D568792-519B-4FA8-8F58-1D12A29900C7}" type="pres">
      <dgm:prSet presAssocID="{0777EAC5-F63D-4FD1-B2AD-5B86A6FB00E7}" presName="conn2-1" presStyleLbl="parChTrans1D3" presStyleIdx="0" presStyleCnt="2"/>
      <dgm:spPr/>
    </dgm:pt>
    <dgm:pt modelId="{FF1C65C5-2404-470B-8EEF-4A020DC5A4C2}" type="pres">
      <dgm:prSet presAssocID="{0777EAC5-F63D-4FD1-B2AD-5B86A6FB00E7}" presName="connTx" presStyleLbl="parChTrans1D3" presStyleIdx="0" presStyleCnt="2"/>
      <dgm:spPr/>
    </dgm:pt>
    <dgm:pt modelId="{DD911ED1-8B3E-4B2D-A881-02921FFF8FE9}" type="pres">
      <dgm:prSet presAssocID="{F98061E4-FC72-4734-9051-85E3394156DB}" presName="root2" presStyleCnt="0"/>
      <dgm:spPr/>
    </dgm:pt>
    <dgm:pt modelId="{64D64173-908F-45C4-A107-4D1274D8254B}" type="pres">
      <dgm:prSet presAssocID="{F98061E4-FC72-4734-9051-85E3394156DB}" presName="LevelTwoTextNode" presStyleLbl="node3" presStyleIdx="0" presStyleCnt="2">
        <dgm:presLayoutVars>
          <dgm:chPref val="3"/>
        </dgm:presLayoutVars>
      </dgm:prSet>
      <dgm:spPr/>
    </dgm:pt>
    <dgm:pt modelId="{A21D0286-35C8-4AF8-B97E-A465B3113273}" type="pres">
      <dgm:prSet presAssocID="{F98061E4-FC72-4734-9051-85E3394156DB}" presName="level3hierChild" presStyleCnt="0"/>
      <dgm:spPr/>
    </dgm:pt>
    <dgm:pt modelId="{E0F45087-5AD8-426E-98BB-2C1F3712CF3D}" type="pres">
      <dgm:prSet presAssocID="{82C24D09-55E7-446E-A94D-7FEA6D904E15}" presName="conn2-1" presStyleLbl="parChTrans1D2" presStyleIdx="1" presStyleCnt="2"/>
      <dgm:spPr/>
    </dgm:pt>
    <dgm:pt modelId="{65424C79-BB80-4FB5-A550-12D78C98503B}" type="pres">
      <dgm:prSet presAssocID="{82C24D09-55E7-446E-A94D-7FEA6D904E15}" presName="connTx" presStyleLbl="parChTrans1D2" presStyleIdx="1" presStyleCnt="2"/>
      <dgm:spPr/>
    </dgm:pt>
    <dgm:pt modelId="{202389A1-7A16-4A4A-96F0-94292DD2976A}" type="pres">
      <dgm:prSet presAssocID="{9F73C504-A63D-4ADF-93AC-FB2D1D8AC5C2}" presName="root2" presStyleCnt="0"/>
      <dgm:spPr/>
    </dgm:pt>
    <dgm:pt modelId="{C16DA6EE-BD53-421E-9F00-ADA6009E2183}" type="pres">
      <dgm:prSet presAssocID="{9F73C504-A63D-4ADF-93AC-FB2D1D8AC5C2}" presName="LevelTwoTextNode" presStyleLbl="node2" presStyleIdx="1" presStyleCnt="2">
        <dgm:presLayoutVars>
          <dgm:chPref val="3"/>
        </dgm:presLayoutVars>
      </dgm:prSet>
      <dgm:spPr/>
    </dgm:pt>
    <dgm:pt modelId="{3E86196E-913E-4A7B-9E58-39A4EBA4FDAC}" type="pres">
      <dgm:prSet presAssocID="{9F73C504-A63D-4ADF-93AC-FB2D1D8AC5C2}" presName="level3hierChild" presStyleCnt="0"/>
      <dgm:spPr/>
    </dgm:pt>
    <dgm:pt modelId="{F1612BBB-0FED-4890-95E5-0FA3557FCBAA}" type="pres">
      <dgm:prSet presAssocID="{76FC2DD9-FFFA-4B08-80CF-3FCEBC368A78}" presName="conn2-1" presStyleLbl="parChTrans1D3" presStyleIdx="1" presStyleCnt="2"/>
      <dgm:spPr/>
    </dgm:pt>
    <dgm:pt modelId="{BA5DE639-B9D7-45D4-BD94-5FE6BD1EA206}" type="pres">
      <dgm:prSet presAssocID="{76FC2DD9-FFFA-4B08-80CF-3FCEBC368A78}" presName="connTx" presStyleLbl="parChTrans1D3" presStyleIdx="1" presStyleCnt="2"/>
      <dgm:spPr/>
    </dgm:pt>
    <dgm:pt modelId="{E474DF49-863F-4CD0-B832-D518FF1A1B69}" type="pres">
      <dgm:prSet presAssocID="{C7A5FA0A-78ED-4DC1-B90B-E8A1632B537A}" presName="root2" presStyleCnt="0"/>
      <dgm:spPr/>
    </dgm:pt>
    <dgm:pt modelId="{2AF0D11E-CBCF-4414-B5CC-93DAC70A909E}" type="pres">
      <dgm:prSet presAssocID="{C7A5FA0A-78ED-4DC1-B90B-E8A1632B537A}" presName="LevelTwoTextNode" presStyleLbl="node3" presStyleIdx="1" presStyleCnt="2">
        <dgm:presLayoutVars>
          <dgm:chPref val="3"/>
        </dgm:presLayoutVars>
      </dgm:prSet>
      <dgm:spPr/>
    </dgm:pt>
    <dgm:pt modelId="{ABB927EB-C387-425A-A1EB-DCC3C9C51E1A}" type="pres">
      <dgm:prSet presAssocID="{C7A5FA0A-78ED-4DC1-B90B-E8A1632B537A}" presName="level3hierChild" presStyleCnt="0"/>
      <dgm:spPr/>
    </dgm:pt>
  </dgm:ptLst>
  <dgm:cxnLst>
    <dgm:cxn modelId="{274B020D-D4FF-4130-8BD2-32AB3683A755}" type="presOf" srcId="{C7A5FA0A-78ED-4DC1-B90B-E8A1632B537A}" destId="{2AF0D11E-CBCF-4414-B5CC-93DAC70A909E}" srcOrd="0" destOrd="0" presId="urn:microsoft.com/office/officeart/2005/8/layout/hierarchy2"/>
    <dgm:cxn modelId="{C629CD15-2C8C-4AA4-AD54-7D39E4ECD14D}" type="presOf" srcId="{6B969E42-8E39-4995-90B4-9900C8C6C36B}" destId="{D73F8742-B345-4E3B-B5DC-1C90BDA2C0E5}" srcOrd="0" destOrd="0" presId="urn:microsoft.com/office/officeart/2005/8/layout/hierarchy2"/>
    <dgm:cxn modelId="{C645DF15-F0FD-4F4A-971F-C61706D4D31A}" type="presOf" srcId="{76FC2DD9-FFFA-4B08-80CF-3FCEBC368A78}" destId="{F1612BBB-0FED-4890-95E5-0FA3557FCBAA}" srcOrd="0" destOrd="0" presId="urn:microsoft.com/office/officeart/2005/8/layout/hierarchy2"/>
    <dgm:cxn modelId="{348FB826-AFE7-4C35-A30C-7C3D09315008}" srcId="{9F73C504-A63D-4ADF-93AC-FB2D1D8AC5C2}" destId="{C7A5FA0A-78ED-4DC1-B90B-E8A1632B537A}" srcOrd="0" destOrd="0" parTransId="{76FC2DD9-FFFA-4B08-80CF-3FCEBC368A78}" sibTransId="{95F00A1E-C481-461B-8F8F-3DD367434BA7}"/>
    <dgm:cxn modelId="{97722F32-7035-4F26-88F4-259AA5281981}" type="presOf" srcId="{0777EAC5-F63D-4FD1-B2AD-5B86A6FB00E7}" destId="{2D568792-519B-4FA8-8F58-1D12A29900C7}" srcOrd="0" destOrd="0" presId="urn:microsoft.com/office/officeart/2005/8/layout/hierarchy2"/>
    <dgm:cxn modelId="{5747265B-2928-4F5A-85F7-200193D247B4}" type="presOf" srcId="{44041604-8785-42C3-B8DE-A54D809D7111}" destId="{59C4F97A-824D-406D-BF9F-8E02A90D5CC2}" srcOrd="0" destOrd="0" presId="urn:microsoft.com/office/officeart/2005/8/layout/hierarchy2"/>
    <dgm:cxn modelId="{B979AB8C-4A9B-4928-9F4D-86CB1C77C8EA}" srcId="{6B969E42-8E39-4995-90B4-9900C8C6C36B}" destId="{9F73C504-A63D-4ADF-93AC-FB2D1D8AC5C2}" srcOrd="1" destOrd="0" parTransId="{82C24D09-55E7-446E-A94D-7FEA6D904E15}" sibTransId="{B251FBDB-9258-4900-8AE1-C0E74B0D03B2}"/>
    <dgm:cxn modelId="{E9C0DDA1-1787-4821-9079-34FD336858F2}" type="presOf" srcId="{9F73C504-A63D-4ADF-93AC-FB2D1D8AC5C2}" destId="{C16DA6EE-BD53-421E-9F00-ADA6009E2183}" srcOrd="0" destOrd="0" presId="urn:microsoft.com/office/officeart/2005/8/layout/hierarchy2"/>
    <dgm:cxn modelId="{393E76A9-DEDA-4030-81F9-7682D982402E}" type="presOf" srcId="{82C24D09-55E7-446E-A94D-7FEA6D904E15}" destId="{E0F45087-5AD8-426E-98BB-2C1F3712CF3D}" srcOrd="0" destOrd="0" presId="urn:microsoft.com/office/officeart/2005/8/layout/hierarchy2"/>
    <dgm:cxn modelId="{15C65FAF-CCAA-43ED-B95D-F541E83ED19A}" type="presOf" srcId="{AD5E50CB-6AFB-4ED1-B01D-4120966E6B0A}" destId="{E5A19C0D-A7CD-4923-B876-02F3BD98316E}" srcOrd="0" destOrd="0" presId="urn:microsoft.com/office/officeart/2005/8/layout/hierarchy2"/>
    <dgm:cxn modelId="{F3D050B3-83CC-408A-BDDC-C69D74D60CA9}" type="presOf" srcId="{82C24D09-55E7-446E-A94D-7FEA6D904E15}" destId="{65424C79-BB80-4FB5-A550-12D78C98503B}" srcOrd="1" destOrd="0" presId="urn:microsoft.com/office/officeart/2005/8/layout/hierarchy2"/>
    <dgm:cxn modelId="{BC1D8FB5-72DC-4871-8BAB-779C1F8857E2}" srcId="{44041604-8785-42C3-B8DE-A54D809D7111}" destId="{F98061E4-FC72-4734-9051-85E3394156DB}" srcOrd="0" destOrd="0" parTransId="{0777EAC5-F63D-4FD1-B2AD-5B86A6FB00E7}" sibTransId="{64273275-F8E8-4A1B-93EF-6F6EAA68873D}"/>
    <dgm:cxn modelId="{07334BB8-9769-42E3-9023-F6C8F85AB6A3}" type="presOf" srcId="{76FC2DD9-FFFA-4B08-80CF-3FCEBC368A78}" destId="{BA5DE639-B9D7-45D4-BD94-5FE6BD1EA206}" srcOrd="1" destOrd="0" presId="urn:microsoft.com/office/officeart/2005/8/layout/hierarchy2"/>
    <dgm:cxn modelId="{6948CEB9-7B7E-466F-AEA2-EEF2B8A45545}" type="presOf" srcId="{0777EAC5-F63D-4FD1-B2AD-5B86A6FB00E7}" destId="{FF1C65C5-2404-470B-8EEF-4A020DC5A4C2}" srcOrd="1" destOrd="0" presId="urn:microsoft.com/office/officeart/2005/8/layout/hierarchy2"/>
    <dgm:cxn modelId="{51DFF1BA-189B-4F5B-BBC2-DD6AA8493016}" srcId="{AD5E50CB-6AFB-4ED1-B01D-4120966E6B0A}" destId="{6B969E42-8E39-4995-90B4-9900C8C6C36B}" srcOrd="0" destOrd="0" parTransId="{80DF8E24-BCAF-40EA-9A39-0ABBE8E60212}" sibTransId="{52A06749-B31F-4F1A-A4C6-BFCAEEDD0CC3}"/>
    <dgm:cxn modelId="{BA2E2EC3-214B-4AC9-86A7-86DE43BA9089}" type="presOf" srcId="{AA59D47C-4A5E-4883-A8E9-0C598C32E303}" destId="{CAE4827C-1FEB-4D32-A8ED-1246BBF1E949}" srcOrd="0" destOrd="0" presId="urn:microsoft.com/office/officeart/2005/8/layout/hierarchy2"/>
    <dgm:cxn modelId="{A3E25DD7-02CB-4188-A158-56B06239FE65}" srcId="{6B969E42-8E39-4995-90B4-9900C8C6C36B}" destId="{44041604-8785-42C3-B8DE-A54D809D7111}" srcOrd="0" destOrd="0" parTransId="{AA59D47C-4A5E-4883-A8E9-0C598C32E303}" sibTransId="{A8616726-36E3-435C-9BCF-CDA77F5A843D}"/>
    <dgm:cxn modelId="{144AA2E2-9713-414E-81BB-179052112851}" type="presOf" srcId="{F98061E4-FC72-4734-9051-85E3394156DB}" destId="{64D64173-908F-45C4-A107-4D1274D8254B}" srcOrd="0" destOrd="0" presId="urn:microsoft.com/office/officeart/2005/8/layout/hierarchy2"/>
    <dgm:cxn modelId="{9D20A2F8-A242-4582-BB70-2543D597CD27}" type="presOf" srcId="{AA59D47C-4A5E-4883-A8E9-0C598C32E303}" destId="{B9854BCC-BF2C-44D8-B362-1CA93EEACB1B}" srcOrd="1" destOrd="0" presId="urn:microsoft.com/office/officeart/2005/8/layout/hierarchy2"/>
    <dgm:cxn modelId="{EC828908-14B7-4084-BC3F-418060919389}" type="presParOf" srcId="{E5A19C0D-A7CD-4923-B876-02F3BD98316E}" destId="{D0B2DC80-C13C-4B01-A39C-E4342E2D6F86}" srcOrd="0" destOrd="0" presId="urn:microsoft.com/office/officeart/2005/8/layout/hierarchy2"/>
    <dgm:cxn modelId="{C3FDF1B8-41B2-478E-889D-ABB9E56CD8C7}" type="presParOf" srcId="{D0B2DC80-C13C-4B01-A39C-E4342E2D6F86}" destId="{D73F8742-B345-4E3B-B5DC-1C90BDA2C0E5}" srcOrd="0" destOrd="0" presId="urn:microsoft.com/office/officeart/2005/8/layout/hierarchy2"/>
    <dgm:cxn modelId="{3218AACC-C873-49AF-BFA4-197152A34FBD}" type="presParOf" srcId="{D0B2DC80-C13C-4B01-A39C-E4342E2D6F86}" destId="{C6166BF7-3E64-4C9A-8C78-4E3FE98B667F}" srcOrd="1" destOrd="0" presId="urn:microsoft.com/office/officeart/2005/8/layout/hierarchy2"/>
    <dgm:cxn modelId="{A6006A8C-668A-4461-9709-A46E3B7DB76F}" type="presParOf" srcId="{C6166BF7-3E64-4C9A-8C78-4E3FE98B667F}" destId="{CAE4827C-1FEB-4D32-A8ED-1246BBF1E949}" srcOrd="0" destOrd="0" presId="urn:microsoft.com/office/officeart/2005/8/layout/hierarchy2"/>
    <dgm:cxn modelId="{544B1030-3BDE-452D-8FB7-63BE662A96CD}" type="presParOf" srcId="{CAE4827C-1FEB-4D32-A8ED-1246BBF1E949}" destId="{B9854BCC-BF2C-44D8-B362-1CA93EEACB1B}" srcOrd="0" destOrd="0" presId="urn:microsoft.com/office/officeart/2005/8/layout/hierarchy2"/>
    <dgm:cxn modelId="{5F3E0CEA-79D5-4AF0-970F-1548EED99170}" type="presParOf" srcId="{C6166BF7-3E64-4C9A-8C78-4E3FE98B667F}" destId="{1749747F-382B-44F9-9EB0-7E9477793B7B}" srcOrd="1" destOrd="0" presId="urn:microsoft.com/office/officeart/2005/8/layout/hierarchy2"/>
    <dgm:cxn modelId="{9AFF5BF9-1912-408F-AED2-EEBC98DAA74C}" type="presParOf" srcId="{1749747F-382B-44F9-9EB0-7E9477793B7B}" destId="{59C4F97A-824D-406D-BF9F-8E02A90D5CC2}" srcOrd="0" destOrd="0" presId="urn:microsoft.com/office/officeart/2005/8/layout/hierarchy2"/>
    <dgm:cxn modelId="{72193A5B-2A4D-491F-B5F2-F366C9B4AA3C}" type="presParOf" srcId="{1749747F-382B-44F9-9EB0-7E9477793B7B}" destId="{C4A535B4-BB66-4C6A-A907-98F0BFFD8214}" srcOrd="1" destOrd="0" presId="urn:microsoft.com/office/officeart/2005/8/layout/hierarchy2"/>
    <dgm:cxn modelId="{0B6F385A-DFCD-4375-960A-FB2F32ACBD9B}" type="presParOf" srcId="{C4A535B4-BB66-4C6A-A907-98F0BFFD8214}" destId="{2D568792-519B-4FA8-8F58-1D12A29900C7}" srcOrd="0" destOrd="0" presId="urn:microsoft.com/office/officeart/2005/8/layout/hierarchy2"/>
    <dgm:cxn modelId="{6DF382C6-7919-493D-B8B5-A96985D13D44}" type="presParOf" srcId="{2D568792-519B-4FA8-8F58-1D12A29900C7}" destId="{FF1C65C5-2404-470B-8EEF-4A020DC5A4C2}" srcOrd="0" destOrd="0" presId="urn:microsoft.com/office/officeart/2005/8/layout/hierarchy2"/>
    <dgm:cxn modelId="{29B498AB-1AA0-4CB2-975D-88408629C219}" type="presParOf" srcId="{C4A535B4-BB66-4C6A-A907-98F0BFFD8214}" destId="{DD911ED1-8B3E-4B2D-A881-02921FFF8FE9}" srcOrd="1" destOrd="0" presId="urn:microsoft.com/office/officeart/2005/8/layout/hierarchy2"/>
    <dgm:cxn modelId="{9C811DD0-3F75-430E-8C18-8F31EDF6F370}" type="presParOf" srcId="{DD911ED1-8B3E-4B2D-A881-02921FFF8FE9}" destId="{64D64173-908F-45C4-A107-4D1274D8254B}" srcOrd="0" destOrd="0" presId="urn:microsoft.com/office/officeart/2005/8/layout/hierarchy2"/>
    <dgm:cxn modelId="{5B04A40E-CFDE-4ACF-A0C0-2AD7CF6A88BC}" type="presParOf" srcId="{DD911ED1-8B3E-4B2D-A881-02921FFF8FE9}" destId="{A21D0286-35C8-4AF8-B97E-A465B3113273}" srcOrd="1" destOrd="0" presId="urn:microsoft.com/office/officeart/2005/8/layout/hierarchy2"/>
    <dgm:cxn modelId="{41BC1819-D420-4E33-8224-98A7C11A19CC}" type="presParOf" srcId="{C6166BF7-3E64-4C9A-8C78-4E3FE98B667F}" destId="{E0F45087-5AD8-426E-98BB-2C1F3712CF3D}" srcOrd="2" destOrd="0" presId="urn:microsoft.com/office/officeart/2005/8/layout/hierarchy2"/>
    <dgm:cxn modelId="{69CAF6F0-6755-46B2-862F-2C523F512785}" type="presParOf" srcId="{E0F45087-5AD8-426E-98BB-2C1F3712CF3D}" destId="{65424C79-BB80-4FB5-A550-12D78C98503B}" srcOrd="0" destOrd="0" presId="urn:microsoft.com/office/officeart/2005/8/layout/hierarchy2"/>
    <dgm:cxn modelId="{986FEF4E-0E50-4AE3-B24D-AF904643B704}" type="presParOf" srcId="{C6166BF7-3E64-4C9A-8C78-4E3FE98B667F}" destId="{202389A1-7A16-4A4A-96F0-94292DD2976A}" srcOrd="3" destOrd="0" presId="urn:microsoft.com/office/officeart/2005/8/layout/hierarchy2"/>
    <dgm:cxn modelId="{B51DD684-A7E2-40C3-B438-7D3ABF023E7E}" type="presParOf" srcId="{202389A1-7A16-4A4A-96F0-94292DD2976A}" destId="{C16DA6EE-BD53-421E-9F00-ADA6009E2183}" srcOrd="0" destOrd="0" presId="urn:microsoft.com/office/officeart/2005/8/layout/hierarchy2"/>
    <dgm:cxn modelId="{C3523345-0AA9-4765-A226-2C426BF1C946}" type="presParOf" srcId="{202389A1-7A16-4A4A-96F0-94292DD2976A}" destId="{3E86196E-913E-4A7B-9E58-39A4EBA4FDAC}" srcOrd="1" destOrd="0" presId="urn:microsoft.com/office/officeart/2005/8/layout/hierarchy2"/>
    <dgm:cxn modelId="{1D2DC730-54F5-488D-A5FB-31592E98AAA8}" type="presParOf" srcId="{3E86196E-913E-4A7B-9E58-39A4EBA4FDAC}" destId="{F1612BBB-0FED-4890-95E5-0FA3557FCBAA}" srcOrd="0" destOrd="0" presId="urn:microsoft.com/office/officeart/2005/8/layout/hierarchy2"/>
    <dgm:cxn modelId="{EF02E820-30FE-4BA4-AD95-F1A507D366DE}" type="presParOf" srcId="{F1612BBB-0FED-4890-95E5-0FA3557FCBAA}" destId="{BA5DE639-B9D7-45D4-BD94-5FE6BD1EA206}" srcOrd="0" destOrd="0" presId="urn:microsoft.com/office/officeart/2005/8/layout/hierarchy2"/>
    <dgm:cxn modelId="{25020CCB-CF94-41C1-997F-8281B8DF8CF4}" type="presParOf" srcId="{3E86196E-913E-4A7B-9E58-39A4EBA4FDAC}" destId="{E474DF49-863F-4CD0-B832-D518FF1A1B69}" srcOrd="1" destOrd="0" presId="urn:microsoft.com/office/officeart/2005/8/layout/hierarchy2"/>
    <dgm:cxn modelId="{B627174D-120C-4E1D-89C9-917758485041}" type="presParOf" srcId="{E474DF49-863F-4CD0-B832-D518FF1A1B69}" destId="{2AF0D11E-CBCF-4414-B5CC-93DAC70A909E}" srcOrd="0" destOrd="0" presId="urn:microsoft.com/office/officeart/2005/8/layout/hierarchy2"/>
    <dgm:cxn modelId="{CAC5DAEC-7882-46F4-8DCE-36D6D387D3B9}" type="presParOf" srcId="{E474DF49-863F-4CD0-B832-D518FF1A1B69}" destId="{ABB927EB-C387-425A-A1EB-DCC3C9C51E1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F060754-D7D4-45CC-BB2C-237C9D5F7BA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ID"/>
        </a:p>
      </dgm:t>
    </dgm:pt>
    <dgm:pt modelId="{5073D8F4-C29D-4D6C-AE5B-22CDECF3CF4F}">
      <dgm:prSet phldrT="[Text]"/>
      <dgm:spPr/>
      <dgm:t>
        <a:bodyPr/>
        <a:lstStyle/>
        <a:p>
          <a:r>
            <a:rPr lang="en-ID"/>
            <a:t>Melaksanakan pekerjaan melalui orang lain</a:t>
          </a:r>
        </a:p>
      </dgm:t>
    </dgm:pt>
    <dgm:pt modelId="{148E1002-022B-4F0B-A02A-3D97F38CFB5F}" type="parTrans" cxnId="{9407CA33-0DD9-4A89-A469-A8CAF64A746F}">
      <dgm:prSet/>
      <dgm:spPr/>
      <dgm:t>
        <a:bodyPr/>
        <a:lstStyle/>
        <a:p>
          <a:endParaRPr lang="en-ID"/>
        </a:p>
      </dgm:t>
    </dgm:pt>
    <dgm:pt modelId="{295206A1-C779-4069-9D82-2AE643C2C3A4}" type="sibTrans" cxnId="{9407CA33-0DD9-4A89-A469-A8CAF64A746F}">
      <dgm:prSet/>
      <dgm:spPr/>
      <dgm:t>
        <a:bodyPr/>
        <a:lstStyle/>
        <a:p>
          <a:endParaRPr lang="en-ID"/>
        </a:p>
      </dgm:t>
    </dgm:pt>
    <dgm:pt modelId="{21B9E7CE-1F71-468A-BDA8-B54421675043}">
      <dgm:prSet phldrT="[Text]"/>
      <dgm:spPr/>
      <dgm:t>
        <a:bodyPr/>
        <a:lstStyle/>
        <a:p>
          <a:r>
            <a:rPr lang="en-ID"/>
            <a:t>Komunikasi: Penting agar pesan dimengerti dengan baik</a:t>
          </a:r>
        </a:p>
      </dgm:t>
    </dgm:pt>
    <dgm:pt modelId="{E9672C12-1188-436F-BB98-631D52832DD0}" type="parTrans" cxnId="{636849C9-A55F-4C1C-88A3-5FDC969D0ED3}">
      <dgm:prSet/>
      <dgm:spPr/>
      <dgm:t>
        <a:bodyPr/>
        <a:lstStyle/>
        <a:p>
          <a:endParaRPr lang="en-ID"/>
        </a:p>
      </dgm:t>
    </dgm:pt>
    <dgm:pt modelId="{470A4454-7409-4E27-B6A3-206AAA430757}" type="sibTrans" cxnId="{636849C9-A55F-4C1C-88A3-5FDC969D0ED3}">
      <dgm:prSet/>
      <dgm:spPr/>
      <dgm:t>
        <a:bodyPr/>
        <a:lstStyle/>
        <a:p>
          <a:endParaRPr lang="en-ID"/>
        </a:p>
      </dgm:t>
    </dgm:pt>
    <dgm:pt modelId="{5163095D-E815-4972-850D-50E93C4F8D39}">
      <dgm:prSet phldrT="[Text]"/>
      <dgm:spPr/>
      <dgm:t>
        <a:bodyPr/>
        <a:lstStyle/>
        <a:p>
          <a:r>
            <a:rPr lang="en-ID"/>
            <a:t>Kesamaan Pandangan</a:t>
          </a:r>
        </a:p>
      </dgm:t>
    </dgm:pt>
    <dgm:pt modelId="{FDD646C3-AA1D-4A3D-BC50-4A257B420AD2}" type="parTrans" cxnId="{AC973793-D7DA-4CE5-92AC-0B62BFB67E36}">
      <dgm:prSet/>
      <dgm:spPr/>
      <dgm:t>
        <a:bodyPr/>
        <a:lstStyle/>
        <a:p>
          <a:endParaRPr lang="en-ID"/>
        </a:p>
      </dgm:t>
    </dgm:pt>
    <dgm:pt modelId="{533AB20E-F6C3-443D-A54D-D0AD6E8A2685}" type="sibTrans" cxnId="{AC973793-D7DA-4CE5-92AC-0B62BFB67E36}">
      <dgm:prSet/>
      <dgm:spPr/>
      <dgm:t>
        <a:bodyPr/>
        <a:lstStyle/>
        <a:p>
          <a:endParaRPr lang="en-ID"/>
        </a:p>
      </dgm:t>
    </dgm:pt>
    <dgm:pt modelId="{DB43F6C9-2A48-4E44-B077-A6DC231BDFCB}">
      <dgm:prSet phldrT="[Text]"/>
      <dgm:spPr/>
      <dgm:t>
        <a:bodyPr/>
        <a:lstStyle/>
        <a:p>
          <a:r>
            <a:rPr lang="en-ID"/>
            <a:t>Tujuan yang sama</a:t>
          </a:r>
        </a:p>
      </dgm:t>
    </dgm:pt>
    <dgm:pt modelId="{073B7E50-4519-4A28-8CDC-479B3E0F6872}" type="parTrans" cxnId="{EBD262C8-2F75-4CB6-B65A-4FE640E03BE3}">
      <dgm:prSet/>
      <dgm:spPr/>
      <dgm:t>
        <a:bodyPr/>
        <a:lstStyle/>
        <a:p>
          <a:endParaRPr lang="en-ID"/>
        </a:p>
      </dgm:t>
    </dgm:pt>
    <dgm:pt modelId="{6A295F01-DD01-47D0-B78A-76CD6C8DA85C}" type="sibTrans" cxnId="{EBD262C8-2F75-4CB6-B65A-4FE640E03BE3}">
      <dgm:prSet/>
      <dgm:spPr/>
      <dgm:t>
        <a:bodyPr/>
        <a:lstStyle/>
        <a:p>
          <a:endParaRPr lang="en-ID"/>
        </a:p>
      </dgm:t>
    </dgm:pt>
    <dgm:pt modelId="{1EA8DA6D-EBAC-46EA-854F-6DF291896CEE}">
      <dgm:prSet/>
      <dgm:spPr/>
      <dgm:t>
        <a:bodyPr/>
        <a:lstStyle/>
        <a:p>
          <a:r>
            <a:rPr lang="en-ID"/>
            <a:t>Manajemen sebagai Seni</a:t>
          </a:r>
        </a:p>
      </dgm:t>
    </dgm:pt>
    <dgm:pt modelId="{6E602433-70D1-4E58-8EF6-7B3401AA7D06}" type="parTrans" cxnId="{0F37BC38-9578-4DF8-A89E-BD4EDA24F1B1}">
      <dgm:prSet/>
      <dgm:spPr/>
      <dgm:t>
        <a:bodyPr/>
        <a:lstStyle/>
        <a:p>
          <a:endParaRPr lang="en-ID"/>
        </a:p>
      </dgm:t>
    </dgm:pt>
    <dgm:pt modelId="{A315D732-A0AB-4307-B8B5-309E65F42BE1}" type="sibTrans" cxnId="{0F37BC38-9578-4DF8-A89E-BD4EDA24F1B1}">
      <dgm:prSet/>
      <dgm:spPr/>
      <dgm:t>
        <a:bodyPr/>
        <a:lstStyle/>
        <a:p>
          <a:endParaRPr lang="en-ID"/>
        </a:p>
      </dgm:t>
    </dgm:pt>
    <dgm:pt modelId="{338F3DA5-DF52-4DE6-B533-993A2BC91F5F}">
      <dgm:prSet phldrT="[Text]"/>
      <dgm:spPr/>
      <dgm:t>
        <a:bodyPr/>
        <a:lstStyle/>
        <a:p>
          <a:r>
            <a:rPr lang="en-ID"/>
            <a:t>Keterampilan Kerja</a:t>
          </a:r>
        </a:p>
      </dgm:t>
    </dgm:pt>
    <dgm:pt modelId="{267692AA-73EA-4DFD-8661-985948F4CA5B}" type="parTrans" cxnId="{B4739291-67A9-44EA-83D5-A6F75D876B24}">
      <dgm:prSet/>
      <dgm:spPr/>
      <dgm:t>
        <a:bodyPr/>
        <a:lstStyle/>
        <a:p>
          <a:endParaRPr lang="en-ID"/>
        </a:p>
      </dgm:t>
    </dgm:pt>
    <dgm:pt modelId="{28696C67-1EAA-43F1-8B73-421524D889AC}" type="sibTrans" cxnId="{B4739291-67A9-44EA-83D5-A6F75D876B24}">
      <dgm:prSet/>
      <dgm:spPr/>
      <dgm:t>
        <a:bodyPr/>
        <a:lstStyle/>
        <a:p>
          <a:endParaRPr lang="en-ID"/>
        </a:p>
      </dgm:t>
    </dgm:pt>
    <dgm:pt modelId="{10A51DAE-9F1D-4E91-8AEE-5F40CBF61D94}">
      <dgm:prSet phldrT="[Text]"/>
      <dgm:spPr/>
      <dgm:t>
        <a:bodyPr/>
        <a:lstStyle/>
        <a:p>
          <a:r>
            <a:rPr lang="en-ID"/>
            <a:t>Tingkat keberhasilan yang tinggi</a:t>
          </a:r>
        </a:p>
      </dgm:t>
    </dgm:pt>
    <dgm:pt modelId="{0CE0CAD2-671C-472C-B8DB-2BC17B4DA7DB}" type="parTrans" cxnId="{C92246AE-AB53-48F3-849D-62FC1122FFCE}">
      <dgm:prSet/>
      <dgm:spPr/>
      <dgm:t>
        <a:bodyPr/>
        <a:lstStyle/>
        <a:p>
          <a:endParaRPr lang="en-ID"/>
        </a:p>
      </dgm:t>
    </dgm:pt>
    <dgm:pt modelId="{B9686A5B-A052-45C9-BB1F-28FEEC7FF5AA}" type="sibTrans" cxnId="{C92246AE-AB53-48F3-849D-62FC1122FFCE}">
      <dgm:prSet/>
      <dgm:spPr/>
      <dgm:t>
        <a:bodyPr/>
        <a:lstStyle/>
        <a:p>
          <a:endParaRPr lang="en-ID"/>
        </a:p>
      </dgm:t>
    </dgm:pt>
    <dgm:pt modelId="{0D2D9378-842E-45DB-9E3B-4083F2842840}" type="pres">
      <dgm:prSet presAssocID="{9F060754-D7D4-45CC-BB2C-237C9D5F7BAE}" presName="diagram" presStyleCnt="0">
        <dgm:presLayoutVars>
          <dgm:chPref val="1"/>
          <dgm:dir/>
          <dgm:animOne val="branch"/>
          <dgm:animLvl val="lvl"/>
          <dgm:resizeHandles val="exact"/>
        </dgm:presLayoutVars>
      </dgm:prSet>
      <dgm:spPr/>
    </dgm:pt>
    <dgm:pt modelId="{A13289C6-1800-4A32-A57B-2E9D603428EF}" type="pres">
      <dgm:prSet presAssocID="{1EA8DA6D-EBAC-46EA-854F-6DF291896CEE}" presName="root1" presStyleCnt="0"/>
      <dgm:spPr/>
    </dgm:pt>
    <dgm:pt modelId="{B2716733-3F94-47AF-9FEF-F07CA876E24F}" type="pres">
      <dgm:prSet presAssocID="{1EA8DA6D-EBAC-46EA-854F-6DF291896CEE}" presName="LevelOneTextNode" presStyleLbl="node0" presStyleIdx="0" presStyleCnt="1">
        <dgm:presLayoutVars>
          <dgm:chPref val="3"/>
        </dgm:presLayoutVars>
      </dgm:prSet>
      <dgm:spPr/>
    </dgm:pt>
    <dgm:pt modelId="{D3C47D80-9624-480D-AD7E-D89AE1C63725}" type="pres">
      <dgm:prSet presAssocID="{1EA8DA6D-EBAC-46EA-854F-6DF291896CEE}" presName="level2hierChild" presStyleCnt="0"/>
      <dgm:spPr/>
    </dgm:pt>
    <dgm:pt modelId="{0A2BFDDC-7434-4FBC-A1F4-50DB754D8D11}" type="pres">
      <dgm:prSet presAssocID="{148E1002-022B-4F0B-A02A-3D97F38CFB5F}" presName="conn2-1" presStyleLbl="parChTrans1D2" presStyleIdx="0" presStyleCnt="2"/>
      <dgm:spPr/>
    </dgm:pt>
    <dgm:pt modelId="{C1499CF1-B417-4196-B96A-4CE7499231A6}" type="pres">
      <dgm:prSet presAssocID="{148E1002-022B-4F0B-A02A-3D97F38CFB5F}" presName="connTx" presStyleLbl="parChTrans1D2" presStyleIdx="0" presStyleCnt="2"/>
      <dgm:spPr/>
    </dgm:pt>
    <dgm:pt modelId="{321E5EAD-CDA1-41C6-A600-B2C900A647CB}" type="pres">
      <dgm:prSet presAssocID="{5073D8F4-C29D-4D6C-AE5B-22CDECF3CF4F}" presName="root2" presStyleCnt="0"/>
      <dgm:spPr/>
    </dgm:pt>
    <dgm:pt modelId="{1D5E2E96-5271-4DFA-98FC-2800E9162DF9}" type="pres">
      <dgm:prSet presAssocID="{5073D8F4-C29D-4D6C-AE5B-22CDECF3CF4F}" presName="LevelTwoTextNode" presStyleLbl="node2" presStyleIdx="0" presStyleCnt="2">
        <dgm:presLayoutVars>
          <dgm:chPref val="3"/>
        </dgm:presLayoutVars>
      </dgm:prSet>
      <dgm:spPr/>
    </dgm:pt>
    <dgm:pt modelId="{E62F9E4A-7D7A-4E46-8763-DC728F1BE2E0}" type="pres">
      <dgm:prSet presAssocID="{5073D8F4-C29D-4D6C-AE5B-22CDECF3CF4F}" presName="level3hierChild" presStyleCnt="0"/>
      <dgm:spPr/>
    </dgm:pt>
    <dgm:pt modelId="{C42EEEB3-EC0B-41D6-BED5-8D6E3BC03044}" type="pres">
      <dgm:prSet presAssocID="{E9672C12-1188-436F-BB98-631D52832DD0}" presName="conn2-1" presStyleLbl="parChTrans1D3" presStyleIdx="0" presStyleCnt="4"/>
      <dgm:spPr/>
    </dgm:pt>
    <dgm:pt modelId="{64782E32-B94A-429B-9F99-3857B4FEF39E}" type="pres">
      <dgm:prSet presAssocID="{E9672C12-1188-436F-BB98-631D52832DD0}" presName="connTx" presStyleLbl="parChTrans1D3" presStyleIdx="0" presStyleCnt="4"/>
      <dgm:spPr/>
    </dgm:pt>
    <dgm:pt modelId="{83EF27D4-E178-44A1-9FA2-EAA71DCAF11D}" type="pres">
      <dgm:prSet presAssocID="{21B9E7CE-1F71-468A-BDA8-B54421675043}" presName="root2" presStyleCnt="0"/>
      <dgm:spPr/>
    </dgm:pt>
    <dgm:pt modelId="{13CD6984-16A9-43B6-84CA-EF2789815892}" type="pres">
      <dgm:prSet presAssocID="{21B9E7CE-1F71-468A-BDA8-B54421675043}" presName="LevelTwoTextNode" presStyleLbl="node3" presStyleIdx="0" presStyleCnt="4">
        <dgm:presLayoutVars>
          <dgm:chPref val="3"/>
        </dgm:presLayoutVars>
      </dgm:prSet>
      <dgm:spPr/>
    </dgm:pt>
    <dgm:pt modelId="{B4DC0783-F23E-41AE-BC0A-00A62FFF81EF}" type="pres">
      <dgm:prSet presAssocID="{21B9E7CE-1F71-468A-BDA8-B54421675043}" presName="level3hierChild" presStyleCnt="0"/>
      <dgm:spPr/>
    </dgm:pt>
    <dgm:pt modelId="{A0991CC6-D557-4D81-8C41-C2368EED43C7}" type="pres">
      <dgm:prSet presAssocID="{FDD646C3-AA1D-4A3D-BC50-4A257B420AD2}" presName="conn2-1" presStyleLbl="parChTrans1D2" presStyleIdx="1" presStyleCnt="2"/>
      <dgm:spPr/>
    </dgm:pt>
    <dgm:pt modelId="{78090716-BC66-4D62-9E7E-6159C79BC0C1}" type="pres">
      <dgm:prSet presAssocID="{FDD646C3-AA1D-4A3D-BC50-4A257B420AD2}" presName="connTx" presStyleLbl="parChTrans1D2" presStyleIdx="1" presStyleCnt="2"/>
      <dgm:spPr/>
    </dgm:pt>
    <dgm:pt modelId="{F0BC7F42-67C7-4A58-94A5-A3D8B20039D8}" type="pres">
      <dgm:prSet presAssocID="{5163095D-E815-4972-850D-50E93C4F8D39}" presName="root2" presStyleCnt="0"/>
      <dgm:spPr/>
    </dgm:pt>
    <dgm:pt modelId="{384C9E81-5231-42FE-858D-306C3B4995F2}" type="pres">
      <dgm:prSet presAssocID="{5163095D-E815-4972-850D-50E93C4F8D39}" presName="LevelTwoTextNode" presStyleLbl="node2" presStyleIdx="1" presStyleCnt="2">
        <dgm:presLayoutVars>
          <dgm:chPref val="3"/>
        </dgm:presLayoutVars>
      </dgm:prSet>
      <dgm:spPr/>
    </dgm:pt>
    <dgm:pt modelId="{65B48E1A-60CD-4072-A16F-4C29F5CEE070}" type="pres">
      <dgm:prSet presAssocID="{5163095D-E815-4972-850D-50E93C4F8D39}" presName="level3hierChild" presStyleCnt="0"/>
      <dgm:spPr/>
    </dgm:pt>
    <dgm:pt modelId="{0F0D7323-EA0E-4784-A118-6A1AE1DD2AA9}" type="pres">
      <dgm:prSet presAssocID="{073B7E50-4519-4A28-8CDC-479B3E0F6872}" presName="conn2-1" presStyleLbl="parChTrans1D3" presStyleIdx="1" presStyleCnt="4"/>
      <dgm:spPr/>
    </dgm:pt>
    <dgm:pt modelId="{3F0D5260-F64C-4029-A61C-69D83892A223}" type="pres">
      <dgm:prSet presAssocID="{073B7E50-4519-4A28-8CDC-479B3E0F6872}" presName="connTx" presStyleLbl="parChTrans1D3" presStyleIdx="1" presStyleCnt="4"/>
      <dgm:spPr/>
    </dgm:pt>
    <dgm:pt modelId="{B657554B-D82A-4818-8FEB-8DEE0FFCF2B0}" type="pres">
      <dgm:prSet presAssocID="{DB43F6C9-2A48-4E44-B077-A6DC231BDFCB}" presName="root2" presStyleCnt="0"/>
      <dgm:spPr/>
    </dgm:pt>
    <dgm:pt modelId="{E6E103DD-7CDA-47D1-812D-C4A628FB529E}" type="pres">
      <dgm:prSet presAssocID="{DB43F6C9-2A48-4E44-B077-A6DC231BDFCB}" presName="LevelTwoTextNode" presStyleLbl="node3" presStyleIdx="1" presStyleCnt="4">
        <dgm:presLayoutVars>
          <dgm:chPref val="3"/>
        </dgm:presLayoutVars>
      </dgm:prSet>
      <dgm:spPr/>
    </dgm:pt>
    <dgm:pt modelId="{B050140A-BD67-407F-9E6E-683CEF90D09E}" type="pres">
      <dgm:prSet presAssocID="{DB43F6C9-2A48-4E44-B077-A6DC231BDFCB}" presName="level3hierChild" presStyleCnt="0"/>
      <dgm:spPr/>
    </dgm:pt>
    <dgm:pt modelId="{36F308FA-1E38-439C-8601-98AA5714545C}" type="pres">
      <dgm:prSet presAssocID="{267692AA-73EA-4DFD-8661-985948F4CA5B}" presName="conn2-1" presStyleLbl="parChTrans1D3" presStyleIdx="2" presStyleCnt="4"/>
      <dgm:spPr/>
    </dgm:pt>
    <dgm:pt modelId="{52096DBF-2D54-4D4E-B877-B62C20334703}" type="pres">
      <dgm:prSet presAssocID="{267692AA-73EA-4DFD-8661-985948F4CA5B}" presName="connTx" presStyleLbl="parChTrans1D3" presStyleIdx="2" presStyleCnt="4"/>
      <dgm:spPr/>
    </dgm:pt>
    <dgm:pt modelId="{489A0823-9E46-4E12-B56D-DC4D00F818DB}" type="pres">
      <dgm:prSet presAssocID="{338F3DA5-DF52-4DE6-B533-993A2BC91F5F}" presName="root2" presStyleCnt="0"/>
      <dgm:spPr/>
    </dgm:pt>
    <dgm:pt modelId="{B1D17386-9F96-4DF9-A48E-4DBC6BCD0D7E}" type="pres">
      <dgm:prSet presAssocID="{338F3DA5-DF52-4DE6-B533-993A2BC91F5F}" presName="LevelTwoTextNode" presStyleLbl="node3" presStyleIdx="2" presStyleCnt="4">
        <dgm:presLayoutVars>
          <dgm:chPref val="3"/>
        </dgm:presLayoutVars>
      </dgm:prSet>
      <dgm:spPr/>
    </dgm:pt>
    <dgm:pt modelId="{A9C5C8D6-C476-433E-9727-7A4360EFED2C}" type="pres">
      <dgm:prSet presAssocID="{338F3DA5-DF52-4DE6-B533-993A2BC91F5F}" presName="level3hierChild" presStyleCnt="0"/>
      <dgm:spPr/>
    </dgm:pt>
    <dgm:pt modelId="{4CF452C5-09AC-4FB8-8312-60BD99255072}" type="pres">
      <dgm:prSet presAssocID="{0CE0CAD2-671C-472C-B8DB-2BC17B4DA7DB}" presName="conn2-1" presStyleLbl="parChTrans1D3" presStyleIdx="3" presStyleCnt="4"/>
      <dgm:spPr/>
    </dgm:pt>
    <dgm:pt modelId="{0138FFD1-10E1-4DA9-8739-E2EC727BA39A}" type="pres">
      <dgm:prSet presAssocID="{0CE0CAD2-671C-472C-B8DB-2BC17B4DA7DB}" presName="connTx" presStyleLbl="parChTrans1D3" presStyleIdx="3" presStyleCnt="4"/>
      <dgm:spPr/>
    </dgm:pt>
    <dgm:pt modelId="{5409B8CB-CE10-44EB-93CC-BF2DB42B73BB}" type="pres">
      <dgm:prSet presAssocID="{10A51DAE-9F1D-4E91-8AEE-5F40CBF61D94}" presName="root2" presStyleCnt="0"/>
      <dgm:spPr/>
    </dgm:pt>
    <dgm:pt modelId="{B4C1C5E6-1284-4810-96BD-5FEF122A03A0}" type="pres">
      <dgm:prSet presAssocID="{10A51DAE-9F1D-4E91-8AEE-5F40CBF61D94}" presName="LevelTwoTextNode" presStyleLbl="node3" presStyleIdx="3" presStyleCnt="4">
        <dgm:presLayoutVars>
          <dgm:chPref val="3"/>
        </dgm:presLayoutVars>
      </dgm:prSet>
      <dgm:spPr/>
    </dgm:pt>
    <dgm:pt modelId="{819E0CC3-7871-4927-B5D0-1232F6A9EFDD}" type="pres">
      <dgm:prSet presAssocID="{10A51DAE-9F1D-4E91-8AEE-5F40CBF61D94}" presName="level3hierChild" presStyleCnt="0"/>
      <dgm:spPr/>
    </dgm:pt>
  </dgm:ptLst>
  <dgm:cxnLst>
    <dgm:cxn modelId="{2CC7E906-FE20-475F-A9B8-5555BF0F5D4D}" type="presOf" srcId="{0CE0CAD2-671C-472C-B8DB-2BC17B4DA7DB}" destId="{4CF452C5-09AC-4FB8-8312-60BD99255072}" srcOrd="0" destOrd="0" presId="urn:microsoft.com/office/officeart/2005/8/layout/hierarchy2"/>
    <dgm:cxn modelId="{FC541A32-C9AD-4CCB-B418-0931491351C6}" type="presOf" srcId="{073B7E50-4519-4A28-8CDC-479B3E0F6872}" destId="{0F0D7323-EA0E-4784-A118-6A1AE1DD2AA9}" srcOrd="0" destOrd="0" presId="urn:microsoft.com/office/officeart/2005/8/layout/hierarchy2"/>
    <dgm:cxn modelId="{9407CA33-0DD9-4A89-A469-A8CAF64A746F}" srcId="{1EA8DA6D-EBAC-46EA-854F-6DF291896CEE}" destId="{5073D8F4-C29D-4D6C-AE5B-22CDECF3CF4F}" srcOrd="0" destOrd="0" parTransId="{148E1002-022B-4F0B-A02A-3D97F38CFB5F}" sibTransId="{295206A1-C779-4069-9D82-2AE643C2C3A4}"/>
    <dgm:cxn modelId="{521F6D37-0E61-4D01-B9DF-DD5821F3438E}" type="presOf" srcId="{1EA8DA6D-EBAC-46EA-854F-6DF291896CEE}" destId="{B2716733-3F94-47AF-9FEF-F07CA876E24F}" srcOrd="0" destOrd="0" presId="urn:microsoft.com/office/officeart/2005/8/layout/hierarchy2"/>
    <dgm:cxn modelId="{BC3E9937-5521-46D6-B2E6-A055262AC708}" type="presOf" srcId="{338F3DA5-DF52-4DE6-B533-993A2BC91F5F}" destId="{B1D17386-9F96-4DF9-A48E-4DBC6BCD0D7E}" srcOrd="0" destOrd="0" presId="urn:microsoft.com/office/officeart/2005/8/layout/hierarchy2"/>
    <dgm:cxn modelId="{0F37BC38-9578-4DF8-A89E-BD4EDA24F1B1}" srcId="{9F060754-D7D4-45CC-BB2C-237C9D5F7BAE}" destId="{1EA8DA6D-EBAC-46EA-854F-6DF291896CEE}" srcOrd="0" destOrd="0" parTransId="{6E602433-70D1-4E58-8EF6-7B3401AA7D06}" sibTransId="{A315D732-A0AB-4307-B8B5-309E65F42BE1}"/>
    <dgm:cxn modelId="{A3BB405C-997E-405E-96FA-CFC74E7D632D}" type="presOf" srcId="{10A51DAE-9F1D-4E91-8AEE-5F40CBF61D94}" destId="{B4C1C5E6-1284-4810-96BD-5FEF122A03A0}" srcOrd="0" destOrd="0" presId="urn:microsoft.com/office/officeart/2005/8/layout/hierarchy2"/>
    <dgm:cxn modelId="{C178DA42-D4A7-42F9-9D4B-3A495A32712B}" type="presOf" srcId="{FDD646C3-AA1D-4A3D-BC50-4A257B420AD2}" destId="{78090716-BC66-4D62-9E7E-6159C79BC0C1}" srcOrd="1" destOrd="0" presId="urn:microsoft.com/office/officeart/2005/8/layout/hierarchy2"/>
    <dgm:cxn modelId="{8651CC69-36C6-4366-BE11-ED65734F09F1}" type="presOf" srcId="{073B7E50-4519-4A28-8CDC-479B3E0F6872}" destId="{3F0D5260-F64C-4029-A61C-69D83892A223}" srcOrd="1" destOrd="0" presId="urn:microsoft.com/office/officeart/2005/8/layout/hierarchy2"/>
    <dgm:cxn modelId="{C551E778-EFD5-47A3-8AEC-57C8D6110CFC}" type="presOf" srcId="{5163095D-E815-4972-850D-50E93C4F8D39}" destId="{384C9E81-5231-42FE-858D-306C3B4995F2}" srcOrd="0" destOrd="0" presId="urn:microsoft.com/office/officeart/2005/8/layout/hierarchy2"/>
    <dgm:cxn modelId="{8C3A3D8B-7950-4AB1-9CC7-CF0B9756B50C}" type="presOf" srcId="{5073D8F4-C29D-4D6C-AE5B-22CDECF3CF4F}" destId="{1D5E2E96-5271-4DFA-98FC-2800E9162DF9}" srcOrd="0" destOrd="0" presId="urn:microsoft.com/office/officeart/2005/8/layout/hierarchy2"/>
    <dgm:cxn modelId="{081B3B90-1A70-4E1D-9A1A-48A28D48C999}" type="presOf" srcId="{DB43F6C9-2A48-4E44-B077-A6DC231BDFCB}" destId="{E6E103DD-7CDA-47D1-812D-C4A628FB529E}" srcOrd="0" destOrd="0" presId="urn:microsoft.com/office/officeart/2005/8/layout/hierarchy2"/>
    <dgm:cxn modelId="{B4739291-67A9-44EA-83D5-A6F75D876B24}" srcId="{5163095D-E815-4972-850D-50E93C4F8D39}" destId="{338F3DA5-DF52-4DE6-B533-993A2BC91F5F}" srcOrd="1" destOrd="0" parTransId="{267692AA-73EA-4DFD-8661-985948F4CA5B}" sibTransId="{28696C67-1EAA-43F1-8B73-421524D889AC}"/>
    <dgm:cxn modelId="{EAA85192-210E-454F-B4CF-D6DC36E1FF75}" type="presOf" srcId="{E9672C12-1188-436F-BB98-631D52832DD0}" destId="{C42EEEB3-EC0B-41D6-BED5-8D6E3BC03044}" srcOrd="0" destOrd="0" presId="urn:microsoft.com/office/officeart/2005/8/layout/hierarchy2"/>
    <dgm:cxn modelId="{A7A42593-DAD4-4719-B53F-424776B70715}" type="presOf" srcId="{9F060754-D7D4-45CC-BB2C-237C9D5F7BAE}" destId="{0D2D9378-842E-45DB-9E3B-4083F2842840}" srcOrd="0" destOrd="0" presId="urn:microsoft.com/office/officeart/2005/8/layout/hierarchy2"/>
    <dgm:cxn modelId="{AC973793-D7DA-4CE5-92AC-0B62BFB67E36}" srcId="{1EA8DA6D-EBAC-46EA-854F-6DF291896CEE}" destId="{5163095D-E815-4972-850D-50E93C4F8D39}" srcOrd="1" destOrd="0" parTransId="{FDD646C3-AA1D-4A3D-BC50-4A257B420AD2}" sibTransId="{533AB20E-F6C3-443D-A54D-D0AD6E8A2685}"/>
    <dgm:cxn modelId="{95187897-8918-45D5-85C0-5385F70E243B}" type="presOf" srcId="{FDD646C3-AA1D-4A3D-BC50-4A257B420AD2}" destId="{A0991CC6-D557-4D81-8C41-C2368EED43C7}" srcOrd="0" destOrd="0" presId="urn:microsoft.com/office/officeart/2005/8/layout/hierarchy2"/>
    <dgm:cxn modelId="{0330D49D-8AE2-4E83-9853-B46871EBC470}" type="presOf" srcId="{267692AA-73EA-4DFD-8661-985948F4CA5B}" destId="{52096DBF-2D54-4D4E-B877-B62C20334703}" srcOrd="1" destOrd="0" presId="urn:microsoft.com/office/officeart/2005/8/layout/hierarchy2"/>
    <dgm:cxn modelId="{14A73FA4-6943-4E00-B775-A4994845207E}" type="presOf" srcId="{148E1002-022B-4F0B-A02A-3D97F38CFB5F}" destId="{0A2BFDDC-7434-4FBC-A1F4-50DB754D8D11}" srcOrd="0" destOrd="0" presId="urn:microsoft.com/office/officeart/2005/8/layout/hierarchy2"/>
    <dgm:cxn modelId="{4BADC3A6-DB21-4D56-84A8-BC616AEAD5DB}" type="presOf" srcId="{267692AA-73EA-4DFD-8661-985948F4CA5B}" destId="{36F308FA-1E38-439C-8601-98AA5714545C}" srcOrd="0" destOrd="0" presId="urn:microsoft.com/office/officeart/2005/8/layout/hierarchy2"/>
    <dgm:cxn modelId="{C92246AE-AB53-48F3-849D-62FC1122FFCE}" srcId="{5163095D-E815-4972-850D-50E93C4F8D39}" destId="{10A51DAE-9F1D-4E91-8AEE-5F40CBF61D94}" srcOrd="2" destOrd="0" parTransId="{0CE0CAD2-671C-472C-B8DB-2BC17B4DA7DB}" sibTransId="{B9686A5B-A052-45C9-BB1F-28FEEC7FF5AA}"/>
    <dgm:cxn modelId="{EBD262C8-2F75-4CB6-B65A-4FE640E03BE3}" srcId="{5163095D-E815-4972-850D-50E93C4F8D39}" destId="{DB43F6C9-2A48-4E44-B077-A6DC231BDFCB}" srcOrd="0" destOrd="0" parTransId="{073B7E50-4519-4A28-8CDC-479B3E0F6872}" sibTransId="{6A295F01-DD01-47D0-B78A-76CD6C8DA85C}"/>
    <dgm:cxn modelId="{636849C9-A55F-4C1C-88A3-5FDC969D0ED3}" srcId="{5073D8F4-C29D-4D6C-AE5B-22CDECF3CF4F}" destId="{21B9E7CE-1F71-468A-BDA8-B54421675043}" srcOrd="0" destOrd="0" parTransId="{E9672C12-1188-436F-BB98-631D52832DD0}" sibTransId="{470A4454-7409-4E27-B6A3-206AAA430757}"/>
    <dgm:cxn modelId="{89523ED7-22B4-42DA-A421-FFEBAC0738A6}" type="presOf" srcId="{21B9E7CE-1F71-468A-BDA8-B54421675043}" destId="{13CD6984-16A9-43B6-84CA-EF2789815892}" srcOrd="0" destOrd="0" presId="urn:microsoft.com/office/officeart/2005/8/layout/hierarchy2"/>
    <dgm:cxn modelId="{EAEA4CDB-7C82-46A5-89BD-FC599254A66C}" type="presOf" srcId="{0CE0CAD2-671C-472C-B8DB-2BC17B4DA7DB}" destId="{0138FFD1-10E1-4DA9-8739-E2EC727BA39A}" srcOrd="1" destOrd="0" presId="urn:microsoft.com/office/officeart/2005/8/layout/hierarchy2"/>
    <dgm:cxn modelId="{AD90F9E9-E716-4CDA-96A7-54315FAA2300}" type="presOf" srcId="{E9672C12-1188-436F-BB98-631D52832DD0}" destId="{64782E32-B94A-429B-9F99-3857B4FEF39E}" srcOrd="1" destOrd="0" presId="urn:microsoft.com/office/officeart/2005/8/layout/hierarchy2"/>
    <dgm:cxn modelId="{9EC35FEF-CBDC-4690-A2B6-E7DABAA8FE1D}" type="presOf" srcId="{148E1002-022B-4F0B-A02A-3D97F38CFB5F}" destId="{C1499CF1-B417-4196-B96A-4CE7499231A6}" srcOrd="1" destOrd="0" presId="urn:microsoft.com/office/officeart/2005/8/layout/hierarchy2"/>
    <dgm:cxn modelId="{0F705F44-EF48-42CA-8F8C-7B891DF18758}" type="presParOf" srcId="{0D2D9378-842E-45DB-9E3B-4083F2842840}" destId="{A13289C6-1800-4A32-A57B-2E9D603428EF}" srcOrd="0" destOrd="0" presId="urn:microsoft.com/office/officeart/2005/8/layout/hierarchy2"/>
    <dgm:cxn modelId="{20614721-C863-4E7A-8BB7-4C3A65DDD043}" type="presParOf" srcId="{A13289C6-1800-4A32-A57B-2E9D603428EF}" destId="{B2716733-3F94-47AF-9FEF-F07CA876E24F}" srcOrd="0" destOrd="0" presId="urn:microsoft.com/office/officeart/2005/8/layout/hierarchy2"/>
    <dgm:cxn modelId="{5E14AD3B-39C5-4918-A42A-F6AC9E60B79E}" type="presParOf" srcId="{A13289C6-1800-4A32-A57B-2E9D603428EF}" destId="{D3C47D80-9624-480D-AD7E-D89AE1C63725}" srcOrd="1" destOrd="0" presId="urn:microsoft.com/office/officeart/2005/8/layout/hierarchy2"/>
    <dgm:cxn modelId="{1A6FDDC3-602C-46FE-A69B-B31793CF463D}" type="presParOf" srcId="{D3C47D80-9624-480D-AD7E-D89AE1C63725}" destId="{0A2BFDDC-7434-4FBC-A1F4-50DB754D8D11}" srcOrd="0" destOrd="0" presId="urn:microsoft.com/office/officeart/2005/8/layout/hierarchy2"/>
    <dgm:cxn modelId="{59C242CB-9C1B-4576-8C76-2022C25E8A38}" type="presParOf" srcId="{0A2BFDDC-7434-4FBC-A1F4-50DB754D8D11}" destId="{C1499CF1-B417-4196-B96A-4CE7499231A6}" srcOrd="0" destOrd="0" presId="urn:microsoft.com/office/officeart/2005/8/layout/hierarchy2"/>
    <dgm:cxn modelId="{7A2DA911-8230-44F4-B588-4E902A325D8C}" type="presParOf" srcId="{D3C47D80-9624-480D-AD7E-D89AE1C63725}" destId="{321E5EAD-CDA1-41C6-A600-B2C900A647CB}" srcOrd="1" destOrd="0" presId="urn:microsoft.com/office/officeart/2005/8/layout/hierarchy2"/>
    <dgm:cxn modelId="{F98E383A-82D5-4545-B5B1-64807726C6C0}" type="presParOf" srcId="{321E5EAD-CDA1-41C6-A600-B2C900A647CB}" destId="{1D5E2E96-5271-4DFA-98FC-2800E9162DF9}" srcOrd="0" destOrd="0" presId="urn:microsoft.com/office/officeart/2005/8/layout/hierarchy2"/>
    <dgm:cxn modelId="{1078219C-786C-49BA-ACB4-0F17DD29F68E}" type="presParOf" srcId="{321E5EAD-CDA1-41C6-A600-B2C900A647CB}" destId="{E62F9E4A-7D7A-4E46-8763-DC728F1BE2E0}" srcOrd="1" destOrd="0" presId="urn:microsoft.com/office/officeart/2005/8/layout/hierarchy2"/>
    <dgm:cxn modelId="{FD172D4E-CFD0-4B23-B772-931B44D652D1}" type="presParOf" srcId="{E62F9E4A-7D7A-4E46-8763-DC728F1BE2E0}" destId="{C42EEEB3-EC0B-41D6-BED5-8D6E3BC03044}" srcOrd="0" destOrd="0" presId="urn:microsoft.com/office/officeart/2005/8/layout/hierarchy2"/>
    <dgm:cxn modelId="{6D85DB5C-66E2-463B-9FE2-64234CAE9C45}" type="presParOf" srcId="{C42EEEB3-EC0B-41D6-BED5-8D6E3BC03044}" destId="{64782E32-B94A-429B-9F99-3857B4FEF39E}" srcOrd="0" destOrd="0" presId="urn:microsoft.com/office/officeart/2005/8/layout/hierarchy2"/>
    <dgm:cxn modelId="{5A907088-038B-4329-A0F0-FB5EA1554CAC}" type="presParOf" srcId="{E62F9E4A-7D7A-4E46-8763-DC728F1BE2E0}" destId="{83EF27D4-E178-44A1-9FA2-EAA71DCAF11D}" srcOrd="1" destOrd="0" presId="urn:microsoft.com/office/officeart/2005/8/layout/hierarchy2"/>
    <dgm:cxn modelId="{6151AFF3-B63F-452B-B9FE-80F170F824E6}" type="presParOf" srcId="{83EF27D4-E178-44A1-9FA2-EAA71DCAF11D}" destId="{13CD6984-16A9-43B6-84CA-EF2789815892}" srcOrd="0" destOrd="0" presId="urn:microsoft.com/office/officeart/2005/8/layout/hierarchy2"/>
    <dgm:cxn modelId="{3951885E-787F-474F-AE23-B8C6BA6D819B}" type="presParOf" srcId="{83EF27D4-E178-44A1-9FA2-EAA71DCAF11D}" destId="{B4DC0783-F23E-41AE-BC0A-00A62FFF81EF}" srcOrd="1" destOrd="0" presId="urn:microsoft.com/office/officeart/2005/8/layout/hierarchy2"/>
    <dgm:cxn modelId="{595695DB-29D4-4C79-9A3D-C3B5F6AC5F72}" type="presParOf" srcId="{D3C47D80-9624-480D-AD7E-D89AE1C63725}" destId="{A0991CC6-D557-4D81-8C41-C2368EED43C7}" srcOrd="2" destOrd="0" presId="urn:microsoft.com/office/officeart/2005/8/layout/hierarchy2"/>
    <dgm:cxn modelId="{98FCAD6F-55D4-4165-9152-99735A305423}" type="presParOf" srcId="{A0991CC6-D557-4D81-8C41-C2368EED43C7}" destId="{78090716-BC66-4D62-9E7E-6159C79BC0C1}" srcOrd="0" destOrd="0" presId="urn:microsoft.com/office/officeart/2005/8/layout/hierarchy2"/>
    <dgm:cxn modelId="{08B11EAC-7F6A-4187-817D-D656AEDB08B2}" type="presParOf" srcId="{D3C47D80-9624-480D-AD7E-D89AE1C63725}" destId="{F0BC7F42-67C7-4A58-94A5-A3D8B20039D8}" srcOrd="3" destOrd="0" presId="urn:microsoft.com/office/officeart/2005/8/layout/hierarchy2"/>
    <dgm:cxn modelId="{45D8D91D-679F-4081-A327-BDE6AB6F0365}" type="presParOf" srcId="{F0BC7F42-67C7-4A58-94A5-A3D8B20039D8}" destId="{384C9E81-5231-42FE-858D-306C3B4995F2}" srcOrd="0" destOrd="0" presId="urn:microsoft.com/office/officeart/2005/8/layout/hierarchy2"/>
    <dgm:cxn modelId="{15769470-2DCD-4E32-9D27-1EB82DB20088}" type="presParOf" srcId="{F0BC7F42-67C7-4A58-94A5-A3D8B20039D8}" destId="{65B48E1A-60CD-4072-A16F-4C29F5CEE070}" srcOrd="1" destOrd="0" presId="urn:microsoft.com/office/officeart/2005/8/layout/hierarchy2"/>
    <dgm:cxn modelId="{D2B254FC-1884-449A-A5F2-A115B6F46AD7}" type="presParOf" srcId="{65B48E1A-60CD-4072-A16F-4C29F5CEE070}" destId="{0F0D7323-EA0E-4784-A118-6A1AE1DD2AA9}" srcOrd="0" destOrd="0" presId="urn:microsoft.com/office/officeart/2005/8/layout/hierarchy2"/>
    <dgm:cxn modelId="{7EC63C80-E286-4CFD-AD9D-9344F4F06C8D}" type="presParOf" srcId="{0F0D7323-EA0E-4784-A118-6A1AE1DD2AA9}" destId="{3F0D5260-F64C-4029-A61C-69D83892A223}" srcOrd="0" destOrd="0" presId="urn:microsoft.com/office/officeart/2005/8/layout/hierarchy2"/>
    <dgm:cxn modelId="{26197C28-8A60-4B21-A013-516A90BE10A0}" type="presParOf" srcId="{65B48E1A-60CD-4072-A16F-4C29F5CEE070}" destId="{B657554B-D82A-4818-8FEB-8DEE0FFCF2B0}" srcOrd="1" destOrd="0" presId="urn:microsoft.com/office/officeart/2005/8/layout/hierarchy2"/>
    <dgm:cxn modelId="{A0FDB663-FFE0-4197-A7CF-3B77F8082D4C}" type="presParOf" srcId="{B657554B-D82A-4818-8FEB-8DEE0FFCF2B0}" destId="{E6E103DD-7CDA-47D1-812D-C4A628FB529E}" srcOrd="0" destOrd="0" presId="urn:microsoft.com/office/officeart/2005/8/layout/hierarchy2"/>
    <dgm:cxn modelId="{C29CBEE3-BC43-4919-84B4-C5D6CC2FAE8A}" type="presParOf" srcId="{B657554B-D82A-4818-8FEB-8DEE0FFCF2B0}" destId="{B050140A-BD67-407F-9E6E-683CEF90D09E}" srcOrd="1" destOrd="0" presId="urn:microsoft.com/office/officeart/2005/8/layout/hierarchy2"/>
    <dgm:cxn modelId="{46F57B1A-B643-4E8A-A46A-3C681B95CC53}" type="presParOf" srcId="{65B48E1A-60CD-4072-A16F-4C29F5CEE070}" destId="{36F308FA-1E38-439C-8601-98AA5714545C}" srcOrd="2" destOrd="0" presId="urn:microsoft.com/office/officeart/2005/8/layout/hierarchy2"/>
    <dgm:cxn modelId="{87B33B95-F76B-455C-9FA7-063EA8AE0A00}" type="presParOf" srcId="{36F308FA-1E38-439C-8601-98AA5714545C}" destId="{52096DBF-2D54-4D4E-B877-B62C20334703}" srcOrd="0" destOrd="0" presId="urn:microsoft.com/office/officeart/2005/8/layout/hierarchy2"/>
    <dgm:cxn modelId="{CB814069-9E06-4243-A7D5-58EA928FA720}" type="presParOf" srcId="{65B48E1A-60CD-4072-A16F-4C29F5CEE070}" destId="{489A0823-9E46-4E12-B56D-DC4D00F818DB}" srcOrd="3" destOrd="0" presId="urn:microsoft.com/office/officeart/2005/8/layout/hierarchy2"/>
    <dgm:cxn modelId="{53164DFD-A86A-4789-85D3-7A368C425A83}" type="presParOf" srcId="{489A0823-9E46-4E12-B56D-DC4D00F818DB}" destId="{B1D17386-9F96-4DF9-A48E-4DBC6BCD0D7E}" srcOrd="0" destOrd="0" presId="urn:microsoft.com/office/officeart/2005/8/layout/hierarchy2"/>
    <dgm:cxn modelId="{E07DC6BB-ED0A-4509-8DA3-DFAAD0E09215}" type="presParOf" srcId="{489A0823-9E46-4E12-B56D-DC4D00F818DB}" destId="{A9C5C8D6-C476-433E-9727-7A4360EFED2C}" srcOrd="1" destOrd="0" presId="urn:microsoft.com/office/officeart/2005/8/layout/hierarchy2"/>
    <dgm:cxn modelId="{6743FEC5-9A3D-46D9-90E8-924A01C02C44}" type="presParOf" srcId="{65B48E1A-60CD-4072-A16F-4C29F5CEE070}" destId="{4CF452C5-09AC-4FB8-8312-60BD99255072}" srcOrd="4" destOrd="0" presId="urn:microsoft.com/office/officeart/2005/8/layout/hierarchy2"/>
    <dgm:cxn modelId="{08D3A9D2-0847-4E01-92B2-2BB7B31CCEFF}" type="presParOf" srcId="{4CF452C5-09AC-4FB8-8312-60BD99255072}" destId="{0138FFD1-10E1-4DA9-8739-E2EC727BA39A}" srcOrd="0" destOrd="0" presId="urn:microsoft.com/office/officeart/2005/8/layout/hierarchy2"/>
    <dgm:cxn modelId="{42FD13BA-56E5-49F0-8C44-99D29325D421}" type="presParOf" srcId="{65B48E1A-60CD-4072-A16F-4C29F5CEE070}" destId="{5409B8CB-CE10-44EB-93CC-BF2DB42B73BB}" srcOrd="5" destOrd="0" presId="urn:microsoft.com/office/officeart/2005/8/layout/hierarchy2"/>
    <dgm:cxn modelId="{1CEE3ABA-848A-40F6-B030-F0F4EF260B57}" type="presParOf" srcId="{5409B8CB-CE10-44EB-93CC-BF2DB42B73BB}" destId="{B4C1C5E6-1284-4810-96BD-5FEF122A03A0}" srcOrd="0" destOrd="0" presId="urn:microsoft.com/office/officeart/2005/8/layout/hierarchy2"/>
    <dgm:cxn modelId="{CED3BA82-D6FE-4792-8578-274642CEC142}" type="presParOf" srcId="{5409B8CB-CE10-44EB-93CC-BF2DB42B73BB}" destId="{819E0CC3-7871-4927-B5D0-1232F6A9EFDD}"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362048E-6855-4B32-AA76-C0EA44CC621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ID"/>
        </a:p>
      </dgm:t>
    </dgm:pt>
    <dgm:pt modelId="{5C09CE7C-7B49-42AD-ADE0-239C883CC69F}">
      <dgm:prSet phldrT="[Text]" custT="1"/>
      <dgm:spPr/>
      <dgm:t>
        <a:bodyPr/>
        <a:lstStyle/>
        <a:p>
          <a:r>
            <a:rPr lang="en-ID" sz="1200" dirty="0" err="1"/>
            <a:t>pendekatan</a:t>
          </a:r>
          <a:r>
            <a:rPr lang="en-ID" sz="1200" dirty="0"/>
            <a:t> </a:t>
          </a:r>
          <a:r>
            <a:rPr lang="en-ID" sz="1200" dirty="0" err="1"/>
            <a:t>terhadap</a:t>
          </a:r>
          <a:r>
            <a:rPr lang="en-ID" sz="1200" dirty="0"/>
            <a:t> </a:t>
          </a:r>
          <a:r>
            <a:rPr lang="en-ID" sz="1200" dirty="0" err="1"/>
            <a:t>teori</a:t>
          </a:r>
          <a:r>
            <a:rPr lang="en-ID" sz="1200" dirty="0"/>
            <a:t> dan </a:t>
          </a:r>
          <a:r>
            <a:rPr lang="en-ID" sz="1200" dirty="0" err="1"/>
            <a:t>praktek</a:t>
          </a:r>
          <a:r>
            <a:rPr lang="en-ID" sz="1200" dirty="0"/>
            <a:t> </a:t>
          </a:r>
          <a:r>
            <a:rPr lang="en-ID" sz="1200" dirty="0" err="1"/>
            <a:t>manajemen</a:t>
          </a:r>
          <a:r>
            <a:rPr lang="en-ID" sz="1200" dirty="0"/>
            <a:t> </a:t>
          </a:r>
          <a:r>
            <a:rPr lang="en-ID" sz="1200" dirty="0" err="1"/>
            <a:t>pendidikan</a:t>
          </a:r>
          <a:r>
            <a:rPr lang="en-ID" sz="1200" dirty="0"/>
            <a:t>:</a:t>
          </a:r>
        </a:p>
      </dgm:t>
    </dgm:pt>
    <dgm:pt modelId="{A5FF02CB-6115-48E5-8125-79172993D36E}" type="parTrans" cxnId="{59E53B97-EA6D-456E-A97E-60E96C06F82C}">
      <dgm:prSet/>
      <dgm:spPr/>
      <dgm:t>
        <a:bodyPr/>
        <a:lstStyle/>
        <a:p>
          <a:endParaRPr lang="en-ID" sz="4400"/>
        </a:p>
      </dgm:t>
    </dgm:pt>
    <dgm:pt modelId="{0EEEF1B7-74A0-4A88-A3DB-207D89F1338C}" type="sibTrans" cxnId="{59E53B97-EA6D-456E-A97E-60E96C06F82C}">
      <dgm:prSet/>
      <dgm:spPr/>
      <dgm:t>
        <a:bodyPr/>
        <a:lstStyle/>
        <a:p>
          <a:endParaRPr lang="en-ID" sz="4400"/>
        </a:p>
      </dgm:t>
    </dgm:pt>
    <dgm:pt modelId="{AE49DC62-14A2-4118-9877-1C391FF152A8}">
      <dgm:prSet custT="1"/>
      <dgm:spPr/>
      <dgm:t>
        <a:bodyPr/>
        <a:lstStyle/>
        <a:p>
          <a:pPr>
            <a:buFont typeface="+mj-lt"/>
            <a:buAutoNum type="arabicPeriod"/>
          </a:pPr>
          <a:r>
            <a:rPr lang="en-ID" sz="1100" dirty="0" err="1"/>
            <a:t>Empirikal</a:t>
          </a:r>
          <a:r>
            <a:rPr lang="en-ID" sz="1100" dirty="0"/>
            <a:t> </a:t>
          </a:r>
          <a:r>
            <a:rPr lang="en-ID" sz="1100" dirty="0" err="1"/>
            <a:t>atau</a:t>
          </a:r>
          <a:r>
            <a:rPr lang="en-ID" sz="1100" dirty="0"/>
            <a:t> </a:t>
          </a:r>
          <a:r>
            <a:rPr lang="en-ID" sz="1100" dirty="0" err="1"/>
            <a:t>Kasus</a:t>
          </a:r>
          <a:r>
            <a:rPr lang="en-ID" sz="1100" dirty="0"/>
            <a:t>: </a:t>
          </a:r>
          <a:r>
            <a:rPr lang="en-ID" sz="1100" dirty="0" err="1"/>
            <a:t>Pengkajian</a:t>
          </a:r>
          <a:r>
            <a:rPr lang="en-ID" sz="1100" dirty="0"/>
            <a:t> </a:t>
          </a:r>
          <a:r>
            <a:rPr lang="en-ID" sz="1100" dirty="0" err="1"/>
            <a:t>manajemen</a:t>
          </a:r>
          <a:r>
            <a:rPr lang="en-ID" sz="1100" dirty="0"/>
            <a:t> </a:t>
          </a:r>
          <a:r>
            <a:rPr lang="en-ID" sz="1100" dirty="0" err="1"/>
            <a:t>pendidikan</a:t>
          </a:r>
          <a:r>
            <a:rPr lang="en-ID" sz="1100" dirty="0"/>
            <a:t> </a:t>
          </a:r>
          <a:r>
            <a:rPr lang="en-ID" sz="1100" dirty="0" err="1"/>
            <a:t>berdasarkan</a:t>
          </a:r>
          <a:r>
            <a:rPr lang="en-ID" sz="1100" dirty="0"/>
            <a:t> </a:t>
          </a:r>
          <a:r>
            <a:rPr lang="en-ID" sz="1100" dirty="0" err="1"/>
            <a:t>pengalaman</a:t>
          </a:r>
          <a:r>
            <a:rPr lang="en-ID" sz="1100" dirty="0"/>
            <a:t> dan </a:t>
          </a:r>
          <a:r>
            <a:rPr lang="en-ID" sz="1100" dirty="0" err="1"/>
            <a:t>kasus</a:t>
          </a:r>
          <a:r>
            <a:rPr lang="en-ID" sz="1100" dirty="0"/>
            <a:t> yang </a:t>
          </a:r>
          <a:r>
            <a:rPr lang="en-ID" sz="1100" dirty="0" err="1"/>
            <a:t>terjadi</a:t>
          </a:r>
          <a:r>
            <a:rPr lang="en-ID" sz="1100" dirty="0"/>
            <a:t> di masa </a:t>
          </a:r>
          <a:r>
            <a:rPr lang="en-ID" sz="1100" dirty="0" err="1"/>
            <a:t>lalu</a:t>
          </a:r>
          <a:r>
            <a:rPr lang="en-ID" sz="1100" dirty="0"/>
            <a:t>.</a:t>
          </a:r>
        </a:p>
      </dgm:t>
    </dgm:pt>
    <dgm:pt modelId="{A9D448EC-C19A-4C19-8AD4-A29A254B2228}" type="parTrans" cxnId="{78D729BD-CB4F-4F21-AC9C-CA11E4E4B150}">
      <dgm:prSet custT="1"/>
      <dgm:spPr/>
      <dgm:t>
        <a:bodyPr/>
        <a:lstStyle/>
        <a:p>
          <a:endParaRPr lang="en-ID" sz="1050"/>
        </a:p>
      </dgm:t>
    </dgm:pt>
    <dgm:pt modelId="{169D2E47-FFC1-4B7F-B4BC-F1934472C1DA}" type="sibTrans" cxnId="{78D729BD-CB4F-4F21-AC9C-CA11E4E4B150}">
      <dgm:prSet/>
      <dgm:spPr/>
      <dgm:t>
        <a:bodyPr/>
        <a:lstStyle/>
        <a:p>
          <a:endParaRPr lang="en-ID" sz="4400"/>
        </a:p>
      </dgm:t>
    </dgm:pt>
    <dgm:pt modelId="{E2ECB5B8-B94C-49DD-8CEC-8BF0430A875D}">
      <dgm:prSet custT="1"/>
      <dgm:spPr/>
      <dgm:t>
        <a:bodyPr/>
        <a:lstStyle/>
        <a:p>
          <a:pPr>
            <a:buFont typeface="+mj-lt"/>
            <a:buAutoNum type="arabicPeriod"/>
          </a:pPr>
          <a:r>
            <a:rPr lang="en-ID" sz="1100" dirty="0" err="1"/>
            <a:t>Perilaku</a:t>
          </a:r>
          <a:r>
            <a:rPr lang="en-ID" sz="1100" dirty="0"/>
            <a:t> </a:t>
          </a:r>
          <a:r>
            <a:rPr lang="en-ID" sz="1100" dirty="0" err="1"/>
            <a:t>Antar</a:t>
          </a:r>
          <a:r>
            <a:rPr lang="en-ID" sz="1100" dirty="0"/>
            <a:t> </a:t>
          </a:r>
          <a:r>
            <a:rPr lang="en-ID" sz="1100" dirty="0" err="1"/>
            <a:t>Pribadi</a:t>
          </a:r>
          <a:r>
            <a:rPr lang="en-ID" sz="1100" dirty="0"/>
            <a:t>: </a:t>
          </a:r>
          <a:r>
            <a:rPr lang="en-ID" sz="1100" dirty="0" err="1"/>
            <a:t>Studi</a:t>
          </a:r>
          <a:r>
            <a:rPr lang="en-ID" sz="1100" dirty="0"/>
            <a:t> </a:t>
          </a:r>
          <a:r>
            <a:rPr lang="en-ID" sz="1100" dirty="0" err="1"/>
            <a:t>tentang</a:t>
          </a:r>
          <a:r>
            <a:rPr lang="en-ID" sz="1100" dirty="0"/>
            <a:t> </a:t>
          </a:r>
          <a:r>
            <a:rPr lang="en-ID" sz="1100" dirty="0" err="1"/>
            <a:t>hubungan</a:t>
          </a:r>
          <a:r>
            <a:rPr lang="en-ID" sz="1100" dirty="0"/>
            <a:t> dan </a:t>
          </a:r>
          <a:r>
            <a:rPr lang="en-ID" sz="1100" dirty="0" err="1"/>
            <a:t>motivasi</a:t>
          </a:r>
          <a:r>
            <a:rPr lang="en-ID" sz="1100" dirty="0"/>
            <a:t> </a:t>
          </a:r>
          <a:r>
            <a:rPr lang="en-ID" sz="1100" dirty="0" err="1"/>
            <a:t>individu</a:t>
          </a:r>
          <a:r>
            <a:rPr lang="en-ID" sz="1100" dirty="0"/>
            <a:t> </a:t>
          </a:r>
          <a:r>
            <a:rPr lang="en-ID" sz="1100" dirty="0" err="1"/>
            <a:t>dalam</a:t>
          </a:r>
          <a:r>
            <a:rPr lang="en-ID" sz="1100" dirty="0"/>
            <a:t> </a:t>
          </a:r>
          <a:r>
            <a:rPr lang="en-ID" sz="1100" dirty="0" err="1"/>
            <a:t>organisasi</a:t>
          </a:r>
          <a:r>
            <a:rPr lang="en-ID" sz="1100" dirty="0"/>
            <a:t> </a:t>
          </a:r>
          <a:r>
            <a:rPr lang="en-ID" sz="1100" dirty="0" err="1"/>
            <a:t>pendidikan</a:t>
          </a:r>
          <a:r>
            <a:rPr lang="en-ID" sz="1100" dirty="0"/>
            <a:t>.</a:t>
          </a:r>
        </a:p>
      </dgm:t>
    </dgm:pt>
    <dgm:pt modelId="{3E1EF767-24EB-492A-9AA8-B58B7F15BB97}" type="parTrans" cxnId="{522DB574-1166-4AC8-8BCC-2150813C4110}">
      <dgm:prSet custT="1"/>
      <dgm:spPr/>
      <dgm:t>
        <a:bodyPr/>
        <a:lstStyle/>
        <a:p>
          <a:endParaRPr lang="en-ID" sz="1050"/>
        </a:p>
      </dgm:t>
    </dgm:pt>
    <dgm:pt modelId="{CFB7A062-E5FC-44F3-8E4F-48982AF172C3}" type="sibTrans" cxnId="{522DB574-1166-4AC8-8BCC-2150813C4110}">
      <dgm:prSet/>
      <dgm:spPr/>
      <dgm:t>
        <a:bodyPr/>
        <a:lstStyle/>
        <a:p>
          <a:endParaRPr lang="en-ID" sz="4400"/>
        </a:p>
      </dgm:t>
    </dgm:pt>
    <dgm:pt modelId="{1318D1F8-93A0-457D-B098-E70CCBC91438}">
      <dgm:prSet custT="1"/>
      <dgm:spPr/>
      <dgm:t>
        <a:bodyPr/>
        <a:lstStyle/>
        <a:p>
          <a:pPr>
            <a:buFont typeface="+mj-lt"/>
            <a:buAutoNum type="arabicPeriod"/>
          </a:pPr>
          <a:r>
            <a:rPr lang="en-ID" sz="1100" dirty="0" err="1"/>
            <a:t>Perilaku</a:t>
          </a:r>
          <a:r>
            <a:rPr lang="en-ID" sz="1100" dirty="0"/>
            <a:t> </a:t>
          </a:r>
          <a:r>
            <a:rPr lang="en-ID" sz="1100" dirty="0" err="1"/>
            <a:t>Kelompok</a:t>
          </a:r>
          <a:r>
            <a:rPr lang="en-ID" sz="1100" dirty="0"/>
            <a:t>: </a:t>
          </a:r>
          <a:r>
            <a:rPr lang="en-ID" sz="1100" dirty="0" err="1"/>
            <a:t>Penelitian</a:t>
          </a:r>
          <a:r>
            <a:rPr lang="en-ID" sz="1100" dirty="0"/>
            <a:t> </a:t>
          </a:r>
          <a:r>
            <a:rPr lang="en-ID" sz="1100" dirty="0" err="1"/>
            <a:t>mengenai</a:t>
          </a:r>
          <a:r>
            <a:rPr lang="en-ID" sz="1100" dirty="0"/>
            <a:t> </a:t>
          </a:r>
          <a:r>
            <a:rPr lang="en-ID" sz="1100" dirty="0" err="1"/>
            <a:t>pola</a:t>
          </a:r>
          <a:r>
            <a:rPr lang="en-ID" sz="1100" dirty="0"/>
            <a:t> </a:t>
          </a:r>
          <a:r>
            <a:rPr lang="en-ID" sz="1100" dirty="0" err="1"/>
            <a:t>perilaku</a:t>
          </a:r>
          <a:r>
            <a:rPr lang="en-ID" sz="1100" dirty="0"/>
            <a:t> </a:t>
          </a:r>
          <a:r>
            <a:rPr lang="en-ID" sz="1100" dirty="0" err="1"/>
            <a:t>kelompok</a:t>
          </a:r>
          <a:r>
            <a:rPr lang="en-ID" sz="1100" dirty="0"/>
            <a:t> </a:t>
          </a:r>
          <a:r>
            <a:rPr lang="en-ID" sz="1100" dirty="0" err="1"/>
            <a:t>dalam</a:t>
          </a:r>
          <a:r>
            <a:rPr lang="en-ID" sz="1100" dirty="0"/>
            <a:t> </a:t>
          </a:r>
          <a:r>
            <a:rPr lang="en-ID" sz="1100" dirty="0" err="1"/>
            <a:t>konteks</a:t>
          </a:r>
          <a:r>
            <a:rPr lang="en-ID" sz="1100" dirty="0"/>
            <a:t> </a:t>
          </a:r>
          <a:r>
            <a:rPr lang="en-ID" sz="1100" dirty="0" err="1"/>
            <a:t>sekolah</a:t>
          </a:r>
          <a:r>
            <a:rPr lang="en-ID" sz="1100" dirty="0"/>
            <a:t>.</a:t>
          </a:r>
        </a:p>
      </dgm:t>
    </dgm:pt>
    <dgm:pt modelId="{0CB2B6B0-2820-4CAD-B396-EA44A7F00F60}" type="parTrans" cxnId="{106F704B-D2D4-44F7-B88F-E86BF72AA119}">
      <dgm:prSet custT="1"/>
      <dgm:spPr/>
      <dgm:t>
        <a:bodyPr/>
        <a:lstStyle/>
        <a:p>
          <a:endParaRPr lang="en-ID" sz="1050"/>
        </a:p>
      </dgm:t>
    </dgm:pt>
    <dgm:pt modelId="{E3C1655F-FB49-4815-BDD1-93AA4D71A909}" type="sibTrans" cxnId="{106F704B-D2D4-44F7-B88F-E86BF72AA119}">
      <dgm:prSet/>
      <dgm:spPr/>
      <dgm:t>
        <a:bodyPr/>
        <a:lstStyle/>
        <a:p>
          <a:endParaRPr lang="en-ID" sz="4400"/>
        </a:p>
      </dgm:t>
    </dgm:pt>
    <dgm:pt modelId="{B64AD398-2F3C-47C7-96FF-08803062F471}">
      <dgm:prSet custT="1"/>
      <dgm:spPr/>
      <dgm:t>
        <a:bodyPr/>
        <a:lstStyle/>
        <a:p>
          <a:pPr>
            <a:buFont typeface="+mj-lt"/>
            <a:buAutoNum type="arabicPeriod"/>
          </a:pPr>
          <a:r>
            <a:rPr lang="en-ID" sz="1100" dirty="0" err="1"/>
            <a:t>Sistem-Sistem</a:t>
          </a:r>
          <a:r>
            <a:rPr lang="en-ID" sz="1100" dirty="0"/>
            <a:t> </a:t>
          </a:r>
          <a:r>
            <a:rPr lang="en-ID" sz="1100" dirty="0" err="1"/>
            <a:t>Sosial</a:t>
          </a:r>
          <a:r>
            <a:rPr lang="en-ID" sz="1100" dirty="0"/>
            <a:t> </a:t>
          </a:r>
          <a:r>
            <a:rPr lang="en-ID" sz="1100" dirty="0" err="1"/>
            <a:t>Kooperatif</a:t>
          </a:r>
          <a:r>
            <a:rPr lang="en-ID" sz="1100" dirty="0"/>
            <a:t>: </a:t>
          </a:r>
          <a:r>
            <a:rPr lang="en-ID" sz="1100" dirty="0" err="1"/>
            <a:t>Pemahaman</a:t>
          </a:r>
          <a:r>
            <a:rPr lang="en-ID" sz="1100" dirty="0"/>
            <a:t> </a:t>
          </a:r>
          <a:r>
            <a:rPr lang="en-ID" sz="1100" dirty="0" err="1"/>
            <a:t>terhadap</a:t>
          </a:r>
          <a:r>
            <a:rPr lang="en-ID" sz="1100" dirty="0"/>
            <a:t> </a:t>
          </a:r>
          <a:r>
            <a:rPr lang="en-ID" sz="1100" dirty="0" err="1"/>
            <a:t>hubungan</a:t>
          </a:r>
          <a:r>
            <a:rPr lang="en-ID" sz="1100" dirty="0"/>
            <a:t> </a:t>
          </a:r>
          <a:r>
            <a:rPr lang="en-ID" sz="1100" dirty="0" err="1"/>
            <a:t>antara</a:t>
          </a:r>
          <a:r>
            <a:rPr lang="en-ID" sz="1100" dirty="0"/>
            <a:t> </a:t>
          </a:r>
          <a:r>
            <a:rPr lang="en-ID" sz="1100" dirty="0" err="1"/>
            <a:t>individu</a:t>
          </a:r>
          <a:r>
            <a:rPr lang="en-ID" sz="1100" dirty="0"/>
            <a:t> dan </a:t>
          </a:r>
          <a:r>
            <a:rPr lang="en-ID" sz="1100" dirty="0" err="1"/>
            <a:t>kelompok</a:t>
          </a:r>
          <a:r>
            <a:rPr lang="en-ID" sz="1100" dirty="0"/>
            <a:t> </a:t>
          </a:r>
          <a:r>
            <a:rPr lang="en-ID" sz="1100" dirty="0" err="1"/>
            <a:t>dalam</a:t>
          </a:r>
          <a:r>
            <a:rPr lang="en-ID" sz="1100" dirty="0"/>
            <a:t> </a:t>
          </a:r>
          <a:r>
            <a:rPr lang="en-ID" sz="1100" dirty="0" err="1"/>
            <a:t>mencapai</a:t>
          </a:r>
          <a:r>
            <a:rPr lang="en-ID" sz="1100" dirty="0"/>
            <a:t> </a:t>
          </a:r>
          <a:r>
            <a:rPr lang="en-ID" sz="1100" dirty="0" err="1"/>
            <a:t>tujuan</a:t>
          </a:r>
          <a:r>
            <a:rPr lang="en-ID" sz="1100" dirty="0"/>
            <a:t>.</a:t>
          </a:r>
        </a:p>
      </dgm:t>
    </dgm:pt>
    <dgm:pt modelId="{E55941F4-8F0A-46FF-B7BB-D27936F04272}" type="parTrans" cxnId="{005E77D8-E5DA-4BE8-A2EA-AA517D9BBC53}">
      <dgm:prSet custT="1"/>
      <dgm:spPr/>
      <dgm:t>
        <a:bodyPr/>
        <a:lstStyle/>
        <a:p>
          <a:endParaRPr lang="en-ID" sz="1050"/>
        </a:p>
      </dgm:t>
    </dgm:pt>
    <dgm:pt modelId="{69A3CE38-6B83-43CC-A805-79C0983D3DFB}" type="sibTrans" cxnId="{005E77D8-E5DA-4BE8-A2EA-AA517D9BBC53}">
      <dgm:prSet/>
      <dgm:spPr/>
      <dgm:t>
        <a:bodyPr/>
        <a:lstStyle/>
        <a:p>
          <a:endParaRPr lang="en-ID" sz="4400"/>
        </a:p>
      </dgm:t>
    </dgm:pt>
    <dgm:pt modelId="{07338DA3-C087-4AB2-B554-FB08F75D27D6}">
      <dgm:prSet custT="1"/>
      <dgm:spPr/>
      <dgm:t>
        <a:bodyPr/>
        <a:lstStyle/>
        <a:p>
          <a:pPr>
            <a:buFont typeface="+mj-lt"/>
            <a:buAutoNum type="arabicPeriod"/>
          </a:pPr>
          <a:r>
            <a:rPr lang="en-ID" sz="1100" dirty="0" err="1"/>
            <a:t>Sistem-Sistem</a:t>
          </a:r>
          <a:r>
            <a:rPr lang="en-ID" sz="1100" dirty="0"/>
            <a:t> </a:t>
          </a:r>
          <a:r>
            <a:rPr lang="en-ID" sz="1100" dirty="0" err="1"/>
            <a:t>Sosio</a:t>
          </a:r>
          <a:r>
            <a:rPr lang="en-ID" sz="1100" dirty="0"/>
            <a:t> </a:t>
          </a:r>
          <a:r>
            <a:rPr lang="en-ID" sz="1100" dirty="0" err="1"/>
            <a:t>Teknikal</a:t>
          </a:r>
          <a:r>
            <a:rPr lang="en-ID" sz="1100" dirty="0"/>
            <a:t>: </a:t>
          </a:r>
          <a:r>
            <a:rPr lang="en-ID" sz="1100" dirty="0" err="1"/>
            <a:t>Integrasi</a:t>
          </a:r>
          <a:r>
            <a:rPr lang="en-ID" sz="1100" dirty="0"/>
            <a:t> </a:t>
          </a:r>
          <a:r>
            <a:rPr lang="en-ID" sz="1100" dirty="0" err="1"/>
            <a:t>antara</a:t>
          </a:r>
          <a:r>
            <a:rPr lang="en-ID" sz="1100" dirty="0"/>
            <a:t> </a:t>
          </a:r>
          <a:r>
            <a:rPr lang="en-ID" sz="1100" dirty="0" err="1"/>
            <a:t>aspek</a:t>
          </a:r>
          <a:r>
            <a:rPr lang="en-ID" sz="1100" dirty="0"/>
            <a:t> </a:t>
          </a:r>
          <a:r>
            <a:rPr lang="en-ID" sz="1100" dirty="0" err="1"/>
            <a:t>teknis</a:t>
          </a:r>
          <a:r>
            <a:rPr lang="en-ID" sz="1100" dirty="0"/>
            <a:t> dan </a:t>
          </a:r>
          <a:r>
            <a:rPr lang="en-ID" sz="1100" dirty="0" err="1"/>
            <a:t>sosial</a:t>
          </a:r>
          <a:r>
            <a:rPr lang="en-ID" sz="1100" dirty="0"/>
            <a:t> </a:t>
          </a:r>
          <a:r>
            <a:rPr lang="en-ID" sz="1100" dirty="0" err="1"/>
            <a:t>dalam</a:t>
          </a:r>
          <a:r>
            <a:rPr lang="en-ID" sz="1100" dirty="0"/>
            <a:t> </a:t>
          </a:r>
          <a:r>
            <a:rPr lang="en-ID" sz="1100" dirty="0" err="1"/>
            <a:t>manajemen</a:t>
          </a:r>
          <a:r>
            <a:rPr lang="en-ID" sz="1100" dirty="0"/>
            <a:t> </a:t>
          </a:r>
          <a:r>
            <a:rPr lang="en-ID" sz="1100" dirty="0" err="1"/>
            <a:t>pendidikan</a:t>
          </a:r>
          <a:r>
            <a:rPr lang="en-ID" sz="1100" dirty="0"/>
            <a:t>.</a:t>
          </a:r>
        </a:p>
      </dgm:t>
    </dgm:pt>
    <dgm:pt modelId="{A83DC036-0D54-4187-A3C2-7D3A51BF40A0}" type="parTrans" cxnId="{7C68B868-4B3D-4C8E-AB31-EB3E034AFA45}">
      <dgm:prSet custT="1"/>
      <dgm:spPr/>
      <dgm:t>
        <a:bodyPr/>
        <a:lstStyle/>
        <a:p>
          <a:endParaRPr lang="en-ID" sz="1050"/>
        </a:p>
      </dgm:t>
    </dgm:pt>
    <dgm:pt modelId="{D72485E8-EB4A-490C-A49D-B4543510C3D2}" type="sibTrans" cxnId="{7C68B868-4B3D-4C8E-AB31-EB3E034AFA45}">
      <dgm:prSet/>
      <dgm:spPr/>
      <dgm:t>
        <a:bodyPr/>
        <a:lstStyle/>
        <a:p>
          <a:endParaRPr lang="en-ID" sz="4400"/>
        </a:p>
      </dgm:t>
    </dgm:pt>
    <dgm:pt modelId="{10ED7E34-242B-4B22-BFA6-FF05A4D3F68F}">
      <dgm:prSet custT="1"/>
      <dgm:spPr/>
      <dgm:t>
        <a:bodyPr/>
        <a:lstStyle/>
        <a:p>
          <a:pPr>
            <a:buFont typeface="+mj-lt"/>
            <a:buAutoNum type="arabicPeriod"/>
          </a:pPr>
          <a:r>
            <a:rPr lang="en-ID" sz="1100" dirty="0" err="1"/>
            <a:t>Teori</a:t>
          </a:r>
          <a:r>
            <a:rPr lang="en-ID" sz="1100" dirty="0"/>
            <a:t> Keputusan: </a:t>
          </a:r>
          <a:r>
            <a:rPr lang="en-ID" sz="1100" dirty="0" err="1"/>
            <a:t>Peran</a:t>
          </a:r>
          <a:r>
            <a:rPr lang="en-ID" sz="1100" dirty="0"/>
            <a:t> </a:t>
          </a:r>
          <a:r>
            <a:rPr lang="en-ID" sz="1100" dirty="0" err="1"/>
            <a:t>pengambilan</a:t>
          </a:r>
          <a:r>
            <a:rPr lang="en-ID" sz="1100" dirty="0"/>
            <a:t> </a:t>
          </a:r>
          <a:r>
            <a:rPr lang="en-ID" sz="1100" dirty="0" err="1"/>
            <a:t>keputusan</a:t>
          </a:r>
          <a:r>
            <a:rPr lang="en-ID" sz="1100" dirty="0"/>
            <a:t> </a:t>
          </a:r>
          <a:r>
            <a:rPr lang="en-ID" sz="1100" dirty="0" err="1"/>
            <a:t>dalam</a:t>
          </a:r>
          <a:r>
            <a:rPr lang="en-ID" sz="1100" dirty="0"/>
            <a:t> </a:t>
          </a:r>
          <a:r>
            <a:rPr lang="en-ID" sz="1100" dirty="0" err="1"/>
            <a:t>manajemen</a:t>
          </a:r>
          <a:r>
            <a:rPr lang="en-ID" sz="1100" dirty="0"/>
            <a:t> </a:t>
          </a:r>
          <a:r>
            <a:rPr lang="en-ID" sz="1100" dirty="0" err="1"/>
            <a:t>pendidikan</a:t>
          </a:r>
          <a:r>
            <a:rPr lang="en-ID" sz="1100" dirty="0"/>
            <a:t>.</a:t>
          </a:r>
        </a:p>
      </dgm:t>
    </dgm:pt>
    <dgm:pt modelId="{119F8CCE-84C0-482E-9AA8-EEE15C722396}" type="parTrans" cxnId="{E122F534-A9C0-435D-92A0-79020FCE0F3D}">
      <dgm:prSet custT="1"/>
      <dgm:spPr/>
      <dgm:t>
        <a:bodyPr/>
        <a:lstStyle/>
        <a:p>
          <a:endParaRPr lang="en-ID" sz="1050"/>
        </a:p>
      </dgm:t>
    </dgm:pt>
    <dgm:pt modelId="{2CC7F4D9-47C2-4E1A-A1ED-2BEE2648279E}" type="sibTrans" cxnId="{E122F534-A9C0-435D-92A0-79020FCE0F3D}">
      <dgm:prSet/>
      <dgm:spPr/>
      <dgm:t>
        <a:bodyPr/>
        <a:lstStyle/>
        <a:p>
          <a:endParaRPr lang="en-ID" sz="4400"/>
        </a:p>
      </dgm:t>
    </dgm:pt>
    <dgm:pt modelId="{70B3344E-6D9A-4BC6-B9A9-299E114832B8}">
      <dgm:prSet custT="1"/>
      <dgm:spPr/>
      <dgm:t>
        <a:bodyPr/>
        <a:lstStyle/>
        <a:p>
          <a:pPr>
            <a:buFont typeface="+mj-lt"/>
            <a:buAutoNum type="arabicPeriod"/>
          </a:pPr>
          <a:r>
            <a:rPr lang="en-ID" sz="1100" dirty="0" err="1"/>
            <a:t>Pendekatan</a:t>
          </a:r>
          <a:r>
            <a:rPr lang="en-ID" sz="1100" dirty="0"/>
            <a:t> </a:t>
          </a:r>
          <a:r>
            <a:rPr lang="en-ID" sz="1100" dirty="0" err="1"/>
            <a:t>Sistem</a:t>
          </a:r>
          <a:r>
            <a:rPr lang="en-ID" sz="1100" dirty="0"/>
            <a:t>: </a:t>
          </a:r>
          <a:r>
            <a:rPr lang="en-ID" sz="1100" dirty="0" err="1"/>
            <a:t>Mempelajari</a:t>
          </a:r>
          <a:r>
            <a:rPr lang="en-ID" sz="1100" dirty="0"/>
            <a:t> </a:t>
          </a:r>
          <a:r>
            <a:rPr lang="en-ID" sz="1100" dirty="0" err="1"/>
            <a:t>bagian-bagian</a:t>
          </a:r>
          <a:r>
            <a:rPr lang="en-ID" sz="1100" dirty="0"/>
            <a:t> yang </a:t>
          </a:r>
          <a:r>
            <a:rPr lang="en-ID" sz="1100" dirty="0" err="1"/>
            <a:t>saling</a:t>
          </a:r>
          <a:r>
            <a:rPr lang="en-ID" sz="1100" dirty="0"/>
            <a:t> </a:t>
          </a:r>
          <a:r>
            <a:rPr lang="en-ID" sz="1100" dirty="0" err="1"/>
            <a:t>terkait</a:t>
          </a:r>
          <a:r>
            <a:rPr lang="en-ID" sz="1100" dirty="0"/>
            <a:t> </a:t>
          </a:r>
          <a:r>
            <a:rPr lang="en-ID" sz="1100" dirty="0" err="1"/>
            <a:t>dalam</a:t>
          </a:r>
          <a:r>
            <a:rPr lang="en-ID" sz="1100" dirty="0"/>
            <a:t> </a:t>
          </a:r>
          <a:r>
            <a:rPr lang="en-ID" sz="1100" dirty="0" err="1"/>
            <a:t>organisasi</a:t>
          </a:r>
          <a:r>
            <a:rPr lang="en-ID" sz="1100" dirty="0"/>
            <a:t> </a:t>
          </a:r>
          <a:r>
            <a:rPr lang="en-ID" sz="1100" dirty="0" err="1"/>
            <a:t>pendidikan</a:t>
          </a:r>
          <a:r>
            <a:rPr lang="en-ID" sz="1100" dirty="0"/>
            <a:t>.</a:t>
          </a:r>
        </a:p>
      </dgm:t>
    </dgm:pt>
    <dgm:pt modelId="{F0CCEE26-B101-4E67-ABFD-780213113FD6}" type="parTrans" cxnId="{EA347407-47BE-4AF2-B47B-6F2B098EFE1C}">
      <dgm:prSet custT="1"/>
      <dgm:spPr/>
      <dgm:t>
        <a:bodyPr/>
        <a:lstStyle/>
        <a:p>
          <a:endParaRPr lang="en-ID" sz="1050"/>
        </a:p>
      </dgm:t>
    </dgm:pt>
    <dgm:pt modelId="{8240E7FB-FF9D-466D-AD27-8F48D6C4E356}" type="sibTrans" cxnId="{EA347407-47BE-4AF2-B47B-6F2B098EFE1C}">
      <dgm:prSet/>
      <dgm:spPr/>
      <dgm:t>
        <a:bodyPr/>
        <a:lstStyle/>
        <a:p>
          <a:endParaRPr lang="en-ID" sz="4400"/>
        </a:p>
      </dgm:t>
    </dgm:pt>
    <dgm:pt modelId="{040B22F7-27E0-4376-BDAC-C9CAEF86B7EE}">
      <dgm:prSet custT="1"/>
      <dgm:spPr/>
      <dgm:t>
        <a:bodyPr/>
        <a:lstStyle/>
        <a:p>
          <a:pPr>
            <a:buFont typeface="+mj-lt"/>
            <a:buAutoNum type="arabicPeriod"/>
          </a:pPr>
          <a:r>
            <a:rPr lang="en-ID" sz="1100" dirty="0"/>
            <a:t>Management Science: </a:t>
          </a:r>
          <a:r>
            <a:rPr lang="en-ID" sz="1100" dirty="0" err="1"/>
            <a:t>Penggunaan</a:t>
          </a:r>
          <a:r>
            <a:rPr lang="en-ID" sz="1100" dirty="0"/>
            <a:t> </a:t>
          </a:r>
          <a:r>
            <a:rPr lang="en-ID" sz="1100" dirty="0" err="1"/>
            <a:t>metode</a:t>
          </a:r>
          <a:r>
            <a:rPr lang="en-ID" sz="1100" dirty="0"/>
            <a:t> </a:t>
          </a:r>
          <a:r>
            <a:rPr lang="en-ID" sz="1100" dirty="0" err="1"/>
            <a:t>matematika</a:t>
          </a:r>
          <a:r>
            <a:rPr lang="en-ID" sz="1100" dirty="0"/>
            <a:t> </a:t>
          </a:r>
          <a:r>
            <a:rPr lang="en-ID" sz="1100" dirty="0" err="1"/>
            <a:t>dalam</a:t>
          </a:r>
          <a:r>
            <a:rPr lang="en-ID" sz="1100" dirty="0"/>
            <a:t> </a:t>
          </a:r>
          <a:r>
            <a:rPr lang="en-ID" sz="1100" dirty="0" err="1"/>
            <a:t>mengkaji</a:t>
          </a:r>
          <a:r>
            <a:rPr lang="en-ID" sz="1100" dirty="0"/>
            <a:t> </a:t>
          </a:r>
          <a:r>
            <a:rPr lang="en-ID" sz="1100" dirty="0" err="1"/>
            <a:t>manajemen</a:t>
          </a:r>
          <a:r>
            <a:rPr lang="en-ID" sz="1100" dirty="0"/>
            <a:t> </a:t>
          </a:r>
          <a:r>
            <a:rPr lang="en-ID" sz="1100" dirty="0" err="1"/>
            <a:t>pendidikan</a:t>
          </a:r>
          <a:r>
            <a:rPr lang="en-ID" sz="1100" dirty="0"/>
            <a:t>.</a:t>
          </a:r>
        </a:p>
      </dgm:t>
    </dgm:pt>
    <dgm:pt modelId="{1E10E184-2FE1-48E9-A784-B6732AEE432C}" type="parTrans" cxnId="{E48B66B4-17F5-4461-974A-F0C85A514F7C}">
      <dgm:prSet custT="1"/>
      <dgm:spPr/>
      <dgm:t>
        <a:bodyPr/>
        <a:lstStyle/>
        <a:p>
          <a:endParaRPr lang="en-ID" sz="1050"/>
        </a:p>
      </dgm:t>
    </dgm:pt>
    <dgm:pt modelId="{1BD7B19D-E685-4CA7-B0A9-3C7535919FBA}" type="sibTrans" cxnId="{E48B66B4-17F5-4461-974A-F0C85A514F7C}">
      <dgm:prSet/>
      <dgm:spPr/>
      <dgm:t>
        <a:bodyPr/>
        <a:lstStyle/>
        <a:p>
          <a:endParaRPr lang="en-ID" sz="4400"/>
        </a:p>
      </dgm:t>
    </dgm:pt>
    <dgm:pt modelId="{BDCC650F-5C81-4A66-842B-44C739B0E566}">
      <dgm:prSet custT="1"/>
      <dgm:spPr/>
      <dgm:t>
        <a:bodyPr/>
        <a:lstStyle/>
        <a:p>
          <a:pPr>
            <a:buFont typeface="+mj-lt"/>
            <a:buAutoNum type="arabicPeriod"/>
          </a:pPr>
          <a:r>
            <a:rPr lang="en-ID" sz="1100" dirty="0" err="1"/>
            <a:t>Kontingensi</a:t>
          </a:r>
          <a:r>
            <a:rPr lang="en-ID" sz="1100" dirty="0"/>
            <a:t> </a:t>
          </a:r>
          <a:r>
            <a:rPr lang="en-ID" sz="1100" dirty="0" err="1"/>
            <a:t>atau</a:t>
          </a:r>
          <a:r>
            <a:rPr lang="en-ID" sz="1100" dirty="0"/>
            <a:t> </a:t>
          </a:r>
          <a:r>
            <a:rPr lang="en-ID" sz="1100" dirty="0" err="1"/>
            <a:t>Situasional</a:t>
          </a:r>
          <a:r>
            <a:rPr lang="en-ID" sz="1100" dirty="0"/>
            <a:t>: </a:t>
          </a:r>
          <a:r>
            <a:rPr lang="en-ID" sz="1100" dirty="0" err="1"/>
            <a:t>Penyesuaian</a:t>
          </a:r>
          <a:r>
            <a:rPr lang="en-ID" sz="1100" dirty="0"/>
            <a:t> </a:t>
          </a:r>
          <a:r>
            <a:rPr lang="en-ID" sz="1100" dirty="0" err="1"/>
            <a:t>manajemen</a:t>
          </a:r>
          <a:r>
            <a:rPr lang="en-ID" sz="1100" dirty="0"/>
            <a:t> </a:t>
          </a:r>
          <a:r>
            <a:rPr lang="en-ID" sz="1100" dirty="0" err="1"/>
            <a:t>pendidikan</a:t>
          </a:r>
          <a:r>
            <a:rPr lang="en-ID" sz="1100" dirty="0"/>
            <a:t> </a:t>
          </a:r>
          <a:r>
            <a:rPr lang="en-ID" sz="1100" dirty="0" err="1"/>
            <a:t>terhadap</a:t>
          </a:r>
          <a:r>
            <a:rPr lang="en-ID" sz="1100" dirty="0"/>
            <a:t> </a:t>
          </a:r>
          <a:r>
            <a:rPr lang="en-ID" sz="1100" dirty="0" err="1"/>
            <a:t>situasi</a:t>
          </a:r>
          <a:r>
            <a:rPr lang="en-ID" sz="1100" dirty="0"/>
            <a:t> </a:t>
          </a:r>
          <a:r>
            <a:rPr lang="en-ID" sz="1100" dirty="0" err="1"/>
            <a:t>tertentu</a:t>
          </a:r>
          <a:r>
            <a:rPr lang="en-ID" sz="1100" dirty="0"/>
            <a:t>.</a:t>
          </a:r>
        </a:p>
      </dgm:t>
    </dgm:pt>
    <dgm:pt modelId="{605E094A-0122-4493-8F55-4FA7FFFEC4D6}" type="parTrans" cxnId="{54B1E52B-00A4-4C53-92CB-295B7EFB88A5}">
      <dgm:prSet custT="1"/>
      <dgm:spPr/>
      <dgm:t>
        <a:bodyPr/>
        <a:lstStyle/>
        <a:p>
          <a:endParaRPr lang="en-ID" sz="1050"/>
        </a:p>
      </dgm:t>
    </dgm:pt>
    <dgm:pt modelId="{1768F854-7840-4679-B1F8-15F022ACA153}" type="sibTrans" cxnId="{54B1E52B-00A4-4C53-92CB-295B7EFB88A5}">
      <dgm:prSet/>
      <dgm:spPr/>
      <dgm:t>
        <a:bodyPr/>
        <a:lstStyle/>
        <a:p>
          <a:endParaRPr lang="en-ID" sz="4400"/>
        </a:p>
      </dgm:t>
    </dgm:pt>
    <dgm:pt modelId="{37BFF77C-FD66-430E-B29F-CA4313C8EB55}">
      <dgm:prSet custT="1"/>
      <dgm:spPr/>
      <dgm:t>
        <a:bodyPr/>
        <a:lstStyle/>
        <a:p>
          <a:pPr>
            <a:buFont typeface="+mj-lt"/>
            <a:buAutoNum type="arabicPeriod"/>
          </a:pPr>
          <a:r>
            <a:rPr lang="en-ID" sz="1100" dirty="0" err="1"/>
            <a:t>Peranan-Peranan</a:t>
          </a:r>
          <a:r>
            <a:rPr lang="en-ID" sz="1100" dirty="0"/>
            <a:t> </a:t>
          </a:r>
          <a:r>
            <a:rPr lang="en-ID" sz="1100" dirty="0" err="1"/>
            <a:t>Manajerial</a:t>
          </a:r>
          <a:r>
            <a:rPr lang="en-ID" sz="1100" dirty="0"/>
            <a:t>: </a:t>
          </a:r>
          <a:r>
            <a:rPr lang="en-ID" sz="1100" dirty="0" err="1"/>
            <a:t>Identifikasi</a:t>
          </a:r>
          <a:r>
            <a:rPr lang="en-ID" sz="1100" dirty="0"/>
            <a:t> </a:t>
          </a:r>
          <a:r>
            <a:rPr lang="en-ID" sz="1100" dirty="0" err="1"/>
            <a:t>peran</a:t>
          </a:r>
          <a:r>
            <a:rPr lang="en-ID" sz="1100" dirty="0"/>
            <a:t> </a:t>
          </a:r>
          <a:r>
            <a:rPr lang="en-ID" sz="1100" dirty="0" err="1"/>
            <a:t>umum</a:t>
          </a:r>
          <a:r>
            <a:rPr lang="en-ID" sz="1100" dirty="0"/>
            <a:t> yang </a:t>
          </a:r>
          <a:r>
            <a:rPr lang="en-ID" sz="1100" dirty="0" err="1"/>
            <a:t>dimainkan</a:t>
          </a:r>
          <a:r>
            <a:rPr lang="en-ID" sz="1100" dirty="0"/>
            <a:t> oleh </a:t>
          </a:r>
          <a:r>
            <a:rPr lang="en-ID" sz="1100" dirty="0" err="1"/>
            <a:t>manajer</a:t>
          </a:r>
          <a:r>
            <a:rPr lang="en-ID" sz="1100" dirty="0"/>
            <a:t> (</a:t>
          </a:r>
          <a:r>
            <a:rPr lang="en-ID" sz="1100" dirty="0" err="1"/>
            <a:t>kepala</a:t>
          </a:r>
          <a:r>
            <a:rPr lang="en-ID" sz="1100" dirty="0"/>
            <a:t> </a:t>
          </a:r>
          <a:r>
            <a:rPr lang="en-ID" sz="1100" dirty="0" err="1"/>
            <a:t>sekolah</a:t>
          </a:r>
          <a:r>
            <a:rPr lang="en-ID" sz="1100" dirty="0"/>
            <a:t>).</a:t>
          </a:r>
        </a:p>
      </dgm:t>
    </dgm:pt>
    <dgm:pt modelId="{39E3863D-55FC-47A8-91A6-AD06CB34753A}" type="parTrans" cxnId="{7F863D7E-7EA0-4CDF-AD41-3CA926018D12}">
      <dgm:prSet custT="1"/>
      <dgm:spPr/>
      <dgm:t>
        <a:bodyPr/>
        <a:lstStyle/>
        <a:p>
          <a:endParaRPr lang="en-ID" sz="1050"/>
        </a:p>
      </dgm:t>
    </dgm:pt>
    <dgm:pt modelId="{AE87D6A6-73C2-4059-8C28-86EE25658AE2}" type="sibTrans" cxnId="{7F863D7E-7EA0-4CDF-AD41-3CA926018D12}">
      <dgm:prSet/>
      <dgm:spPr/>
      <dgm:t>
        <a:bodyPr/>
        <a:lstStyle/>
        <a:p>
          <a:endParaRPr lang="en-ID" sz="4400"/>
        </a:p>
      </dgm:t>
    </dgm:pt>
    <dgm:pt modelId="{FA8BBB86-60F8-48A9-8185-B2E7DE98AF5B}">
      <dgm:prSet custT="1"/>
      <dgm:spPr/>
      <dgm:t>
        <a:bodyPr/>
        <a:lstStyle/>
        <a:p>
          <a:pPr>
            <a:buFont typeface="+mj-lt"/>
            <a:buAutoNum type="arabicPeriod"/>
          </a:pPr>
          <a:r>
            <a:rPr lang="en-ID" sz="1100" dirty="0" err="1"/>
            <a:t>Operasional</a:t>
          </a:r>
          <a:r>
            <a:rPr lang="en-ID" sz="1100" dirty="0"/>
            <a:t>: </a:t>
          </a:r>
          <a:r>
            <a:rPr lang="en-ID" sz="1100" dirty="0" err="1"/>
            <a:t>Menggunakan</a:t>
          </a:r>
          <a:r>
            <a:rPr lang="en-ID" sz="1100" dirty="0"/>
            <a:t> </a:t>
          </a:r>
          <a:r>
            <a:rPr lang="en-ID" sz="1100" dirty="0" err="1"/>
            <a:t>konsep</a:t>
          </a:r>
          <a:r>
            <a:rPr lang="en-ID" sz="1100" dirty="0"/>
            <a:t>, </a:t>
          </a:r>
          <a:r>
            <a:rPr lang="en-ID" sz="1100" dirty="0" err="1"/>
            <a:t>prinsip</a:t>
          </a:r>
          <a:r>
            <a:rPr lang="en-ID" sz="1100" dirty="0"/>
            <a:t>, </a:t>
          </a:r>
          <a:r>
            <a:rPr lang="en-ID" sz="1100" dirty="0" err="1"/>
            <a:t>teori</a:t>
          </a:r>
          <a:r>
            <a:rPr lang="en-ID" sz="1100" dirty="0"/>
            <a:t>, dan </a:t>
          </a:r>
          <a:r>
            <a:rPr lang="en-ID" sz="1100" dirty="0" err="1"/>
            <a:t>teknik</a:t>
          </a:r>
          <a:r>
            <a:rPr lang="en-ID" sz="1100" dirty="0"/>
            <a:t> </a:t>
          </a:r>
          <a:r>
            <a:rPr lang="en-ID" sz="1100" dirty="0" err="1"/>
            <a:t>dalam</a:t>
          </a:r>
          <a:r>
            <a:rPr lang="en-ID" sz="1100" dirty="0"/>
            <a:t> </a:t>
          </a:r>
          <a:r>
            <a:rPr lang="en-ID" sz="1100" dirty="0" err="1"/>
            <a:t>merencanakan</a:t>
          </a:r>
          <a:r>
            <a:rPr lang="en-ID" sz="1100" dirty="0"/>
            <a:t> dan </a:t>
          </a:r>
          <a:r>
            <a:rPr lang="en-ID" sz="1100" dirty="0" err="1"/>
            <a:t>mengelola</a:t>
          </a:r>
          <a:r>
            <a:rPr lang="en-ID" sz="1100" dirty="0"/>
            <a:t> </a:t>
          </a:r>
          <a:r>
            <a:rPr lang="en-ID" sz="1100" dirty="0" err="1"/>
            <a:t>pendidikan</a:t>
          </a:r>
          <a:r>
            <a:rPr lang="en-ID" sz="1100" dirty="0"/>
            <a:t>.</a:t>
          </a:r>
        </a:p>
      </dgm:t>
    </dgm:pt>
    <dgm:pt modelId="{C4658AF5-2A95-4012-A101-B98D1237DC6F}" type="parTrans" cxnId="{2BC37B00-49FC-4264-9A09-BAC193174884}">
      <dgm:prSet custT="1"/>
      <dgm:spPr/>
      <dgm:t>
        <a:bodyPr/>
        <a:lstStyle/>
        <a:p>
          <a:endParaRPr lang="en-ID" sz="1050"/>
        </a:p>
      </dgm:t>
    </dgm:pt>
    <dgm:pt modelId="{31F329EE-01FB-4B1F-9061-52BB5EF99E4A}" type="sibTrans" cxnId="{2BC37B00-49FC-4264-9A09-BAC193174884}">
      <dgm:prSet/>
      <dgm:spPr/>
      <dgm:t>
        <a:bodyPr/>
        <a:lstStyle/>
        <a:p>
          <a:endParaRPr lang="en-ID" sz="4400"/>
        </a:p>
      </dgm:t>
    </dgm:pt>
    <dgm:pt modelId="{44AD88B5-FCBC-459D-9F93-221FA302A493}" type="pres">
      <dgm:prSet presAssocID="{9362048E-6855-4B32-AA76-C0EA44CC6218}" presName="diagram" presStyleCnt="0">
        <dgm:presLayoutVars>
          <dgm:chPref val="1"/>
          <dgm:dir/>
          <dgm:animOne val="branch"/>
          <dgm:animLvl val="lvl"/>
          <dgm:resizeHandles val="exact"/>
        </dgm:presLayoutVars>
      </dgm:prSet>
      <dgm:spPr/>
    </dgm:pt>
    <dgm:pt modelId="{1BB76943-C39C-4732-B06E-0AB59F137EA5}" type="pres">
      <dgm:prSet presAssocID="{5C09CE7C-7B49-42AD-ADE0-239C883CC69F}" presName="root1" presStyleCnt="0"/>
      <dgm:spPr/>
    </dgm:pt>
    <dgm:pt modelId="{7C9938DD-7C4E-41CD-AA3D-CC03EE628CED}" type="pres">
      <dgm:prSet presAssocID="{5C09CE7C-7B49-42AD-ADE0-239C883CC69F}" presName="LevelOneTextNode" presStyleLbl="node0" presStyleIdx="0" presStyleCnt="1" custScaleX="240538" custScaleY="209695">
        <dgm:presLayoutVars>
          <dgm:chPref val="3"/>
        </dgm:presLayoutVars>
      </dgm:prSet>
      <dgm:spPr/>
    </dgm:pt>
    <dgm:pt modelId="{FA1A5B82-141F-4464-8B3A-98F1EE0794A5}" type="pres">
      <dgm:prSet presAssocID="{5C09CE7C-7B49-42AD-ADE0-239C883CC69F}" presName="level2hierChild" presStyleCnt="0"/>
      <dgm:spPr/>
    </dgm:pt>
    <dgm:pt modelId="{673162F2-F607-404C-B2A0-526434FD1275}" type="pres">
      <dgm:prSet presAssocID="{A9D448EC-C19A-4C19-8AD4-A29A254B2228}" presName="conn2-1" presStyleLbl="parChTrans1D2" presStyleIdx="0" presStyleCnt="11"/>
      <dgm:spPr/>
    </dgm:pt>
    <dgm:pt modelId="{F8DAB122-68F8-4830-B7E7-FB0CD782BA47}" type="pres">
      <dgm:prSet presAssocID="{A9D448EC-C19A-4C19-8AD4-A29A254B2228}" presName="connTx" presStyleLbl="parChTrans1D2" presStyleIdx="0" presStyleCnt="11"/>
      <dgm:spPr/>
    </dgm:pt>
    <dgm:pt modelId="{6CBA447B-27BE-4D71-886C-73167F897FBC}" type="pres">
      <dgm:prSet presAssocID="{AE49DC62-14A2-4118-9877-1C391FF152A8}" presName="root2" presStyleCnt="0"/>
      <dgm:spPr/>
    </dgm:pt>
    <dgm:pt modelId="{E70EE2A6-ACF6-4F80-B4F0-77C6E2B41C38}" type="pres">
      <dgm:prSet presAssocID="{AE49DC62-14A2-4118-9877-1C391FF152A8}" presName="LevelTwoTextNode" presStyleLbl="node2" presStyleIdx="0" presStyleCnt="11" custScaleX="742974">
        <dgm:presLayoutVars>
          <dgm:chPref val="3"/>
        </dgm:presLayoutVars>
      </dgm:prSet>
      <dgm:spPr/>
    </dgm:pt>
    <dgm:pt modelId="{58EDC9FE-CFD2-4778-BF11-65C0AA85FAB8}" type="pres">
      <dgm:prSet presAssocID="{AE49DC62-14A2-4118-9877-1C391FF152A8}" presName="level3hierChild" presStyleCnt="0"/>
      <dgm:spPr/>
    </dgm:pt>
    <dgm:pt modelId="{ACA2D3D6-F22F-40AA-B7EA-04F4FFEADF55}" type="pres">
      <dgm:prSet presAssocID="{3E1EF767-24EB-492A-9AA8-B58B7F15BB97}" presName="conn2-1" presStyleLbl="parChTrans1D2" presStyleIdx="1" presStyleCnt="11"/>
      <dgm:spPr/>
    </dgm:pt>
    <dgm:pt modelId="{39885B17-E963-4055-8C89-87D7A11A5EEF}" type="pres">
      <dgm:prSet presAssocID="{3E1EF767-24EB-492A-9AA8-B58B7F15BB97}" presName="connTx" presStyleLbl="parChTrans1D2" presStyleIdx="1" presStyleCnt="11"/>
      <dgm:spPr/>
    </dgm:pt>
    <dgm:pt modelId="{4D53C7E2-81B8-48E6-9BED-F5B4965A18E9}" type="pres">
      <dgm:prSet presAssocID="{E2ECB5B8-B94C-49DD-8CEC-8BF0430A875D}" presName="root2" presStyleCnt="0"/>
      <dgm:spPr/>
    </dgm:pt>
    <dgm:pt modelId="{3F9A6F80-F64F-4DE0-9611-6A97F4170D85}" type="pres">
      <dgm:prSet presAssocID="{E2ECB5B8-B94C-49DD-8CEC-8BF0430A875D}" presName="LevelTwoTextNode" presStyleLbl="node2" presStyleIdx="1" presStyleCnt="11" custScaleX="698251">
        <dgm:presLayoutVars>
          <dgm:chPref val="3"/>
        </dgm:presLayoutVars>
      </dgm:prSet>
      <dgm:spPr/>
    </dgm:pt>
    <dgm:pt modelId="{568A52D6-4D4C-46B1-B4D3-64C37F47BB8C}" type="pres">
      <dgm:prSet presAssocID="{E2ECB5B8-B94C-49DD-8CEC-8BF0430A875D}" presName="level3hierChild" presStyleCnt="0"/>
      <dgm:spPr/>
    </dgm:pt>
    <dgm:pt modelId="{39C770F7-3B88-4AC3-969D-6B13258ADEAC}" type="pres">
      <dgm:prSet presAssocID="{0CB2B6B0-2820-4CAD-B396-EA44A7F00F60}" presName="conn2-1" presStyleLbl="parChTrans1D2" presStyleIdx="2" presStyleCnt="11"/>
      <dgm:spPr/>
    </dgm:pt>
    <dgm:pt modelId="{E1C3C2B7-DA17-43CF-BDD5-50C7D302EF3B}" type="pres">
      <dgm:prSet presAssocID="{0CB2B6B0-2820-4CAD-B396-EA44A7F00F60}" presName="connTx" presStyleLbl="parChTrans1D2" presStyleIdx="2" presStyleCnt="11"/>
      <dgm:spPr/>
    </dgm:pt>
    <dgm:pt modelId="{B19D7427-EDCC-4B81-A0AD-A23256E6B601}" type="pres">
      <dgm:prSet presAssocID="{1318D1F8-93A0-457D-B098-E70CCBC91438}" presName="root2" presStyleCnt="0"/>
      <dgm:spPr/>
    </dgm:pt>
    <dgm:pt modelId="{F0442D03-12A6-4DF1-93AD-4E2B331EB576}" type="pres">
      <dgm:prSet presAssocID="{1318D1F8-93A0-457D-B098-E70CCBC91438}" presName="LevelTwoTextNode" presStyleLbl="node2" presStyleIdx="2" presStyleCnt="11" custScaleX="676441">
        <dgm:presLayoutVars>
          <dgm:chPref val="3"/>
        </dgm:presLayoutVars>
      </dgm:prSet>
      <dgm:spPr/>
    </dgm:pt>
    <dgm:pt modelId="{C5FDB66A-645E-45B5-B8EC-DD6F64D55DD9}" type="pres">
      <dgm:prSet presAssocID="{1318D1F8-93A0-457D-B098-E70CCBC91438}" presName="level3hierChild" presStyleCnt="0"/>
      <dgm:spPr/>
    </dgm:pt>
    <dgm:pt modelId="{49E9A425-1470-457C-A93D-696D52DD4710}" type="pres">
      <dgm:prSet presAssocID="{E55941F4-8F0A-46FF-B7BB-D27936F04272}" presName="conn2-1" presStyleLbl="parChTrans1D2" presStyleIdx="3" presStyleCnt="11"/>
      <dgm:spPr/>
    </dgm:pt>
    <dgm:pt modelId="{0D1E96A7-B7E4-496D-AAB1-AB626B6FB1D6}" type="pres">
      <dgm:prSet presAssocID="{E55941F4-8F0A-46FF-B7BB-D27936F04272}" presName="connTx" presStyleLbl="parChTrans1D2" presStyleIdx="3" presStyleCnt="11"/>
      <dgm:spPr/>
    </dgm:pt>
    <dgm:pt modelId="{2631B978-1934-4979-86B7-D7AD0B2B0416}" type="pres">
      <dgm:prSet presAssocID="{B64AD398-2F3C-47C7-96FF-08803062F471}" presName="root2" presStyleCnt="0"/>
      <dgm:spPr/>
    </dgm:pt>
    <dgm:pt modelId="{5C07F4E2-23F7-4633-94C6-0AABE66ACDD3}" type="pres">
      <dgm:prSet presAssocID="{B64AD398-2F3C-47C7-96FF-08803062F471}" presName="LevelTwoTextNode" presStyleLbl="node2" presStyleIdx="3" presStyleCnt="11" custScaleX="746249">
        <dgm:presLayoutVars>
          <dgm:chPref val="3"/>
        </dgm:presLayoutVars>
      </dgm:prSet>
      <dgm:spPr/>
    </dgm:pt>
    <dgm:pt modelId="{D71C3640-EC47-4271-913D-029629BCB642}" type="pres">
      <dgm:prSet presAssocID="{B64AD398-2F3C-47C7-96FF-08803062F471}" presName="level3hierChild" presStyleCnt="0"/>
      <dgm:spPr/>
    </dgm:pt>
    <dgm:pt modelId="{6708ACB9-4B88-411F-B956-BED997BF314A}" type="pres">
      <dgm:prSet presAssocID="{A83DC036-0D54-4187-A3C2-7D3A51BF40A0}" presName="conn2-1" presStyleLbl="parChTrans1D2" presStyleIdx="4" presStyleCnt="11"/>
      <dgm:spPr/>
    </dgm:pt>
    <dgm:pt modelId="{EC057072-B2FF-4A49-8534-4C207E0B62F8}" type="pres">
      <dgm:prSet presAssocID="{A83DC036-0D54-4187-A3C2-7D3A51BF40A0}" presName="connTx" presStyleLbl="parChTrans1D2" presStyleIdx="4" presStyleCnt="11"/>
      <dgm:spPr/>
    </dgm:pt>
    <dgm:pt modelId="{E552BF7A-1639-4496-9747-4F13D216C36A}" type="pres">
      <dgm:prSet presAssocID="{07338DA3-C087-4AB2-B554-FB08F75D27D6}" presName="root2" presStyleCnt="0"/>
      <dgm:spPr/>
    </dgm:pt>
    <dgm:pt modelId="{D59A284F-89DB-407F-93DA-A81EB56CF965}" type="pres">
      <dgm:prSet presAssocID="{07338DA3-C087-4AB2-B554-FB08F75D27D6}" presName="LevelTwoTextNode" presStyleLbl="node2" presStyleIdx="4" presStyleCnt="11" custScaleX="676442">
        <dgm:presLayoutVars>
          <dgm:chPref val="3"/>
        </dgm:presLayoutVars>
      </dgm:prSet>
      <dgm:spPr/>
    </dgm:pt>
    <dgm:pt modelId="{B74E1B82-9D27-41A4-B6EC-72604118FCD2}" type="pres">
      <dgm:prSet presAssocID="{07338DA3-C087-4AB2-B554-FB08F75D27D6}" presName="level3hierChild" presStyleCnt="0"/>
      <dgm:spPr/>
    </dgm:pt>
    <dgm:pt modelId="{20FF1EE7-F36F-498F-A113-3740F7FA2616}" type="pres">
      <dgm:prSet presAssocID="{119F8CCE-84C0-482E-9AA8-EEE15C722396}" presName="conn2-1" presStyleLbl="parChTrans1D2" presStyleIdx="5" presStyleCnt="11"/>
      <dgm:spPr/>
    </dgm:pt>
    <dgm:pt modelId="{1E45AB11-BBE5-41A8-A91A-C8FEAB697456}" type="pres">
      <dgm:prSet presAssocID="{119F8CCE-84C0-482E-9AA8-EEE15C722396}" presName="connTx" presStyleLbl="parChTrans1D2" presStyleIdx="5" presStyleCnt="11"/>
      <dgm:spPr/>
    </dgm:pt>
    <dgm:pt modelId="{954EE0BF-8026-4086-8DDA-5698CA9ECD70}" type="pres">
      <dgm:prSet presAssocID="{10ED7E34-242B-4B22-BFA6-FF05A4D3F68F}" presName="root2" presStyleCnt="0"/>
      <dgm:spPr/>
    </dgm:pt>
    <dgm:pt modelId="{C49FDBD5-144B-4E03-B9DC-3845C49A82BA}" type="pres">
      <dgm:prSet presAssocID="{10ED7E34-242B-4B22-BFA6-FF05A4D3F68F}" presName="LevelTwoTextNode" presStyleLbl="node2" presStyleIdx="5" presStyleCnt="11" custScaleX="672647">
        <dgm:presLayoutVars>
          <dgm:chPref val="3"/>
        </dgm:presLayoutVars>
      </dgm:prSet>
      <dgm:spPr/>
    </dgm:pt>
    <dgm:pt modelId="{EE00BFD8-22BF-450E-A269-63D12A6F12FB}" type="pres">
      <dgm:prSet presAssocID="{10ED7E34-242B-4B22-BFA6-FF05A4D3F68F}" presName="level3hierChild" presStyleCnt="0"/>
      <dgm:spPr/>
    </dgm:pt>
    <dgm:pt modelId="{75E3BD0F-923A-45AA-AAC6-C60FA465A08A}" type="pres">
      <dgm:prSet presAssocID="{F0CCEE26-B101-4E67-ABFD-780213113FD6}" presName="conn2-1" presStyleLbl="parChTrans1D2" presStyleIdx="6" presStyleCnt="11"/>
      <dgm:spPr/>
    </dgm:pt>
    <dgm:pt modelId="{544C334F-DC23-4039-9A8F-F62EE4651A73}" type="pres">
      <dgm:prSet presAssocID="{F0CCEE26-B101-4E67-ABFD-780213113FD6}" presName="connTx" presStyleLbl="parChTrans1D2" presStyleIdx="6" presStyleCnt="11"/>
      <dgm:spPr/>
    </dgm:pt>
    <dgm:pt modelId="{2A9D8E9D-5B66-40C5-B092-AFB4AACE1E4E}" type="pres">
      <dgm:prSet presAssocID="{70B3344E-6D9A-4BC6-B9A9-299E114832B8}" presName="root2" presStyleCnt="0"/>
      <dgm:spPr/>
    </dgm:pt>
    <dgm:pt modelId="{BB35478C-2202-4396-8953-C9073C1FDB23}" type="pres">
      <dgm:prSet presAssocID="{70B3344E-6D9A-4BC6-B9A9-299E114832B8}" presName="LevelTwoTextNode" presStyleLbl="node2" presStyleIdx="6" presStyleCnt="11" custScaleX="684030">
        <dgm:presLayoutVars>
          <dgm:chPref val="3"/>
        </dgm:presLayoutVars>
      </dgm:prSet>
      <dgm:spPr/>
    </dgm:pt>
    <dgm:pt modelId="{7CEC3A7C-68E4-49C4-A58B-96A3E5ADAB49}" type="pres">
      <dgm:prSet presAssocID="{70B3344E-6D9A-4BC6-B9A9-299E114832B8}" presName="level3hierChild" presStyleCnt="0"/>
      <dgm:spPr/>
    </dgm:pt>
    <dgm:pt modelId="{138B1D01-988A-4BB0-A086-148BAAAE8754}" type="pres">
      <dgm:prSet presAssocID="{1E10E184-2FE1-48E9-A784-B6732AEE432C}" presName="conn2-1" presStyleLbl="parChTrans1D2" presStyleIdx="7" presStyleCnt="11"/>
      <dgm:spPr/>
    </dgm:pt>
    <dgm:pt modelId="{91BF2F7E-E4BC-4874-B19A-9BC01DCEC4E4}" type="pres">
      <dgm:prSet presAssocID="{1E10E184-2FE1-48E9-A784-B6732AEE432C}" presName="connTx" presStyleLbl="parChTrans1D2" presStyleIdx="7" presStyleCnt="11"/>
      <dgm:spPr/>
    </dgm:pt>
    <dgm:pt modelId="{8878F3C3-1090-47D8-A555-61B6962FB292}" type="pres">
      <dgm:prSet presAssocID="{040B22F7-27E0-4376-BDAC-C9CAEF86B7EE}" presName="root2" presStyleCnt="0"/>
      <dgm:spPr/>
    </dgm:pt>
    <dgm:pt modelId="{51D73C44-EBAE-4057-A3D3-827D021EF594}" type="pres">
      <dgm:prSet presAssocID="{040B22F7-27E0-4376-BDAC-C9CAEF86B7EE}" presName="LevelTwoTextNode" presStyleLbl="node2" presStyleIdx="7" presStyleCnt="11" custScaleX="592966">
        <dgm:presLayoutVars>
          <dgm:chPref val="3"/>
        </dgm:presLayoutVars>
      </dgm:prSet>
      <dgm:spPr/>
    </dgm:pt>
    <dgm:pt modelId="{506F8E8B-8A3D-4262-89A2-45BBA3C02ECA}" type="pres">
      <dgm:prSet presAssocID="{040B22F7-27E0-4376-BDAC-C9CAEF86B7EE}" presName="level3hierChild" presStyleCnt="0"/>
      <dgm:spPr/>
    </dgm:pt>
    <dgm:pt modelId="{F30459AA-D45C-42E2-9919-2CB7037FA602}" type="pres">
      <dgm:prSet presAssocID="{605E094A-0122-4493-8F55-4FA7FFFEC4D6}" presName="conn2-1" presStyleLbl="parChTrans1D2" presStyleIdx="8" presStyleCnt="11"/>
      <dgm:spPr/>
    </dgm:pt>
    <dgm:pt modelId="{986488C2-6E21-4AF6-A9CE-E9257D3A69C3}" type="pres">
      <dgm:prSet presAssocID="{605E094A-0122-4493-8F55-4FA7FFFEC4D6}" presName="connTx" presStyleLbl="parChTrans1D2" presStyleIdx="8" presStyleCnt="11"/>
      <dgm:spPr/>
    </dgm:pt>
    <dgm:pt modelId="{A3FDE6EA-D856-4FC1-8ADC-A758D1C72173}" type="pres">
      <dgm:prSet presAssocID="{BDCC650F-5C81-4A66-842B-44C739B0E566}" presName="root2" presStyleCnt="0"/>
      <dgm:spPr/>
    </dgm:pt>
    <dgm:pt modelId="{2CE9C55E-1952-4402-8984-026D8CBC1BE3}" type="pres">
      <dgm:prSet presAssocID="{BDCC650F-5C81-4A66-842B-44C739B0E566}" presName="LevelTwoTextNode" presStyleLbl="node2" presStyleIdx="8" presStyleCnt="11" custScaleX="630909">
        <dgm:presLayoutVars>
          <dgm:chPref val="3"/>
        </dgm:presLayoutVars>
      </dgm:prSet>
      <dgm:spPr/>
    </dgm:pt>
    <dgm:pt modelId="{08DCB60B-761E-4A48-BD65-E4C192AAA853}" type="pres">
      <dgm:prSet presAssocID="{BDCC650F-5C81-4A66-842B-44C739B0E566}" presName="level3hierChild" presStyleCnt="0"/>
      <dgm:spPr/>
    </dgm:pt>
    <dgm:pt modelId="{DBEBF7E2-5F9D-4861-90E0-6A36F1D7CA0E}" type="pres">
      <dgm:prSet presAssocID="{39E3863D-55FC-47A8-91A6-AD06CB34753A}" presName="conn2-1" presStyleLbl="parChTrans1D2" presStyleIdx="9" presStyleCnt="11"/>
      <dgm:spPr/>
    </dgm:pt>
    <dgm:pt modelId="{A535B6BA-6CB6-4B2A-9093-F06AEE32280B}" type="pres">
      <dgm:prSet presAssocID="{39E3863D-55FC-47A8-91A6-AD06CB34753A}" presName="connTx" presStyleLbl="parChTrans1D2" presStyleIdx="9" presStyleCnt="11"/>
      <dgm:spPr/>
    </dgm:pt>
    <dgm:pt modelId="{310720F7-6790-47C5-8374-1D21B0797A1F}" type="pres">
      <dgm:prSet presAssocID="{37BFF77C-FD66-430E-B29F-CA4313C8EB55}" presName="root2" presStyleCnt="0"/>
      <dgm:spPr/>
    </dgm:pt>
    <dgm:pt modelId="{8763507A-FD42-44FC-9E49-3D57F59613A0}" type="pres">
      <dgm:prSet presAssocID="{37BFF77C-FD66-430E-B29F-CA4313C8EB55}" presName="LevelTwoTextNode" presStyleLbl="node2" presStyleIdx="9" presStyleCnt="11" custScaleX="604349">
        <dgm:presLayoutVars>
          <dgm:chPref val="3"/>
        </dgm:presLayoutVars>
      </dgm:prSet>
      <dgm:spPr/>
    </dgm:pt>
    <dgm:pt modelId="{ABCAAE17-6DCC-402D-935C-3372C3FC9D90}" type="pres">
      <dgm:prSet presAssocID="{37BFF77C-FD66-430E-B29F-CA4313C8EB55}" presName="level3hierChild" presStyleCnt="0"/>
      <dgm:spPr/>
    </dgm:pt>
    <dgm:pt modelId="{B18E4080-0C12-4729-BE27-2B7D37E509B9}" type="pres">
      <dgm:prSet presAssocID="{C4658AF5-2A95-4012-A101-B98D1237DC6F}" presName="conn2-1" presStyleLbl="parChTrans1D2" presStyleIdx="10" presStyleCnt="11"/>
      <dgm:spPr/>
    </dgm:pt>
    <dgm:pt modelId="{A562CB44-A562-4D11-B7B9-5A94B10B87D3}" type="pres">
      <dgm:prSet presAssocID="{C4658AF5-2A95-4012-A101-B98D1237DC6F}" presName="connTx" presStyleLbl="parChTrans1D2" presStyleIdx="10" presStyleCnt="11"/>
      <dgm:spPr/>
    </dgm:pt>
    <dgm:pt modelId="{3BC11BA5-79E6-414F-A175-4C6B5768929F}" type="pres">
      <dgm:prSet presAssocID="{FA8BBB86-60F8-48A9-8185-B2E7DE98AF5B}" presName="root2" presStyleCnt="0"/>
      <dgm:spPr/>
    </dgm:pt>
    <dgm:pt modelId="{E5295E27-3187-4A86-A437-BBF7AD55F044}" type="pres">
      <dgm:prSet presAssocID="{FA8BBB86-60F8-48A9-8185-B2E7DE98AF5B}" presName="LevelTwoTextNode" presStyleLbl="node2" presStyleIdx="10" presStyleCnt="11" custScaleX="766029">
        <dgm:presLayoutVars>
          <dgm:chPref val="3"/>
        </dgm:presLayoutVars>
      </dgm:prSet>
      <dgm:spPr/>
    </dgm:pt>
    <dgm:pt modelId="{E3732BD0-6C0C-4555-BC83-57DBB8D0726A}" type="pres">
      <dgm:prSet presAssocID="{FA8BBB86-60F8-48A9-8185-B2E7DE98AF5B}" presName="level3hierChild" presStyleCnt="0"/>
      <dgm:spPr/>
    </dgm:pt>
  </dgm:ptLst>
  <dgm:cxnLst>
    <dgm:cxn modelId="{2BC37B00-49FC-4264-9A09-BAC193174884}" srcId="{5C09CE7C-7B49-42AD-ADE0-239C883CC69F}" destId="{FA8BBB86-60F8-48A9-8185-B2E7DE98AF5B}" srcOrd="10" destOrd="0" parTransId="{C4658AF5-2A95-4012-A101-B98D1237DC6F}" sibTransId="{31F329EE-01FB-4B1F-9061-52BB5EF99E4A}"/>
    <dgm:cxn modelId="{6BB39104-9DC6-4CCE-B033-3174C4B38AB4}" type="presOf" srcId="{A83DC036-0D54-4187-A3C2-7D3A51BF40A0}" destId="{6708ACB9-4B88-411F-B956-BED997BF314A}" srcOrd="0" destOrd="0" presId="urn:microsoft.com/office/officeart/2005/8/layout/hierarchy2"/>
    <dgm:cxn modelId="{EA347407-47BE-4AF2-B47B-6F2B098EFE1C}" srcId="{5C09CE7C-7B49-42AD-ADE0-239C883CC69F}" destId="{70B3344E-6D9A-4BC6-B9A9-299E114832B8}" srcOrd="6" destOrd="0" parTransId="{F0CCEE26-B101-4E67-ABFD-780213113FD6}" sibTransId="{8240E7FB-FF9D-466D-AD27-8F48D6C4E356}"/>
    <dgm:cxn modelId="{0667AE07-3578-4E5B-A678-5777EA81ECD5}" type="presOf" srcId="{A9D448EC-C19A-4C19-8AD4-A29A254B2228}" destId="{673162F2-F607-404C-B2A0-526434FD1275}" srcOrd="0" destOrd="0" presId="urn:microsoft.com/office/officeart/2005/8/layout/hierarchy2"/>
    <dgm:cxn modelId="{53F28708-A022-4107-98FF-F8E657CC08AE}" type="presOf" srcId="{07338DA3-C087-4AB2-B554-FB08F75D27D6}" destId="{D59A284F-89DB-407F-93DA-A81EB56CF965}" srcOrd="0" destOrd="0" presId="urn:microsoft.com/office/officeart/2005/8/layout/hierarchy2"/>
    <dgm:cxn modelId="{75131D21-D853-4EBB-8D67-A0F483A8C2BA}" type="presOf" srcId="{E2ECB5B8-B94C-49DD-8CEC-8BF0430A875D}" destId="{3F9A6F80-F64F-4DE0-9611-6A97F4170D85}" srcOrd="0" destOrd="0" presId="urn:microsoft.com/office/officeart/2005/8/layout/hierarchy2"/>
    <dgm:cxn modelId="{29169D2B-301D-4F6A-84E3-01AC6D7887E7}" type="presOf" srcId="{119F8CCE-84C0-482E-9AA8-EEE15C722396}" destId="{1E45AB11-BBE5-41A8-A91A-C8FEAB697456}" srcOrd="1" destOrd="0" presId="urn:microsoft.com/office/officeart/2005/8/layout/hierarchy2"/>
    <dgm:cxn modelId="{54B1E52B-00A4-4C53-92CB-295B7EFB88A5}" srcId="{5C09CE7C-7B49-42AD-ADE0-239C883CC69F}" destId="{BDCC650F-5C81-4A66-842B-44C739B0E566}" srcOrd="8" destOrd="0" parTransId="{605E094A-0122-4493-8F55-4FA7FFFEC4D6}" sibTransId="{1768F854-7840-4679-B1F8-15F022ACA153}"/>
    <dgm:cxn modelId="{E122F534-A9C0-435D-92A0-79020FCE0F3D}" srcId="{5C09CE7C-7B49-42AD-ADE0-239C883CC69F}" destId="{10ED7E34-242B-4B22-BFA6-FF05A4D3F68F}" srcOrd="5" destOrd="0" parTransId="{119F8CCE-84C0-482E-9AA8-EEE15C722396}" sibTransId="{2CC7F4D9-47C2-4E1A-A1ED-2BEE2648279E}"/>
    <dgm:cxn modelId="{D9168E36-833B-4AB0-B973-2E56F047E37B}" type="presOf" srcId="{10ED7E34-242B-4B22-BFA6-FF05A4D3F68F}" destId="{C49FDBD5-144B-4E03-B9DC-3845C49A82BA}" srcOrd="0" destOrd="0" presId="urn:microsoft.com/office/officeart/2005/8/layout/hierarchy2"/>
    <dgm:cxn modelId="{2311D040-EE20-4C24-9BD1-DC7CAAA5D833}" type="presOf" srcId="{0CB2B6B0-2820-4CAD-B396-EA44A7F00F60}" destId="{39C770F7-3B88-4AC3-969D-6B13258ADEAC}" srcOrd="0" destOrd="0" presId="urn:microsoft.com/office/officeart/2005/8/layout/hierarchy2"/>
    <dgm:cxn modelId="{C69EDC47-7F6F-456E-8E1A-6118EB83B860}" type="presOf" srcId="{3E1EF767-24EB-492A-9AA8-B58B7F15BB97}" destId="{ACA2D3D6-F22F-40AA-B7EA-04F4FFEADF55}" srcOrd="0" destOrd="0" presId="urn:microsoft.com/office/officeart/2005/8/layout/hierarchy2"/>
    <dgm:cxn modelId="{7C68B868-4B3D-4C8E-AB31-EB3E034AFA45}" srcId="{5C09CE7C-7B49-42AD-ADE0-239C883CC69F}" destId="{07338DA3-C087-4AB2-B554-FB08F75D27D6}" srcOrd="4" destOrd="0" parTransId="{A83DC036-0D54-4187-A3C2-7D3A51BF40A0}" sibTransId="{D72485E8-EB4A-490C-A49D-B4543510C3D2}"/>
    <dgm:cxn modelId="{106F704B-D2D4-44F7-B88F-E86BF72AA119}" srcId="{5C09CE7C-7B49-42AD-ADE0-239C883CC69F}" destId="{1318D1F8-93A0-457D-B098-E70CCBC91438}" srcOrd="2" destOrd="0" parTransId="{0CB2B6B0-2820-4CAD-B396-EA44A7F00F60}" sibTransId="{E3C1655F-FB49-4815-BDD1-93AA4D71A909}"/>
    <dgm:cxn modelId="{820C1E74-FFB2-49D7-ADF6-0C91861360A3}" type="presOf" srcId="{119F8CCE-84C0-482E-9AA8-EEE15C722396}" destId="{20FF1EE7-F36F-498F-A113-3740F7FA2616}" srcOrd="0" destOrd="0" presId="urn:microsoft.com/office/officeart/2005/8/layout/hierarchy2"/>
    <dgm:cxn modelId="{522DB574-1166-4AC8-8BCC-2150813C4110}" srcId="{5C09CE7C-7B49-42AD-ADE0-239C883CC69F}" destId="{E2ECB5B8-B94C-49DD-8CEC-8BF0430A875D}" srcOrd="1" destOrd="0" parTransId="{3E1EF767-24EB-492A-9AA8-B58B7F15BB97}" sibTransId="{CFB7A062-E5FC-44F3-8E4F-48982AF172C3}"/>
    <dgm:cxn modelId="{5FF24656-8882-4BC6-92FB-25553AE722BB}" type="presOf" srcId="{F0CCEE26-B101-4E67-ABFD-780213113FD6}" destId="{544C334F-DC23-4039-9A8F-F62EE4651A73}" srcOrd="1" destOrd="0" presId="urn:microsoft.com/office/officeart/2005/8/layout/hierarchy2"/>
    <dgm:cxn modelId="{ABD91759-5085-4BF9-A08D-54280FE09792}" type="presOf" srcId="{C4658AF5-2A95-4012-A101-B98D1237DC6F}" destId="{A562CB44-A562-4D11-B7B9-5A94B10B87D3}" srcOrd="1" destOrd="0" presId="urn:microsoft.com/office/officeart/2005/8/layout/hierarchy2"/>
    <dgm:cxn modelId="{39DA1979-BD90-4BCA-8CBF-AB5C3A68742F}" type="presOf" srcId="{3E1EF767-24EB-492A-9AA8-B58B7F15BB97}" destId="{39885B17-E963-4055-8C89-87D7A11A5EEF}" srcOrd="1" destOrd="0" presId="urn:microsoft.com/office/officeart/2005/8/layout/hierarchy2"/>
    <dgm:cxn modelId="{B6EA685A-83DB-4E26-8797-D5A496F2A3DB}" type="presOf" srcId="{605E094A-0122-4493-8F55-4FA7FFFEC4D6}" destId="{F30459AA-D45C-42E2-9919-2CB7037FA602}" srcOrd="0" destOrd="0" presId="urn:microsoft.com/office/officeart/2005/8/layout/hierarchy2"/>
    <dgm:cxn modelId="{188F307D-C2CD-4D51-8F95-B023259FE166}" type="presOf" srcId="{9362048E-6855-4B32-AA76-C0EA44CC6218}" destId="{44AD88B5-FCBC-459D-9F93-221FA302A493}" srcOrd="0" destOrd="0" presId="urn:microsoft.com/office/officeart/2005/8/layout/hierarchy2"/>
    <dgm:cxn modelId="{E66F0E7E-5B78-4648-863A-0AAF5CC7EAE0}" type="presOf" srcId="{37BFF77C-FD66-430E-B29F-CA4313C8EB55}" destId="{8763507A-FD42-44FC-9E49-3D57F59613A0}" srcOrd="0" destOrd="0" presId="urn:microsoft.com/office/officeart/2005/8/layout/hierarchy2"/>
    <dgm:cxn modelId="{7F863D7E-7EA0-4CDF-AD41-3CA926018D12}" srcId="{5C09CE7C-7B49-42AD-ADE0-239C883CC69F}" destId="{37BFF77C-FD66-430E-B29F-CA4313C8EB55}" srcOrd="9" destOrd="0" parTransId="{39E3863D-55FC-47A8-91A6-AD06CB34753A}" sibTransId="{AE87D6A6-73C2-4059-8C28-86EE25658AE2}"/>
    <dgm:cxn modelId="{57423A86-8BDD-446E-933C-6762F2305A6E}" type="presOf" srcId="{1318D1F8-93A0-457D-B098-E70CCBC91438}" destId="{F0442D03-12A6-4DF1-93AD-4E2B331EB576}" srcOrd="0" destOrd="0" presId="urn:microsoft.com/office/officeart/2005/8/layout/hierarchy2"/>
    <dgm:cxn modelId="{E7B41096-7F43-4EDD-9F51-4456DC8B6838}" type="presOf" srcId="{C4658AF5-2A95-4012-A101-B98D1237DC6F}" destId="{B18E4080-0C12-4729-BE27-2B7D37E509B9}" srcOrd="0" destOrd="0" presId="urn:microsoft.com/office/officeart/2005/8/layout/hierarchy2"/>
    <dgm:cxn modelId="{59E53B97-EA6D-456E-A97E-60E96C06F82C}" srcId="{9362048E-6855-4B32-AA76-C0EA44CC6218}" destId="{5C09CE7C-7B49-42AD-ADE0-239C883CC69F}" srcOrd="0" destOrd="0" parTransId="{A5FF02CB-6115-48E5-8125-79172993D36E}" sibTransId="{0EEEF1B7-74A0-4A88-A3DB-207D89F1338C}"/>
    <dgm:cxn modelId="{85F215A2-5EAD-4779-AFD3-023EFC65D81E}" type="presOf" srcId="{040B22F7-27E0-4376-BDAC-C9CAEF86B7EE}" destId="{51D73C44-EBAE-4057-A3D3-827D021EF594}" srcOrd="0" destOrd="0" presId="urn:microsoft.com/office/officeart/2005/8/layout/hierarchy2"/>
    <dgm:cxn modelId="{53BEF4A3-BFF0-4807-BA27-23E9FA84FD6B}" type="presOf" srcId="{B64AD398-2F3C-47C7-96FF-08803062F471}" destId="{5C07F4E2-23F7-4633-94C6-0AABE66ACDD3}" srcOrd="0" destOrd="0" presId="urn:microsoft.com/office/officeart/2005/8/layout/hierarchy2"/>
    <dgm:cxn modelId="{E48B66B4-17F5-4461-974A-F0C85A514F7C}" srcId="{5C09CE7C-7B49-42AD-ADE0-239C883CC69F}" destId="{040B22F7-27E0-4376-BDAC-C9CAEF86B7EE}" srcOrd="7" destOrd="0" parTransId="{1E10E184-2FE1-48E9-A784-B6732AEE432C}" sibTransId="{1BD7B19D-E685-4CA7-B0A9-3C7535919FBA}"/>
    <dgm:cxn modelId="{C6472AB6-AAAA-454A-B774-B43D419B34C4}" type="presOf" srcId="{E55941F4-8F0A-46FF-B7BB-D27936F04272}" destId="{49E9A425-1470-457C-A93D-696D52DD4710}" srcOrd="0" destOrd="0" presId="urn:microsoft.com/office/officeart/2005/8/layout/hierarchy2"/>
    <dgm:cxn modelId="{DC1265B7-2132-4321-A11A-B39B21146B26}" type="presOf" srcId="{70B3344E-6D9A-4BC6-B9A9-299E114832B8}" destId="{BB35478C-2202-4396-8953-C9073C1FDB23}" srcOrd="0" destOrd="0" presId="urn:microsoft.com/office/officeart/2005/8/layout/hierarchy2"/>
    <dgm:cxn modelId="{6B57AFB8-96EE-4FD6-922D-F03ECDA60EEF}" type="presOf" srcId="{A9D448EC-C19A-4C19-8AD4-A29A254B2228}" destId="{F8DAB122-68F8-4830-B7E7-FB0CD782BA47}" srcOrd="1" destOrd="0" presId="urn:microsoft.com/office/officeart/2005/8/layout/hierarchy2"/>
    <dgm:cxn modelId="{78D729BD-CB4F-4F21-AC9C-CA11E4E4B150}" srcId="{5C09CE7C-7B49-42AD-ADE0-239C883CC69F}" destId="{AE49DC62-14A2-4118-9877-1C391FF152A8}" srcOrd="0" destOrd="0" parTransId="{A9D448EC-C19A-4C19-8AD4-A29A254B2228}" sibTransId="{169D2E47-FFC1-4B7F-B4BC-F1934472C1DA}"/>
    <dgm:cxn modelId="{7E3AC7BD-C9DB-487D-A791-F750A7E9314B}" type="presOf" srcId="{BDCC650F-5C81-4A66-842B-44C739B0E566}" destId="{2CE9C55E-1952-4402-8984-026D8CBC1BE3}" srcOrd="0" destOrd="0" presId="urn:microsoft.com/office/officeart/2005/8/layout/hierarchy2"/>
    <dgm:cxn modelId="{9130DDC2-F641-44EA-994F-C2C0390C1C57}" type="presOf" srcId="{1E10E184-2FE1-48E9-A784-B6732AEE432C}" destId="{138B1D01-988A-4BB0-A086-148BAAAE8754}" srcOrd="0" destOrd="0" presId="urn:microsoft.com/office/officeart/2005/8/layout/hierarchy2"/>
    <dgm:cxn modelId="{01C1CEC7-3422-43D3-880C-9FECDBC4C8A6}" type="presOf" srcId="{AE49DC62-14A2-4118-9877-1C391FF152A8}" destId="{E70EE2A6-ACF6-4F80-B4F0-77C6E2B41C38}" srcOrd="0" destOrd="0" presId="urn:microsoft.com/office/officeart/2005/8/layout/hierarchy2"/>
    <dgm:cxn modelId="{357BD9CA-560A-46BE-98D3-AFD66B046CFE}" type="presOf" srcId="{0CB2B6B0-2820-4CAD-B396-EA44A7F00F60}" destId="{E1C3C2B7-DA17-43CF-BDD5-50C7D302EF3B}" srcOrd="1" destOrd="0" presId="urn:microsoft.com/office/officeart/2005/8/layout/hierarchy2"/>
    <dgm:cxn modelId="{DD5250D0-1F32-47F6-A4C7-F5C17DE03230}" type="presOf" srcId="{A83DC036-0D54-4187-A3C2-7D3A51BF40A0}" destId="{EC057072-B2FF-4A49-8534-4C207E0B62F8}" srcOrd="1" destOrd="0" presId="urn:microsoft.com/office/officeart/2005/8/layout/hierarchy2"/>
    <dgm:cxn modelId="{F002FED4-6271-4961-A396-904F60C65FCF}" type="presOf" srcId="{FA8BBB86-60F8-48A9-8185-B2E7DE98AF5B}" destId="{E5295E27-3187-4A86-A437-BBF7AD55F044}" srcOrd="0" destOrd="0" presId="urn:microsoft.com/office/officeart/2005/8/layout/hierarchy2"/>
    <dgm:cxn modelId="{005E77D8-E5DA-4BE8-A2EA-AA517D9BBC53}" srcId="{5C09CE7C-7B49-42AD-ADE0-239C883CC69F}" destId="{B64AD398-2F3C-47C7-96FF-08803062F471}" srcOrd="3" destOrd="0" parTransId="{E55941F4-8F0A-46FF-B7BB-D27936F04272}" sibTransId="{69A3CE38-6B83-43CC-A805-79C0983D3DFB}"/>
    <dgm:cxn modelId="{4BE918D9-DDC6-4FCB-88A4-3D026A635A68}" type="presOf" srcId="{E55941F4-8F0A-46FF-B7BB-D27936F04272}" destId="{0D1E96A7-B7E4-496D-AAB1-AB626B6FB1D6}" srcOrd="1" destOrd="0" presId="urn:microsoft.com/office/officeart/2005/8/layout/hierarchy2"/>
    <dgm:cxn modelId="{C4AD64DA-D446-49D4-BF63-D3E6DE30AA74}" type="presOf" srcId="{39E3863D-55FC-47A8-91A6-AD06CB34753A}" destId="{A535B6BA-6CB6-4B2A-9093-F06AEE32280B}" srcOrd="1" destOrd="0" presId="urn:microsoft.com/office/officeart/2005/8/layout/hierarchy2"/>
    <dgm:cxn modelId="{19F1A3DB-0EB7-41E5-BCA6-7A666488C5FC}" type="presOf" srcId="{39E3863D-55FC-47A8-91A6-AD06CB34753A}" destId="{DBEBF7E2-5F9D-4861-90E0-6A36F1D7CA0E}" srcOrd="0" destOrd="0" presId="urn:microsoft.com/office/officeart/2005/8/layout/hierarchy2"/>
    <dgm:cxn modelId="{EF85C2EA-E354-489A-A08E-D5FEEC958B34}" type="presOf" srcId="{605E094A-0122-4493-8F55-4FA7FFFEC4D6}" destId="{986488C2-6E21-4AF6-A9CE-E9257D3A69C3}" srcOrd="1" destOrd="0" presId="urn:microsoft.com/office/officeart/2005/8/layout/hierarchy2"/>
    <dgm:cxn modelId="{2AA6FFEA-B873-4549-82F5-F945CA72C854}" type="presOf" srcId="{1E10E184-2FE1-48E9-A784-B6732AEE432C}" destId="{91BF2F7E-E4BC-4874-B19A-9BC01DCEC4E4}" srcOrd="1" destOrd="0" presId="urn:microsoft.com/office/officeart/2005/8/layout/hierarchy2"/>
    <dgm:cxn modelId="{2B242EEC-49B9-4A98-BC8D-B2BC54F35E16}" type="presOf" srcId="{5C09CE7C-7B49-42AD-ADE0-239C883CC69F}" destId="{7C9938DD-7C4E-41CD-AA3D-CC03EE628CED}" srcOrd="0" destOrd="0" presId="urn:microsoft.com/office/officeart/2005/8/layout/hierarchy2"/>
    <dgm:cxn modelId="{556F44F7-F661-4B66-AA87-2F835430853D}" type="presOf" srcId="{F0CCEE26-B101-4E67-ABFD-780213113FD6}" destId="{75E3BD0F-923A-45AA-AAC6-C60FA465A08A}" srcOrd="0" destOrd="0" presId="urn:microsoft.com/office/officeart/2005/8/layout/hierarchy2"/>
    <dgm:cxn modelId="{FC983C94-7DEB-496F-AFDD-2B9A4AF92D1A}" type="presParOf" srcId="{44AD88B5-FCBC-459D-9F93-221FA302A493}" destId="{1BB76943-C39C-4732-B06E-0AB59F137EA5}" srcOrd="0" destOrd="0" presId="urn:microsoft.com/office/officeart/2005/8/layout/hierarchy2"/>
    <dgm:cxn modelId="{D8A307A4-E671-4E7B-96D5-302E5975F5BD}" type="presParOf" srcId="{1BB76943-C39C-4732-B06E-0AB59F137EA5}" destId="{7C9938DD-7C4E-41CD-AA3D-CC03EE628CED}" srcOrd="0" destOrd="0" presId="urn:microsoft.com/office/officeart/2005/8/layout/hierarchy2"/>
    <dgm:cxn modelId="{C1F1F6A6-D86E-47C6-BCDA-D6773D936E0B}" type="presParOf" srcId="{1BB76943-C39C-4732-B06E-0AB59F137EA5}" destId="{FA1A5B82-141F-4464-8B3A-98F1EE0794A5}" srcOrd="1" destOrd="0" presId="urn:microsoft.com/office/officeart/2005/8/layout/hierarchy2"/>
    <dgm:cxn modelId="{A3D4F365-49BE-46BD-9280-42DB94C4CBC9}" type="presParOf" srcId="{FA1A5B82-141F-4464-8B3A-98F1EE0794A5}" destId="{673162F2-F607-404C-B2A0-526434FD1275}" srcOrd="0" destOrd="0" presId="urn:microsoft.com/office/officeart/2005/8/layout/hierarchy2"/>
    <dgm:cxn modelId="{8176052C-E237-4169-8CA7-D1A65BAA6B60}" type="presParOf" srcId="{673162F2-F607-404C-B2A0-526434FD1275}" destId="{F8DAB122-68F8-4830-B7E7-FB0CD782BA47}" srcOrd="0" destOrd="0" presId="urn:microsoft.com/office/officeart/2005/8/layout/hierarchy2"/>
    <dgm:cxn modelId="{6CDA68B4-DD1D-4B30-813C-9652A27FE93D}" type="presParOf" srcId="{FA1A5B82-141F-4464-8B3A-98F1EE0794A5}" destId="{6CBA447B-27BE-4D71-886C-73167F897FBC}" srcOrd="1" destOrd="0" presId="urn:microsoft.com/office/officeart/2005/8/layout/hierarchy2"/>
    <dgm:cxn modelId="{2A86F9C1-1A6F-450D-997B-53C44BFE8670}" type="presParOf" srcId="{6CBA447B-27BE-4D71-886C-73167F897FBC}" destId="{E70EE2A6-ACF6-4F80-B4F0-77C6E2B41C38}" srcOrd="0" destOrd="0" presId="urn:microsoft.com/office/officeart/2005/8/layout/hierarchy2"/>
    <dgm:cxn modelId="{B9AA88D5-C2A5-4D7E-B8B7-86E9B9E69218}" type="presParOf" srcId="{6CBA447B-27BE-4D71-886C-73167F897FBC}" destId="{58EDC9FE-CFD2-4778-BF11-65C0AA85FAB8}" srcOrd="1" destOrd="0" presId="urn:microsoft.com/office/officeart/2005/8/layout/hierarchy2"/>
    <dgm:cxn modelId="{ED7176F2-BB0F-4B40-A67E-11F16809AC6B}" type="presParOf" srcId="{FA1A5B82-141F-4464-8B3A-98F1EE0794A5}" destId="{ACA2D3D6-F22F-40AA-B7EA-04F4FFEADF55}" srcOrd="2" destOrd="0" presId="urn:microsoft.com/office/officeart/2005/8/layout/hierarchy2"/>
    <dgm:cxn modelId="{9C31CDCB-2C97-4F38-A3B4-F45A8D466162}" type="presParOf" srcId="{ACA2D3D6-F22F-40AA-B7EA-04F4FFEADF55}" destId="{39885B17-E963-4055-8C89-87D7A11A5EEF}" srcOrd="0" destOrd="0" presId="urn:microsoft.com/office/officeart/2005/8/layout/hierarchy2"/>
    <dgm:cxn modelId="{153399DD-4FF8-4F58-A9D4-959BD22DCD1A}" type="presParOf" srcId="{FA1A5B82-141F-4464-8B3A-98F1EE0794A5}" destId="{4D53C7E2-81B8-48E6-9BED-F5B4965A18E9}" srcOrd="3" destOrd="0" presId="urn:microsoft.com/office/officeart/2005/8/layout/hierarchy2"/>
    <dgm:cxn modelId="{0AA846F5-6936-4767-9C06-3CFB70A31B0E}" type="presParOf" srcId="{4D53C7E2-81B8-48E6-9BED-F5B4965A18E9}" destId="{3F9A6F80-F64F-4DE0-9611-6A97F4170D85}" srcOrd="0" destOrd="0" presId="urn:microsoft.com/office/officeart/2005/8/layout/hierarchy2"/>
    <dgm:cxn modelId="{9136797D-F4D3-48AF-84AE-197056422387}" type="presParOf" srcId="{4D53C7E2-81B8-48E6-9BED-F5B4965A18E9}" destId="{568A52D6-4D4C-46B1-B4D3-64C37F47BB8C}" srcOrd="1" destOrd="0" presId="urn:microsoft.com/office/officeart/2005/8/layout/hierarchy2"/>
    <dgm:cxn modelId="{62AC7EFB-4398-4F95-A5A2-7CA83BF025C6}" type="presParOf" srcId="{FA1A5B82-141F-4464-8B3A-98F1EE0794A5}" destId="{39C770F7-3B88-4AC3-969D-6B13258ADEAC}" srcOrd="4" destOrd="0" presId="urn:microsoft.com/office/officeart/2005/8/layout/hierarchy2"/>
    <dgm:cxn modelId="{17E82448-5E7B-4D0B-83FD-97943A6FE1BC}" type="presParOf" srcId="{39C770F7-3B88-4AC3-969D-6B13258ADEAC}" destId="{E1C3C2B7-DA17-43CF-BDD5-50C7D302EF3B}" srcOrd="0" destOrd="0" presId="urn:microsoft.com/office/officeart/2005/8/layout/hierarchy2"/>
    <dgm:cxn modelId="{852E5408-B08D-452E-95BC-2E2776D6F8B4}" type="presParOf" srcId="{FA1A5B82-141F-4464-8B3A-98F1EE0794A5}" destId="{B19D7427-EDCC-4B81-A0AD-A23256E6B601}" srcOrd="5" destOrd="0" presId="urn:microsoft.com/office/officeart/2005/8/layout/hierarchy2"/>
    <dgm:cxn modelId="{FC9562BB-D2C8-4331-B57A-860444ACC4B2}" type="presParOf" srcId="{B19D7427-EDCC-4B81-A0AD-A23256E6B601}" destId="{F0442D03-12A6-4DF1-93AD-4E2B331EB576}" srcOrd="0" destOrd="0" presId="urn:microsoft.com/office/officeart/2005/8/layout/hierarchy2"/>
    <dgm:cxn modelId="{64BA81E9-02BD-4EF9-AA69-A45A719EA8B0}" type="presParOf" srcId="{B19D7427-EDCC-4B81-A0AD-A23256E6B601}" destId="{C5FDB66A-645E-45B5-B8EC-DD6F64D55DD9}" srcOrd="1" destOrd="0" presId="urn:microsoft.com/office/officeart/2005/8/layout/hierarchy2"/>
    <dgm:cxn modelId="{B76413E0-F2C2-420B-AB65-019C5B4D919F}" type="presParOf" srcId="{FA1A5B82-141F-4464-8B3A-98F1EE0794A5}" destId="{49E9A425-1470-457C-A93D-696D52DD4710}" srcOrd="6" destOrd="0" presId="urn:microsoft.com/office/officeart/2005/8/layout/hierarchy2"/>
    <dgm:cxn modelId="{4457E1E9-CC63-4CFF-9687-DEBE86EDE520}" type="presParOf" srcId="{49E9A425-1470-457C-A93D-696D52DD4710}" destId="{0D1E96A7-B7E4-496D-AAB1-AB626B6FB1D6}" srcOrd="0" destOrd="0" presId="urn:microsoft.com/office/officeart/2005/8/layout/hierarchy2"/>
    <dgm:cxn modelId="{F20DD68D-AD80-4370-8189-1A4F36F613F9}" type="presParOf" srcId="{FA1A5B82-141F-4464-8B3A-98F1EE0794A5}" destId="{2631B978-1934-4979-86B7-D7AD0B2B0416}" srcOrd="7" destOrd="0" presId="urn:microsoft.com/office/officeart/2005/8/layout/hierarchy2"/>
    <dgm:cxn modelId="{BB63E699-8AB5-4D47-9EC1-3EA957B0C25D}" type="presParOf" srcId="{2631B978-1934-4979-86B7-D7AD0B2B0416}" destId="{5C07F4E2-23F7-4633-94C6-0AABE66ACDD3}" srcOrd="0" destOrd="0" presId="urn:microsoft.com/office/officeart/2005/8/layout/hierarchy2"/>
    <dgm:cxn modelId="{3A536CAC-BF36-4F4F-9D1E-D2F360353F46}" type="presParOf" srcId="{2631B978-1934-4979-86B7-D7AD0B2B0416}" destId="{D71C3640-EC47-4271-913D-029629BCB642}" srcOrd="1" destOrd="0" presId="urn:microsoft.com/office/officeart/2005/8/layout/hierarchy2"/>
    <dgm:cxn modelId="{9BD9F165-A995-4D2F-8EFF-A185C83CF099}" type="presParOf" srcId="{FA1A5B82-141F-4464-8B3A-98F1EE0794A5}" destId="{6708ACB9-4B88-411F-B956-BED997BF314A}" srcOrd="8" destOrd="0" presId="urn:microsoft.com/office/officeart/2005/8/layout/hierarchy2"/>
    <dgm:cxn modelId="{FEA2C5D5-53EF-4AF3-AA8C-7FAB64ABFCDA}" type="presParOf" srcId="{6708ACB9-4B88-411F-B956-BED997BF314A}" destId="{EC057072-B2FF-4A49-8534-4C207E0B62F8}" srcOrd="0" destOrd="0" presId="urn:microsoft.com/office/officeart/2005/8/layout/hierarchy2"/>
    <dgm:cxn modelId="{3661F693-542D-49B5-ABD7-55096B86C0FC}" type="presParOf" srcId="{FA1A5B82-141F-4464-8B3A-98F1EE0794A5}" destId="{E552BF7A-1639-4496-9747-4F13D216C36A}" srcOrd="9" destOrd="0" presId="urn:microsoft.com/office/officeart/2005/8/layout/hierarchy2"/>
    <dgm:cxn modelId="{5658D4C9-0449-4B48-847C-6E6348C0F2AB}" type="presParOf" srcId="{E552BF7A-1639-4496-9747-4F13D216C36A}" destId="{D59A284F-89DB-407F-93DA-A81EB56CF965}" srcOrd="0" destOrd="0" presId="urn:microsoft.com/office/officeart/2005/8/layout/hierarchy2"/>
    <dgm:cxn modelId="{9544DC49-14C2-48F8-9D09-4FB7D1BEA085}" type="presParOf" srcId="{E552BF7A-1639-4496-9747-4F13D216C36A}" destId="{B74E1B82-9D27-41A4-B6EC-72604118FCD2}" srcOrd="1" destOrd="0" presId="urn:microsoft.com/office/officeart/2005/8/layout/hierarchy2"/>
    <dgm:cxn modelId="{7873D3C3-1E9C-473B-961C-90024FAA314A}" type="presParOf" srcId="{FA1A5B82-141F-4464-8B3A-98F1EE0794A5}" destId="{20FF1EE7-F36F-498F-A113-3740F7FA2616}" srcOrd="10" destOrd="0" presId="urn:microsoft.com/office/officeart/2005/8/layout/hierarchy2"/>
    <dgm:cxn modelId="{201F86BA-2969-414B-A9D9-E28999997142}" type="presParOf" srcId="{20FF1EE7-F36F-498F-A113-3740F7FA2616}" destId="{1E45AB11-BBE5-41A8-A91A-C8FEAB697456}" srcOrd="0" destOrd="0" presId="urn:microsoft.com/office/officeart/2005/8/layout/hierarchy2"/>
    <dgm:cxn modelId="{22751A63-C4EF-40E7-8F18-69A16B036613}" type="presParOf" srcId="{FA1A5B82-141F-4464-8B3A-98F1EE0794A5}" destId="{954EE0BF-8026-4086-8DDA-5698CA9ECD70}" srcOrd="11" destOrd="0" presId="urn:microsoft.com/office/officeart/2005/8/layout/hierarchy2"/>
    <dgm:cxn modelId="{9678BADC-3D7D-489F-B27D-9F5189D11E75}" type="presParOf" srcId="{954EE0BF-8026-4086-8DDA-5698CA9ECD70}" destId="{C49FDBD5-144B-4E03-B9DC-3845C49A82BA}" srcOrd="0" destOrd="0" presId="urn:microsoft.com/office/officeart/2005/8/layout/hierarchy2"/>
    <dgm:cxn modelId="{B26AAA75-8D56-4DF6-8A9F-98AF2F9BEE98}" type="presParOf" srcId="{954EE0BF-8026-4086-8DDA-5698CA9ECD70}" destId="{EE00BFD8-22BF-450E-A269-63D12A6F12FB}" srcOrd="1" destOrd="0" presId="urn:microsoft.com/office/officeart/2005/8/layout/hierarchy2"/>
    <dgm:cxn modelId="{B3CBA659-1016-4CE4-8C1D-6863F7ECF8E1}" type="presParOf" srcId="{FA1A5B82-141F-4464-8B3A-98F1EE0794A5}" destId="{75E3BD0F-923A-45AA-AAC6-C60FA465A08A}" srcOrd="12" destOrd="0" presId="urn:microsoft.com/office/officeart/2005/8/layout/hierarchy2"/>
    <dgm:cxn modelId="{E5452B79-D3FF-454C-963C-1A9DD35C8416}" type="presParOf" srcId="{75E3BD0F-923A-45AA-AAC6-C60FA465A08A}" destId="{544C334F-DC23-4039-9A8F-F62EE4651A73}" srcOrd="0" destOrd="0" presId="urn:microsoft.com/office/officeart/2005/8/layout/hierarchy2"/>
    <dgm:cxn modelId="{DEFBE60A-2C31-4778-A53F-B76E4811E14A}" type="presParOf" srcId="{FA1A5B82-141F-4464-8B3A-98F1EE0794A5}" destId="{2A9D8E9D-5B66-40C5-B092-AFB4AACE1E4E}" srcOrd="13" destOrd="0" presId="urn:microsoft.com/office/officeart/2005/8/layout/hierarchy2"/>
    <dgm:cxn modelId="{786BDD76-7924-47F7-A6EC-61921906488C}" type="presParOf" srcId="{2A9D8E9D-5B66-40C5-B092-AFB4AACE1E4E}" destId="{BB35478C-2202-4396-8953-C9073C1FDB23}" srcOrd="0" destOrd="0" presId="urn:microsoft.com/office/officeart/2005/8/layout/hierarchy2"/>
    <dgm:cxn modelId="{ACBA4693-3E2C-4DB9-B84C-5C2983982D79}" type="presParOf" srcId="{2A9D8E9D-5B66-40C5-B092-AFB4AACE1E4E}" destId="{7CEC3A7C-68E4-49C4-A58B-96A3E5ADAB49}" srcOrd="1" destOrd="0" presId="urn:microsoft.com/office/officeart/2005/8/layout/hierarchy2"/>
    <dgm:cxn modelId="{485EC8EC-2A1B-4E61-B733-27100FA5D0C5}" type="presParOf" srcId="{FA1A5B82-141F-4464-8B3A-98F1EE0794A5}" destId="{138B1D01-988A-4BB0-A086-148BAAAE8754}" srcOrd="14" destOrd="0" presId="urn:microsoft.com/office/officeart/2005/8/layout/hierarchy2"/>
    <dgm:cxn modelId="{DBBEF4B4-F0AF-4513-83B4-4B07C0BD9B56}" type="presParOf" srcId="{138B1D01-988A-4BB0-A086-148BAAAE8754}" destId="{91BF2F7E-E4BC-4874-B19A-9BC01DCEC4E4}" srcOrd="0" destOrd="0" presId="urn:microsoft.com/office/officeart/2005/8/layout/hierarchy2"/>
    <dgm:cxn modelId="{C788D080-163E-44A2-88BA-D713F880F812}" type="presParOf" srcId="{FA1A5B82-141F-4464-8B3A-98F1EE0794A5}" destId="{8878F3C3-1090-47D8-A555-61B6962FB292}" srcOrd="15" destOrd="0" presId="urn:microsoft.com/office/officeart/2005/8/layout/hierarchy2"/>
    <dgm:cxn modelId="{5C3C3D10-0073-4E42-9CBD-53E3BE901326}" type="presParOf" srcId="{8878F3C3-1090-47D8-A555-61B6962FB292}" destId="{51D73C44-EBAE-4057-A3D3-827D021EF594}" srcOrd="0" destOrd="0" presId="urn:microsoft.com/office/officeart/2005/8/layout/hierarchy2"/>
    <dgm:cxn modelId="{DB2BB17B-5D1E-4EFC-92FE-2FB6F00C2545}" type="presParOf" srcId="{8878F3C3-1090-47D8-A555-61B6962FB292}" destId="{506F8E8B-8A3D-4262-89A2-45BBA3C02ECA}" srcOrd="1" destOrd="0" presId="urn:microsoft.com/office/officeart/2005/8/layout/hierarchy2"/>
    <dgm:cxn modelId="{EF6EEF8A-4002-4053-AD73-A1268DC47D9F}" type="presParOf" srcId="{FA1A5B82-141F-4464-8B3A-98F1EE0794A5}" destId="{F30459AA-D45C-42E2-9919-2CB7037FA602}" srcOrd="16" destOrd="0" presId="urn:microsoft.com/office/officeart/2005/8/layout/hierarchy2"/>
    <dgm:cxn modelId="{675C20C4-830B-40ED-AB5B-B7854B91C9DA}" type="presParOf" srcId="{F30459AA-D45C-42E2-9919-2CB7037FA602}" destId="{986488C2-6E21-4AF6-A9CE-E9257D3A69C3}" srcOrd="0" destOrd="0" presId="urn:microsoft.com/office/officeart/2005/8/layout/hierarchy2"/>
    <dgm:cxn modelId="{DD80F8A6-CD06-4865-A6D3-D7CE46E2AA3E}" type="presParOf" srcId="{FA1A5B82-141F-4464-8B3A-98F1EE0794A5}" destId="{A3FDE6EA-D856-4FC1-8ADC-A758D1C72173}" srcOrd="17" destOrd="0" presId="urn:microsoft.com/office/officeart/2005/8/layout/hierarchy2"/>
    <dgm:cxn modelId="{D9B4C038-5F88-459C-AC91-EF5E4D68CFA4}" type="presParOf" srcId="{A3FDE6EA-D856-4FC1-8ADC-A758D1C72173}" destId="{2CE9C55E-1952-4402-8984-026D8CBC1BE3}" srcOrd="0" destOrd="0" presId="urn:microsoft.com/office/officeart/2005/8/layout/hierarchy2"/>
    <dgm:cxn modelId="{022C226F-BC14-46E1-BDC6-C180F5E226B5}" type="presParOf" srcId="{A3FDE6EA-D856-4FC1-8ADC-A758D1C72173}" destId="{08DCB60B-761E-4A48-BD65-E4C192AAA853}" srcOrd="1" destOrd="0" presId="urn:microsoft.com/office/officeart/2005/8/layout/hierarchy2"/>
    <dgm:cxn modelId="{9957EB8C-96C2-4AFA-92EC-516A5F41FB73}" type="presParOf" srcId="{FA1A5B82-141F-4464-8B3A-98F1EE0794A5}" destId="{DBEBF7E2-5F9D-4861-90E0-6A36F1D7CA0E}" srcOrd="18" destOrd="0" presId="urn:microsoft.com/office/officeart/2005/8/layout/hierarchy2"/>
    <dgm:cxn modelId="{F60D57E4-2FE2-40F9-94F9-5B0769E611BD}" type="presParOf" srcId="{DBEBF7E2-5F9D-4861-90E0-6A36F1D7CA0E}" destId="{A535B6BA-6CB6-4B2A-9093-F06AEE32280B}" srcOrd="0" destOrd="0" presId="urn:microsoft.com/office/officeart/2005/8/layout/hierarchy2"/>
    <dgm:cxn modelId="{6ED278ED-C8DF-4B8E-9965-31E611C2D5AD}" type="presParOf" srcId="{FA1A5B82-141F-4464-8B3A-98F1EE0794A5}" destId="{310720F7-6790-47C5-8374-1D21B0797A1F}" srcOrd="19" destOrd="0" presId="urn:microsoft.com/office/officeart/2005/8/layout/hierarchy2"/>
    <dgm:cxn modelId="{EF54F2DA-ACC6-42C9-8471-75C62E8BC010}" type="presParOf" srcId="{310720F7-6790-47C5-8374-1D21B0797A1F}" destId="{8763507A-FD42-44FC-9E49-3D57F59613A0}" srcOrd="0" destOrd="0" presId="urn:microsoft.com/office/officeart/2005/8/layout/hierarchy2"/>
    <dgm:cxn modelId="{011B8C2A-9932-4CAC-A869-ABF2EDFB7EB7}" type="presParOf" srcId="{310720F7-6790-47C5-8374-1D21B0797A1F}" destId="{ABCAAE17-6DCC-402D-935C-3372C3FC9D90}" srcOrd="1" destOrd="0" presId="urn:microsoft.com/office/officeart/2005/8/layout/hierarchy2"/>
    <dgm:cxn modelId="{CDB1A15C-2914-4DAF-A4DB-1D2EBBFB0618}" type="presParOf" srcId="{FA1A5B82-141F-4464-8B3A-98F1EE0794A5}" destId="{B18E4080-0C12-4729-BE27-2B7D37E509B9}" srcOrd="20" destOrd="0" presId="urn:microsoft.com/office/officeart/2005/8/layout/hierarchy2"/>
    <dgm:cxn modelId="{029045C0-C9B4-4DC1-B89F-8B715298F6D6}" type="presParOf" srcId="{B18E4080-0C12-4729-BE27-2B7D37E509B9}" destId="{A562CB44-A562-4D11-B7B9-5A94B10B87D3}" srcOrd="0" destOrd="0" presId="urn:microsoft.com/office/officeart/2005/8/layout/hierarchy2"/>
    <dgm:cxn modelId="{04153DB6-4087-45E5-8663-236D71089971}" type="presParOf" srcId="{FA1A5B82-141F-4464-8B3A-98F1EE0794A5}" destId="{3BC11BA5-79E6-414F-A175-4C6B5768929F}" srcOrd="21" destOrd="0" presId="urn:microsoft.com/office/officeart/2005/8/layout/hierarchy2"/>
    <dgm:cxn modelId="{2F24271B-CC05-4476-A89B-502D80E9ED4C}" type="presParOf" srcId="{3BC11BA5-79E6-414F-A175-4C6B5768929F}" destId="{E5295E27-3187-4A86-A437-BBF7AD55F044}" srcOrd="0" destOrd="0" presId="urn:microsoft.com/office/officeart/2005/8/layout/hierarchy2"/>
    <dgm:cxn modelId="{E2DE6E00-4D44-4A95-B6DB-04FC3DA3A15C}" type="presParOf" srcId="{3BC11BA5-79E6-414F-A175-4C6B5768929F}" destId="{E3732BD0-6C0C-4555-BC83-57DBB8D0726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1FBADC1-7F1B-4EAE-AB76-1B2CD43D75FE}" type="doc">
      <dgm:prSet loTypeId="urn:microsoft.com/office/officeart/2009/3/layout/FramedTextPicture" loCatId="picture" qsTypeId="urn:microsoft.com/office/officeart/2005/8/quickstyle/simple5" qsCatId="simple" csTypeId="urn:microsoft.com/office/officeart/2005/8/colors/accent2_2" csCatId="accent2" phldr="1"/>
      <dgm:spPr/>
      <dgm:t>
        <a:bodyPr/>
        <a:lstStyle/>
        <a:p>
          <a:endParaRPr lang="en-ID"/>
        </a:p>
      </dgm:t>
    </dgm:pt>
    <dgm:pt modelId="{42277A0A-5417-4CB4-8DE1-F4B7426BBC6D}">
      <dgm:prSet phldrT="[Text]" custT="1"/>
      <dgm:spPr/>
      <dgm:t>
        <a:bodyPr/>
        <a:lstStyle/>
        <a:p>
          <a:r>
            <a:rPr lang="en-US" sz="2000" b="1" dirty="0">
              <a:solidFill>
                <a:srgbClr val="FFFF00"/>
              </a:solidFill>
            </a:rPr>
            <a:t>Dari </a:t>
          </a:r>
          <a:r>
            <a:rPr lang="en-US" sz="2000" b="1" dirty="0" err="1">
              <a:solidFill>
                <a:srgbClr val="FFFF00"/>
              </a:solidFill>
            </a:rPr>
            <a:t>beberapa</a:t>
          </a:r>
          <a:r>
            <a:rPr lang="en-US" sz="2000" b="1" dirty="0">
              <a:solidFill>
                <a:srgbClr val="FFFF00"/>
              </a:solidFill>
            </a:rPr>
            <a:t> </a:t>
          </a:r>
          <a:r>
            <a:rPr lang="en-US" sz="2000" b="1" dirty="0" err="1">
              <a:solidFill>
                <a:srgbClr val="FFFF00"/>
              </a:solidFill>
            </a:rPr>
            <a:t>materi</a:t>
          </a:r>
          <a:r>
            <a:rPr lang="en-US" sz="2000" b="1" dirty="0">
              <a:solidFill>
                <a:srgbClr val="FFFF00"/>
              </a:solidFill>
            </a:rPr>
            <a:t> dan </a:t>
          </a:r>
          <a:r>
            <a:rPr lang="en-US" sz="2000" b="1" dirty="0" err="1">
              <a:solidFill>
                <a:srgbClr val="FFFF00"/>
              </a:solidFill>
            </a:rPr>
            <a:t>dari</a:t>
          </a:r>
          <a:r>
            <a:rPr lang="en-US" sz="2000" b="1" dirty="0">
              <a:solidFill>
                <a:srgbClr val="FFFF00"/>
              </a:solidFill>
            </a:rPr>
            <a:t> </a:t>
          </a:r>
          <a:r>
            <a:rPr lang="en-US" sz="2000" b="1" dirty="0" err="1">
              <a:solidFill>
                <a:srgbClr val="FFFF00"/>
              </a:solidFill>
            </a:rPr>
            <a:t>apa</a:t>
          </a:r>
          <a:r>
            <a:rPr lang="en-US" sz="2000" b="1" dirty="0">
              <a:solidFill>
                <a:srgbClr val="FFFF00"/>
              </a:solidFill>
            </a:rPr>
            <a:t> yang </a:t>
          </a:r>
          <a:r>
            <a:rPr lang="en-US" sz="2000" b="1" dirty="0" err="1">
              <a:solidFill>
                <a:srgbClr val="FFFF00"/>
              </a:solidFill>
            </a:rPr>
            <a:t>sudah</a:t>
          </a:r>
          <a:r>
            <a:rPr lang="en-US" sz="2000" b="1" dirty="0">
              <a:solidFill>
                <a:srgbClr val="FFFF00"/>
              </a:solidFill>
            </a:rPr>
            <a:t> </a:t>
          </a:r>
          <a:r>
            <a:rPr lang="en-US" sz="2000" b="1" dirty="0" err="1">
              <a:solidFill>
                <a:srgbClr val="FFFF00"/>
              </a:solidFill>
            </a:rPr>
            <a:t>kita</a:t>
          </a:r>
          <a:r>
            <a:rPr lang="en-US" sz="2000" b="1" dirty="0">
              <a:solidFill>
                <a:srgbClr val="FFFF00"/>
              </a:solidFill>
            </a:rPr>
            <a:t> </a:t>
          </a:r>
          <a:r>
            <a:rPr lang="en-US" sz="2000" b="1" dirty="0" err="1">
              <a:solidFill>
                <a:srgbClr val="FFFF00"/>
              </a:solidFill>
            </a:rPr>
            <a:t>pelajari</a:t>
          </a:r>
          <a:r>
            <a:rPr lang="en-US" sz="2000" b="1" dirty="0">
              <a:solidFill>
                <a:srgbClr val="FFFF00"/>
              </a:solidFill>
            </a:rPr>
            <a:t> </a:t>
          </a:r>
          <a:r>
            <a:rPr lang="en-US" sz="2000" b="1" dirty="0" err="1">
              <a:solidFill>
                <a:srgbClr val="FFFF00"/>
              </a:solidFill>
            </a:rPr>
            <a:t>hari</a:t>
          </a:r>
          <a:r>
            <a:rPr lang="en-US" sz="2000" b="1" dirty="0">
              <a:solidFill>
                <a:srgbClr val="FFFF00"/>
              </a:solidFill>
            </a:rPr>
            <a:t> </a:t>
          </a:r>
          <a:r>
            <a:rPr lang="en-US" sz="2000" b="1" dirty="0" err="1">
              <a:solidFill>
                <a:srgbClr val="FFFF00"/>
              </a:solidFill>
            </a:rPr>
            <a:t>ini</a:t>
          </a:r>
          <a:r>
            <a:rPr lang="en-US" sz="2000" b="1" dirty="0">
              <a:solidFill>
                <a:srgbClr val="FFFF00"/>
              </a:solidFill>
            </a:rPr>
            <a:t> </a:t>
          </a:r>
          <a:r>
            <a:rPr lang="en-US" sz="2000" b="1" dirty="0" err="1">
              <a:solidFill>
                <a:srgbClr val="FFFF00"/>
              </a:solidFill>
            </a:rPr>
            <a:t>apa</a:t>
          </a:r>
          <a:r>
            <a:rPr lang="en-US" sz="2000" b="1" dirty="0">
              <a:solidFill>
                <a:srgbClr val="FFFF00"/>
              </a:solidFill>
            </a:rPr>
            <a:t> </a:t>
          </a:r>
          <a:r>
            <a:rPr lang="en-US" sz="2000" b="1" dirty="0" err="1">
              <a:solidFill>
                <a:srgbClr val="FFFF00"/>
              </a:solidFill>
            </a:rPr>
            <a:t>saja</a:t>
          </a:r>
          <a:r>
            <a:rPr lang="en-US" sz="2000" b="1" dirty="0">
              <a:solidFill>
                <a:srgbClr val="FFFF00"/>
              </a:solidFill>
            </a:rPr>
            <a:t> </a:t>
          </a:r>
          <a:r>
            <a:rPr lang="en-US" sz="2000" b="1" dirty="0" err="1">
              <a:solidFill>
                <a:srgbClr val="FFFF00"/>
              </a:solidFill>
            </a:rPr>
            <a:t>informasi-informasi</a:t>
          </a:r>
          <a:r>
            <a:rPr lang="en-US" sz="2000" b="1" dirty="0">
              <a:solidFill>
                <a:srgbClr val="FFFF00"/>
              </a:solidFill>
            </a:rPr>
            <a:t> yang </a:t>
          </a:r>
          <a:r>
            <a:rPr lang="en-US" sz="2000" b="1" dirty="0" err="1">
              <a:solidFill>
                <a:srgbClr val="FFFF00"/>
              </a:solidFill>
            </a:rPr>
            <a:t>sudah</a:t>
          </a:r>
          <a:r>
            <a:rPr lang="en-US" sz="2000" b="1" dirty="0">
              <a:solidFill>
                <a:srgbClr val="FFFF00"/>
              </a:solidFill>
            </a:rPr>
            <a:t> </a:t>
          </a:r>
          <a:r>
            <a:rPr lang="en-US" sz="2000" b="1" dirty="0" err="1">
              <a:solidFill>
                <a:srgbClr val="FFFF00"/>
              </a:solidFill>
            </a:rPr>
            <a:t>kita</a:t>
          </a:r>
          <a:r>
            <a:rPr lang="en-US" sz="2000" b="1" dirty="0">
              <a:solidFill>
                <a:srgbClr val="FFFF00"/>
              </a:solidFill>
            </a:rPr>
            <a:t> </a:t>
          </a:r>
          <a:r>
            <a:rPr lang="en-US" sz="2000" b="1" dirty="0" err="1">
              <a:solidFill>
                <a:srgbClr val="FFFF00"/>
              </a:solidFill>
            </a:rPr>
            <a:t>dapatkan</a:t>
          </a:r>
          <a:r>
            <a:rPr lang="en-US" sz="2000" b="1" dirty="0">
              <a:solidFill>
                <a:srgbClr val="FFFF00"/>
              </a:solidFill>
            </a:rPr>
            <a:t>? </a:t>
          </a:r>
          <a:r>
            <a:rPr lang="en-US" sz="2000" b="1" dirty="0" err="1">
              <a:solidFill>
                <a:srgbClr val="FFFF00"/>
              </a:solidFill>
            </a:rPr>
            <a:t>Coba</a:t>
          </a:r>
          <a:r>
            <a:rPr lang="en-US" sz="2000" b="1" dirty="0">
              <a:solidFill>
                <a:srgbClr val="FFFF00"/>
              </a:solidFill>
            </a:rPr>
            <a:t> </a:t>
          </a:r>
          <a:r>
            <a:rPr lang="en-US" sz="2000" b="1" dirty="0" err="1">
              <a:solidFill>
                <a:srgbClr val="FFFF00"/>
              </a:solidFill>
            </a:rPr>
            <a:t>Saudara</a:t>
          </a:r>
          <a:r>
            <a:rPr lang="en-US" sz="2000" b="1" dirty="0">
              <a:solidFill>
                <a:srgbClr val="FFFF00"/>
              </a:solidFill>
            </a:rPr>
            <a:t> </a:t>
          </a:r>
          <a:r>
            <a:rPr lang="en-US" sz="2000" b="1" dirty="0" err="1">
              <a:solidFill>
                <a:srgbClr val="FFFF00"/>
              </a:solidFill>
            </a:rPr>
            <a:t>pikirkan</a:t>
          </a:r>
          <a:r>
            <a:rPr lang="en-US" sz="2000" b="1" dirty="0">
              <a:solidFill>
                <a:srgbClr val="FFFF00"/>
              </a:solidFill>
            </a:rPr>
            <a:t>?</a:t>
          </a:r>
          <a:endParaRPr lang="en-ID" sz="2000" b="1" dirty="0">
            <a:solidFill>
              <a:srgbClr val="FFFF00"/>
            </a:solidFill>
          </a:endParaRPr>
        </a:p>
      </dgm:t>
    </dgm:pt>
    <dgm:pt modelId="{2ECFB8F3-8E7A-4F5D-9270-D23629744D46}" type="parTrans" cxnId="{58F41DD3-443D-4479-9677-0CF4ED10AF06}">
      <dgm:prSet/>
      <dgm:spPr/>
      <dgm:t>
        <a:bodyPr/>
        <a:lstStyle/>
        <a:p>
          <a:endParaRPr lang="en-ID"/>
        </a:p>
      </dgm:t>
    </dgm:pt>
    <dgm:pt modelId="{45FED4C0-F107-4937-B7FA-38D24111B034}" type="sibTrans" cxnId="{58F41DD3-443D-4479-9677-0CF4ED10AF06}">
      <dgm:prSet/>
      <dgm:spPr/>
      <dgm:t>
        <a:bodyPr/>
        <a:lstStyle/>
        <a:p>
          <a:endParaRPr lang="en-ID"/>
        </a:p>
      </dgm:t>
    </dgm:pt>
    <dgm:pt modelId="{A5702FAE-6306-4216-AC0E-BDD5467BE15B}" type="pres">
      <dgm:prSet presAssocID="{F1FBADC1-7F1B-4EAE-AB76-1B2CD43D75FE}" presName="Name0" presStyleCnt="0">
        <dgm:presLayoutVars>
          <dgm:chMax/>
          <dgm:chPref/>
          <dgm:dir/>
        </dgm:presLayoutVars>
      </dgm:prSet>
      <dgm:spPr/>
    </dgm:pt>
    <dgm:pt modelId="{78923833-EA87-4B01-A273-6BB6FD9DD6FC}" type="pres">
      <dgm:prSet presAssocID="{42277A0A-5417-4CB4-8DE1-F4B7426BBC6D}" presName="composite" presStyleCnt="0">
        <dgm:presLayoutVars>
          <dgm:chMax/>
          <dgm:chPref/>
        </dgm:presLayoutVars>
      </dgm:prSet>
      <dgm:spPr/>
    </dgm:pt>
    <dgm:pt modelId="{2787140E-B3A5-401A-8860-461AF7C0C227}" type="pres">
      <dgm:prSet presAssocID="{42277A0A-5417-4CB4-8DE1-F4B7426BBC6D}" presName="Image" presStyleLbl="bgImgPlace1" presStyleIdx="0" presStyleCnt="1" custLinFactNeighborX="-9796" custLinFactNeighborY="-10409"/>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 modelId="{27292D60-A22F-434C-8CEB-41D2D794F378}" type="pres">
      <dgm:prSet presAssocID="{42277A0A-5417-4CB4-8DE1-F4B7426BBC6D}" presName="ParentText" presStyleLbl="revTx" presStyleIdx="0" presStyleCnt="1">
        <dgm:presLayoutVars>
          <dgm:chMax val="0"/>
          <dgm:chPref val="0"/>
          <dgm:bulletEnabled val="1"/>
        </dgm:presLayoutVars>
      </dgm:prSet>
      <dgm:spPr/>
    </dgm:pt>
    <dgm:pt modelId="{B1BC0540-E11A-429C-9B15-6DD74F5A2522}" type="pres">
      <dgm:prSet presAssocID="{42277A0A-5417-4CB4-8DE1-F4B7426BBC6D}" presName="tlFrame" presStyleLbl="node1" presStyleIdx="0" presStyleCnt="4"/>
      <dgm:spPr/>
    </dgm:pt>
    <dgm:pt modelId="{F05969FA-AA20-4FF1-952E-710B72882050}" type="pres">
      <dgm:prSet presAssocID="{42277A0A-5417-4CB4-8DE1-F4B7426BBC6D}" presName="trFrame" presStyleLbl="node1" presStyleIdx="1" presStyleCnt="4"/>
      <dgm:spPr/>
    </dgm:pt>
    <dgm:pt modelId="{3E27D314-ACA2-4AE4-946B-1179944B6EF8}" type="pres">
      <dgm:prSet presAssocID="{42277A0A-5417-4CB4-8DE1-F4B7426BBC6D}" presName="blFrame" presStyleLbl="node1" presStyleIdx="2" presStyleCnt="4"/>
      <dgm:spPr/>
    </dgm:pt>
    <dgm:pt modelId="{F889A433-4322-49E6-BB5B-EEC8626E2887}" type="pres">
      <dgm:prSet presAssocID="{42277A0A-5417-4CB4-8DE1-F4B7426BBC6D}" presName="brFrame" presStyleLbl="node1" presStyleIdx="3" presStyleCnt="4"/>
      <dgm:spPr/>
    </dgm:pt>
  </dgm:ptLst>
  <dgm:cxnLst>
    <dgm:cxn modelId="{47536528-9C4F-468E-9972-85B3ECBA6405}" type="presOf" srcId="{42277A0A-5417-4CB4-8DE1-F4B7426BBC6D}" destId="{27292D60-A22F-434C-8CEB-41D2D794F378}" srcOrd="0" destOrd="0" presId="urn:microsoft.com/office/officeart/2009/3/layout/FramedTextPicture"/>
    <dgm:cxn modelId="{5652BAA0-423B-4092-AF53-70E7FBADB22F}" type="presOf" srcId="{F1FBADC1-7F1B-4EAE-AB76-1B2CD43D75FE}" destId="{A5702FAE-6306-4216-AC0E-BDD5467BE15B}" srcOrd="0" destOrd="0" presId="urn:microsoft.com/office/officeart/2009/3/layout/FramedTextPicture"/>
    <dgm:cxn modelId="{58F41DD3-443D-4479-9677-0CF4ED10AF06}" srcId="{F1FBADC1-7F1B-4EAE-AB76-1B2CD43D75FE}" destId="{42277A0A-5417-4CB4-8DE1-F4B7426BBC6D}" srcOrd="0" destOrd="0" parTransId="{2ECFB8F3-8E7A-4F5D-9270-D23629744D46}" sibTransId="{45FED4C0-F107-4937-B7FA-38D24111B034}"/>
    <dgm:cxn modelId="{D9F1460D-94C3-48BF-8D8B-BE1BFC9A3B5F}" type="presParOf" srcId="{A5702FAE-6306-4216-AC0E-BDD5467BE15B}" destId="{78923833-EA87-4B01-A273-6BB6FD9DD6FC}" srcOrd="0" destOrd="0" presId="urn:microsoft.com/office/officeart/2009/3/layout/FramedTextPicture"/>
    <dgm:cxn modelId="{69564AB9-3305-4DF1-9757-FD730C31E614}" type="presParOf" srcId="{78923833-EA87-4B01-A273-6BB6FD9DD6FC}" destId="{2787140E-B3A5-401A-8860-461AF7C0C227}" srcOrd="0" destOrd="0" presId="urn:microsoft.com/office/officeart/2009/3/layout/FramedTextPicture"/>
    <dgm:cxn modelId="{135000A4-2D9C-4781-AC27-7257D10E56B1}" type="presParOf" srcId="{78923833-EA87-4B01-A273-6BB6FD9DD6FC}" destId="{27292D60-A22F-434C-8CEB-41D2D794F378}" srcOrd="1" destOrd="0" presId="urn:microsoft.com/office/officeart/2009/3/layout/FramedTextPicture"/>
    <dgm:cxn modelId="{2AE06D2A-D72E-4F56-8960-32112232972F}" type="presParOf" srcId="{78923833-EA87-4B01-A273-6BB6FD9DD6FC}" destId="{B1BC0540-E11A-429C-9B15-6DD74F5A2522}" srcOrd="2" destOrd="0" presId="urn:microsoft.com/office/officeart/2009/3/layout/FramedTextPicture"/>
    <dgm:cxn modelId="{91AFC7B6-6BBE-4404-8FD5-D7685E504BFF}" type="presParOf" srcId="{78923833-EA87-4B01-A273-6BB6FD9DD6FC}" destId="{F05969FA-AA20-4FF1-952E-710B72882050}" srcOrd="3" destOrd="0" presId="urn:microsoft.com/office/officeart/2009/3/layout/FramedTextPicture"/>
    <dgm:cxn modelId="{7C180F68-CF79-4DB6-A86B-2A6A3401EFEF}" type="presParOf" srcId="{78923833-EA87-4B01-A273-6BB6FD9DD6FC}" destId="{3E27D314-ACA2-4AE4-946B-1179944B6EF8}" srcOrd="4" destOrd="0" presId="urn:microsoft.com/office/officeart/2009/3/layout/FramedTextPicture"/>
    <dgm:cxn modelId="{190D97B5-A991-44F0-8AC6-EA4037F85FA8}" type="presParOf" srcId="{78923833-EA87-4B01-A273-6BB6FD9DD6FC}" destId="{F889A433-4322-49E6-BB5B-EEC8626E2887}" srcOrd="5" destOrd="0" presId="urn:microsoft.com/office/officeart/2009/3/layout/FramedText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1FBADC1-7F1B-4EAE-AB76-1B2CD43D75FE}" type="doc">
      <dgm:prSet loTypeId="urn:microsoft.com/office/officeart/2009/3/layout/FramedTextPicture" loCatId="picture" qsTypeId="urn:microsoft.com/office/officeart/2005/8/quickstyle/simple5" qsCatId="simple" csTypeId="urn:microsoft.com/office/officeart/2005/8/colors/accent2_2" csCatId="accent2" phldr="1"/>
      <dgm:spPr/>
      <dgm:t>
        <a:bodyPr/>
        <a:lstStyle/>
        <a:p>
          <a:endParaRPr lang="en-ID"/>
        </a:p>
      </dgm:t>
    </dgm:pt>
    <dgm:pt modelId="{42277A0A-5417-4CB4-8DE1-F4B7426BBC6D}">
      <dgm:prSet phldrT="[Text]" custT="1"/>
      <dgm:spPr/>
      <dgm:t>
        <a:bodyPr/>
        <a:lstStyle/>
        <a:p>
          <a:r>
            <a:rPr lang="en-US" sz="2000" b="1" dirty="0" err="1">
              <a:solidFill>
                <a:srgbClr val="FFFF00"/>
              </a:solidFill>
            </a:rPr>
            <a:t>Ya</a:t>
          </a:r>
          <a:r>
            <a:rPr lang="en-US" sz="2000" b="1" dirty="0">
              <a:solidFill>
                <a:srgbClr val="FFFF00"/>
              </a:solidFill>
            </a:rPr>
            <a:t> </a:t>
          </a:r>
          <a:r>
            <a:rPr lang="en-US" sz="2000" b="1" dirty="0" err="1">
              <a:solidFill>
                <a:srgbClr val="FFFF00"/>
              </a:solidFill>
            </a:rPr>
            <a:t>ada</a:t>
          </a:r>
          <a:r>
            <a:rPr lang="en-US" sz="2000" b="1" dirty="0">
              <a:solidFill>
                <a:srgbClr val="FFFF00"/>
              </a:solidFill>
            </a:rPr>
            <a:t> </a:t>
          </a:r>
          <a:r>
            <a:rPr lang="en-US" sz="2000" b="1" dirty="0" err="1">
              <a:solidFill>
                <a:srgbClr val="FFFF00"/>
              </a:solidFill>
            </a:rPr>
            <a:t>beberapa</a:t>
          </a:r>
          <a:r>
            <a:rPr lang="en-US" sz="2000" b="1" dirty="0">
              <a:solidFill>
                <a:srgbClr val="FFFF00"/>
              </a:solidFill>
            </a:rPr>
            <a:t> </a:t>
          </a:r>
          <a:r>
            <a:rPr lang="en-US" sz="2000" b="1" dirty="0" err="1">
              <a:solidFill>
                <a:srgbClr val="FFFF00"/>
              </a:solidFill>
            </a:rPr>
            <a:t>hal</a:t>
          </a:r>
          <a:r>
            <a:rPr lang="en-US" sz="2000" b="1" dirty="0">
              <a:solidFill>
                <a:srgbClr val="FFFF00"/>
              </a:solidFill>
            </a:rPr>
            <a:t> yang </a:t>
          </a:r>
          <a:r>
            <a:rPr lang="en-US" sz="2000" b="1" dirty="0" err="1">
              <a:solidFill>
                <a:srgbClr val="FFFF00"/>
              </a:solidFill>
            </a:rPr>
            <a:t>sudah</a:t>
          </a:r>
          <a:r>
            <a:rPr lang="en-US" sz="2000" b="1" dirty="0">
              <a:solidFill>
                <a:srgbClr val="FFFF00"/>
              </a:solidFill>
            </a:rPr>
            <a:t> </a:t>
          </a:r>
          <a:r>
            <a:rPr lang="en-US" sz="2000" b="1" dirty="0" err="1">
              <a:solidFill>
                <a:srgbClr val="FFFF00"/>
              </a:solidFill>
            </a:rPr>
            <a:t>kita</a:t>
          </a:r>
          <a:r>
            <a:rPr lang="en-US" sz="2000" b="1" dirty="0">
              <a:solidFill>
                <a:srgbClr val="FFFF00"/>
              </a:solidFill>
            </a:rPr>
            <a:t> </a:t>
          </a:r>
          <a:r>
            <a:rPr lang="en-US" sz="2000" b="1" dirty="0" err="1">
              <a:solidFill>
                <a:srgbClr val="FFFF00"/>
              </a:solidFill>
            </a:rPr>
            <a:t>pelajari</a:t>
          </a:r>
          <a:r>
            <a:rPr lang="en-US" sz="2000" b="1" dirty="0">
              <a:solidFill>
                <a:srgbClr val="FFFF00"/>
              </a:solidFill>
            </a:rPr>
            <a:t> </a:t>
          </a:r>
          <a:r>
            <a:rPr lang="en-US" sz="2000" b="1" dirty="0" err="1">
              <a:solidFill>
                <a:srgbClr val="FFFF00"/>
              </a:solidFill>
            </a:rPr>
            <a:t>antara</a:t>
          </a:r>
          <a:r>
            <a:rPr lang="en-US" sz="2000" b="1" dirty="0">
              <a:solidFill>
                <a:srgbClr val="FFFF00"/>
              </a:solidFill>
            </a:rPr>
            <a:t> lain: </a:t>
          </a:r>
          <a:r>
            <a:rPr lang="en-US" sz="2000" b="1" dirty="0" err="1">
              <a:solidFill>
                <a:srgbClr val="FFFF00"/>
              </a:solidFill>
            </a:rPr>
            <a:t>Definisi</a:t>
          </a:r>
          <a:r>
            <a:rPr lang="en-US" sz="2000" b="1" dirty="0">
              <a:solidFill>
                <a:srgbClr val="FFFF00"/>
              </a:solidFill>
            </a:rPr>
            <a:t> </a:t>
          </a:r>
          <a:r>
            <a:rPr lang="en-US" sz="2000" b="1" dirty="0" err="1">
              <a:solidFill>
                <a:srgbClr val="FFFF00"/>
              </a:solidFill>
            </a:rPr>
            <a:t>landasan</a:t>
          </a:r>
          <a:r>
            <a:rPr lang="en-US" sz="2000" b="1" dirty="0">
              <a:solidFill>
                <a:srgbClr val="FFFF00"/>
              </a:solidFill>
            </a:rPr>
            <a:t> </a:t>
          </a:r>
          <a:r>
            <a:rPr lang="en-US" sz="2000" b="1" dirty="0" err="1">
              <a:solidFill>
                <a:srgbClr val="FFFF00"/>
              </a:solidFill>
            </a:rPr>
            <a:t>manajemen</a:t>
          </a:r>
          <a:r>
            <a:rPr lang="en-US" sz="2000" b="1" dirty="0">
              <a:solidFill>
                <a:srgbClr val="FFFF00"/>
              </a:solidFill>
            </a:rPr>
            <a:t> </a:t>
          </a:r>
          <a:r>
            <a:rPr lang="en-US" sz="2000" b="1" dirty="0" err="1">
              <a:solidFill>
                <a:srgbClr val="FFFF00"/>
              </a:solidFill>
            </a:rPr>
            <a:t>pendidikan</a:t>
          </a:r>
          <a:r>
            <a:rPr lang="en-US" sz="2000" b="1" dirty="0">
              <a:solidFill>
                <a:srgbClr val="FFFF00"/>
              </a:solidFill>
            </a:rPr>
            <a:t>, </a:t>
          </a:r>
          <a:r>
            <a:rPr lang="en-US" sz="2000" b="1" dirty="0" err="1">
              <a:solidFill>
                <a:srgbClr val="FFFF00"/>
              </a:solidFill>
            </a:rPr>
            <a:t>komponen</a:t>
          </a:r>
          <a:r>
            <a:rPr lang="en-US" sz="2000" b="1" dirty="0">
              <a:solidFill>
                <a:srgbClr val="FFFF00"/>
              </a:solidFill>
            </a:rPr>
            <a:t> </a:t>
          </a:r>
          <a:r>
            <a:rPr lang="en-US" sz="2000" b="1" dirty="0" err="1">
              <a:solidFill>
                <a:srgbClr val="FFFF00"/>
              </a:solidFill>
            </a:rPr>
            <a:t>pendidikan</a:t>
          </a:r>
          <a:r>
            <a:rPr lang="en-US" sz="2000" b="1" dirty="0">
              <a:solidFill>
                <a:srgbClr val="FFFF00"/>
              </a:solidFill>
            </a:rPr>
            <a:t>, </a:t>
          </a:r>
          <a:r>
            <a:rPr lang="en-US" sz="2000" b="1" dirty="0" err="1">
              <a:solidFill>
                <a:srgbClr val="FFFF00"/>
              </a:solidFill>
            </a:rPr>
            <a:t>tujuan</a:t>
          </a:r>
          <a:r>
            <a:rPr lang="en-US" sz="2000" b="1" dirty="0">
              <a:solidFill>
                <a:srgbClr val="FFFF00"/>
              </a:solidFill>
            </a:rPr>
            <a:t> </a:t>
          </a:r>
          <a:r>
            <a:rPr lang="en-US" sz="2000" b="1" dirty="0" err="1">
              <a:solidFill>
                <a:srgbClr val="FFFF00"/>
              </a:solidFill>
            </a:rPr>
            <a:t>pendidikan</a:t>
          </a:r>
          <a:r>
            <a:rPr lang="en-US" sz="2000" b="1" dirty="0">
              <a:solidFill>
                <a:srgbClr val="FFFF00"/>
              </a:solidFill>
            </a:rPr>
            <a:t>, </a:t>
          </a:r>
          <a:r>
            <a:rPr lang="en-US" sz="2000" b="1" dirty="0" err="1">
              <a:solidFill>
                <a:srgbClr val="FFFF00"/>
              </a:solidFill>
            </a:rPr>
            <a:t>pengorganisasian</a:t>
          </a:r>
          <a:r>
            <a:rPr lang="en-US" sz="2000" b="1" dirty="0">
              <a:solidFill>
                <a:srgbClr val="FFFF00"/>
              </a:solidFill>
            </a:rPr>
            <a:t> </a:t>
          </a:r>
          <a:r>
            <a:rPr lang="en-US" sz="2000" b="1" dirty="0" err="1">
              <a:solidFill>
                <a:srgbClr val="FFFF00"/>
              </a:solidFill>
            </a:rPr>
            <a:t>pendidikan</a:t>
          </a:r>
          <a:r>
            <a:rPr lang="en-US" sz="2000" b="1" dirty="0">
              <a:solidFill>
                <a:srgbClr val="FFFF00"/>
              </a:solidFill>
            </a:rPr>
            <a:t>, </a:t>
          </a:r>
          <a:r>
            <a:rPr lang="en-US" sz="2000" b="1" dirty="0" err="1">
              <a:solidFill>
                <a:srgbClr val="FFFF00"/>
              </a:solidFill>
            </a:rPr>
            <a:t>pengarahan</a:t>
          </a:r>
          <a:r>
            <a:rPr lang="en-US" sz="2000" b="1" dirty="0">
              <a:solidFill>
                <a:srgbClr val="FFFF00"/>
              </a:solidFill>
            </a:rPr>
            <a:t> </a:t>
          </a:r>
          <a:r>
            <a:rPr lang="en-US" sz="2000" b="1" dirty="0" err="1">
              <a:solidFill>
                <a:srgbClr val="FFFF00"/>
              </a:solidFill>
            </a:rPr>
            <a:t>manajemen</a:t>
          </a:r>
          <a:r>
            <a:rPr lang="en-US" sz="2000" b="1" dirty="0">
              <a:solidFill>
                <a:srgbClr val="FFFF00"/>
              </a:solidFill>
            </a:rPr>
            <a:t> </a:t>
          </a:r>
          <a:r>
            <a:rPr lang="en-US" sz="2000" b="1" dirty="0" err="1">
              <a:solidFill>
                <a:srgbClr val="FFFF00"/>
              </a:solidFill>
            </a:rPr>
            <a:t>pendidikan</a:t>
          </a:r>
          <a:r>
            <a:rPr lang="en-US" sz="2000" b="1" dirty="0">
              <a:solidFill>
                <a:srgbClr val="FFFF00"/>
              </a:solidFill>
            </a:rPr>
            <a:t>, </a:t>
          </a:r>
          <a:r>
            <a:rPr lang="en-US" sz="2000" b="1" dirty="0" err="1">
              <a:solidFill>
                <a:srgbClr val="FFFF00"/>
              </a:solidFill>
            </a:rPr>
            <a:t>pengawasan</a:t>
          </a:r>
          <a:r>
            <a:rPr lang="en-US" sz="2000" b="1" dirty="0">
              <a:solidFill>
                <a:srgbClr val="FFFF00"/>
              </a:solidFill>
            </a:rPr>
            <a:t> </a:t>
          </a:r>
          <a:r>
            <a:rPr lang="en-US" sz="2000" b="1" dirty="0" err="1">
              <a:solidFill>
                <a:srgbClr val="FFFF00"/>
              </a:solidFill>
            </a:rPr>
            <a:t>manajemen</a:t>
          </a:r>
          <a:r>
            <a:rPr lang="en-US" sz="2000" b="1" dirty="0">
              <a:solidFill>
                <a:srgbClr val="FFFF00"/>
              </a:solidFill>
            </a:rPr>
            <a:t> </a:t>
          </a:r>
          <a:r>
            <a:rPr lang="en-US" sz="2000" b="1" dirty="0" err="1">
              <a:solidFill>
                <a:srgbClr val="FFFF00"/>
              </a:solidFill>
            </a:rPr>
            <a:t>pendidikan</a:t>
          </a:r>
          <a:r>
            <a:rPr lang="en-US" sz="2000" b="1" dirty="0">
              <a:solidFill>
                <a:srgbClr val="FFFF00"/>
              </a:solidFill>
            </a:rPr>
            <a:t>, </a:t>
          </a:r>
          <a:r>
            <a:rPr lang="en-US" sz="2000" b="1" dirty="0" err="1">
              <a:solidFill>
                <a:srgbClr val="FFFF00"/>
              </a:solidFill>
            </a:rPr>
            <a:t>bidang</a:t>
          </a:r>
          <a:r>
            <a:rPr lang="en-US" sz="2000" b="1" dirty="0">
              <a:solidFill>
                <a:srgbClr val="FFFF00"/>
              </a:solidFill>
            </a:rPr>
            <a:t> </a:t>
          </a:r>
          <a:r>
            <a:rPr lang="en-US" sz="2000" b="1" dirty="0" err="1">
              <a:solidFill>
                <a:srgbClr val="FFFF00"/>
              </a:solidFill>
            </a:rPr>
            <a:t>garapan</a:t>
          </a:r>
          <a:r>
            <a:rPr lang="en-US" sz="2000" b="1" dirty="0">
              <a:solidFill>
                <a:srgbClr val="FFFF00"/>
              </a:solidFill>
            </a:rPr>
            <a:t> </a:t>
          </a:r>
          <a:r>
            <a:rPr lang="en-US" sz="2000" b="1" dirty="0" err="1">
              <a:solidFill>
                <a:srgbClr val="FFFF00"/>
              </a:solidFill>
            </a:rPr>
            <a:t>manajemen</a:t>
          </a:r>
          <a:r>
            <a:rPr lang="en-US" sz="2000" b="1" dirty="0">
              <a:solidFill>
                <a:srgbClr val="FFFF00"/>
              </a:solidFill>
            </a:rPr>
            <a:t> </a:t>
          </a:r>
          <a:r>
            <a:rPr lang="en-US" sz="2000" b="1" dirty="0" err="1">
              <a:solidFill>
                <a:srgbClr val="FFFF00"/>
              </a:solidFill>
            </a:rPr>
            <a:t>pendidikan</a:t>
          </a:r>
          <a:r>
            <a:rPr lang="en-US" sz="2000" b="1" dirty="0">
              <a:solidFill>
                <a:srgbClr val="FFFF00"/>
              </a:solidFill>
            </a:rPr>
            <a:t>, </a:t>
          </a:r>
          <a:r>
            <a:rPr lang="en-US" sz="2000" b="1" dirty="0" err="1">
              <a:solidFill>
                <a:srgbClr val="FFFF00"/>
              </a:solidFill>
            </a:rPr>
            <a:t>perbedaan</a:t>
          </a:r>
          <a:r>
            <a:rPr lang="en-US" sz="2000" b="1" dirty="0">
              <a:solidFill>
                <a:srgbClr val="FFFF00"/>
              </a:solidFill>
            </a:rPr>
            <a:t> </a:t>
          </a:r>
          <a:r>
            <a:rPr lang="en-US" sz="2000" b="1" dirty="0" err="1">
              <a:solidFill>
                <a:srgbClr val="FFFF00"/>
              </a:solidFill>
            </a:rPr>
            <a:t>administrasi</a:t>
          </a:r>
          <a:r>
            <a:rPr lang="en-US" sz="2000" b="1" dirty="0">
              <a:solidFill>
                <a:srgbClr val="FFFF00"/>
              </a:solidFill>
            </a:rPr>
            <a:t> dan </a:t>
          </a:r>
          <a:r>
            <a:rPr lang="en-US" sz="2000" b="1" dirty="0" err="1">
              <a:solidFill>
                <a:srgbClr val="FFFF00"/>
              </a:solidFill>
            </a:rPr>
            <a:t>manajemen</a:t>
          </a:r>
          <a:r>
            <a:rPr lang="en-US" sz="2000" b="1" dirty="0">
              <a:solidFill>
                <a:srgbClr val="FFFF00"/>
              </a:solidFill>
            </a:rPr>
            <a:t> </a:t>
          </a:r>
          <a:r>
            <a:rPr lang="en-US" sz="2000" b="1" dirty="0" err="1">
              <a:solidFill>
                <a:srgbClr val="FFFF00"/>
              </a:solidFill>
            </a:rPr>
            <a:t>pendidikan</a:t>
          </a:r>
          <a:r>
            <a:rPr lang="en-US" sz="2000" b="1" dirty="0">
              <a:solidFill>
                <a:srgbClr val="FFFF00"/>
              </a:solidFill>
            </a:rPr>
            <a:t>, </a:t>
          </a:r>
          <a:r>
            <a:rPr lang="en-US" sz="2000" b="1" dirty="0" err="1">
              <a:solidFill>
                <a:srgbClr val="FFFF00"/>
              </a:solidFill>
            </a:rPr>
            <a:t>falsafah</a:t>
          </a:r>
          <a:r>
            <a:rPr lang="en-US" sz="2000" b="1" dirty="0">
              <a:solidFill>
                <a:srgbClr val="FFFF00"/>
              </a:solidFill>
            </a:rPr>
            <a:t> </a:t>
          </a:r>
          <a:r>
            <a:rPr lang="en-US" sz="2000" b="1" dirty="0" err="1">
              <a:solidFill>
                <a:srgbClr val="FFFF00"/>
              </a:solidFill>
            </a:rPr>
            <a:t>manajemen</a:t>
          </a:r>
          <a:r>
            <a:rPr lang="en-US" sz="2000" b="1" dirty="0">
              <a:solidFill>
                <a:srgbClr val="FFFF00"/>
              </a:solidFill>
            </a:rPr>
            <a:t> </a:t>
          </a:r>
          <a:r>
            <a:rPr lang="en-US" sz="2000" b="1" dirty="0" err="1">
              <a:solidFill>
                <a:srgbClr val="FFFF00"/>
              </a:solidFill>
            </a:rPr>
            <a:t>pendidikan</a:t>
          </a:r>
          <a:r>
            <a:rPr lang="en-US" sz="2000" b="1" dirty="0">
              <a:solidFill>
                <a:srgbClr val="FFFF00"/>
              </a:solidFill>
            </a:rPr>
            <a:t>, </a:t>
          </a:r>
          <a:r>
            <a:rPr lang="en-US" sz="2000" b="1" dirty="0" err="1">
              <a:solidFill>
                <a:srgbClr val="FFFF00"/>
              </a:solidFill>
            </a:rPr>
            <a:t>pandangan</a:t>
          </a:r>
          <a:r>
            <a:rPr lang="en-US" sz="2000" b="1" dirty="0">
              <a:solidFill>
                <a:srgbClr val="FFFF00"/>
              </a:solidFill>
            </a:rPr>
            <a:t> </a:t>
          </a:r>
          <a:r>
            <a:rPr lang="en-US" sz="2000" b="1" dirty="0" err="1">
              <a:solidFill>
                <a:srgbClr val="FFFF00"/>
              </a:solidFill>
            </a:rPr>
            <a:t>tentang</a:t>
          </a:r>
          <a:r>
            <a:rPr lang="en-US" sz="2000" b="1" dirty="0">
              <a:solidFill>
                <a:srgbClr val="FFFF00"/>
              </a:solidFill>
            </a:rPr>
            <a:t> </a:t>
          </a:r>
          <a:r>
            <a:rPr lang="en-US" sz="2000" b="1" dirty="0" err="1">
              <a:solidFill>
                <a:srgbClr val="FFFF00"/>
              </a:solidFill>
            </a:rPr>
            <a:t>manajemen</a:t>
          </a:r>
          <a:r>
            <a:rPr lang="en-US" sz="2000" b="1" dirty="0">
              <a:solidFill>
                <a:srgbClr val="FFFF00"/>
              </a:solidFill>
            </a:rPr>
            <a:t> </a:t>
          </a:r>
          <a:r>
            <a:rPr lang="en-US" sz="2000" b="1" dirty="0" err="1">
              <a:solidFill>
                <a:srgbClr val="FFFF00"/>
              </a:solidFill>
            </a:rPr>
            <a:t>pendidikan</a:t>
          </a:r>
          <a:r>
            <a:rPr lang="en-US" sz="2000" b="1" dirty="0">
              <a:solidFill>
                <a:srgbClr val="FFFF00"/>
              </a:solidFill>
            </a:rPr>
            <a:t>, </a:t>
          </a:r>
          <a:r>
            <a:rPr lang="en-US" sz="2000" b="1" dirty="0" err="1">
              <a:solidFill>
                <a:srgbClr val="FFFF00"/>
              </a:solidFill>
            </a:rPr>
            <a:t>pendekatan</a:t>
          </a:r>
          <a:r>
            <a:rPr lang="en-US" sz="2000" b="1" dirty="0">
              <a:solidFill>
                <a:srgbClr val="FFFF00"/>
              </a:solidFill>
            </a:rPr>
            <a:t> </a:t>
          </a:r>
          <a:r>
            <a:rPr lang="en-US" sz="2000" b="1" dirty="0" err="1">
              <a:solidFill>
                <a:srgbClr val="FFFF00"/>
              </a:solidFill>
            </a:rPr>
            <a:t>terhadap</a:t>
          </a:r>
          <a:r>
            <a:rPr lang="en-US" sz="2000" b="1" dirty="0">
              <a:solidFill>
                <a:srgbClr val="FFFF00"/>
              </a:solidFill>
            </a:rPr>
            <a:t> </a:t>
          </a:r>
          <a:r>
            <a:rPr lang="en-US" sz="2000" b="1" dirty="0" err="1">
              <a:solidFill>
                <a:srgbClr val="FFFF00"/>
              </a:solidFill>
            </a:rPr>
            <a:t>teori</a:t>
          </a:r>
          <a:r>
            <a:rPr lang="en-US" sz="2000" b="1" dirty="0">
              <a:solidFill>
                <a:srgbClr val="FFFF00"/>
              </a:solidFill>
            </a:rPr>
            <a:t> </a:t>
          </a:r>
          <a:r>
            <a:rPr lang="en-US" sz="2000" b="1" dirty="0" err="1">
              <a:solidFill>
                <a:srgbClr val="FFFF00"/>
              </a:solidFill>
            </a:rPr>
            <a:t>manajemen</a:t>
          </a:r>
          <a:r>
            <a:rPr lang="en-US" sz="2000" b="1" dirty="0">
              <a:solidFill>
                <a:srgbClr val="FFFF00"/>
              </a:solidFill>
            </a:rPr>
            <a:t> </a:t>
          </a:r>
          <a:r>
            <a:rPr lang="en-US" sz="2000" b="1" dirty="0" err="1">
              <a:solidFill>
                <a:srgbClr val="FFFF00"/>
              </a:solidFill>
            </a:rPr>
            <a:t>pendidikan</a:t>
          </a:r>
          <a:endParaRPr lang="en-US" sz="2000" b="1" dirty="0">
            <a:solidFill>
              <a:srgbClr val="FFFF00"/>
            </a:solidFill>
          </a:endParaRPr>
        </a:p>
        <a:p>
          <a:endParaRPr lang="en-ID" sz="2000" b="1" dirty="0">
            <a:solidFill>
              <a:srgbClr val="FFFF00"/>
            </a:solidFill>
          </a:endParaRPr>
        </a:p>
      </dgm:t>
    </dgm:pt>
    <dgm:pt modelId="{2ECFB8F3-8E7A-4F5D-9270-D23629744D46}" type="parTrans" cxnId="{58F41DD3-443D-4479-9677-0CF4ED10AF06}">
      <dgm:prSet/>
      <dgm:spPr/>
      <dgm:t>
        <a:bodyPr/>
        <a:lstStyle/>
        <a:p>
          <a:endParaRPr lang="en-ID"/>
        </a:p>
      </dgm:t>
    </dgm:pt>
    <dgm:pt modelId="{45FED4C0-F107-4937-B7FA-38D24111B034}" type="sibTrans" cxnId="{58F41DD3-443D-4479-9677-0CF4ED10AF06}">
      <dgm:prSet/>
      <dgm:spPr/>
      <dgm:t>
        <a:bodyPr/>
        <a:lstStyle/>
        <a:p>
          <a:endParaRPr lang="en-ID"/>
        </a:p>
      </dgm:t>
    </dgm:pt>
    <dgm:pt modelId="{A5702FAE-6306-4216-AC0E-BDD5467BE15B}" type="pres">
      <dgm:prSet presAssocID="{F1FBADC1-7F1B-4EAE-AB76-1B2CD43D75FE}" presName="Name0" presStyleCnt="0">
        <dgm:presLayoutVars>
          <dgm:chMax/>
          <dgm:chPref/>
          <dgm:dir/>
        </dgm:presLayoutVars>
      </dgm:prSet>
      <dgm:spPr/>
    </dgm:pt>
    <dgm:pt modelId="{78923833-EA87-4B01-A273-6BB6FD9DD6FC}" type="pres">
      <dgm:prSet presAssocID="{42277A0A-5417-4CB4-8DE1-F4B7426BBC6D}" presName="composite" presStyleCnt="0">
        <dgm:presLayoutVars>
          <dgm:chMax/>
          <dgm:chPref/>
        </dgm:presLayoutVars>
      </dgm:prSet>
      <dgm:spPr/>
    </dgm:pt>
    <dgm:pt modelId="{2787140E-B3A5-401A-8860-461AF7C0C227}" type="pres">
      <dgm:prSet presAssocID="{42277A0A-5417-4CB4-8DE1-F4B7426BBC6D}" presName="Image" presStyleLbl="bgImgPlace1" presStyleIdx="0" presStyleCnt="1" custLinFactNeighborX="-9796" custLinFactNeighborY="-10409"/>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27292D60-A22F-434C-8CEB-41D2D794F378}" type="pres">
      <dgm:prSet presAssocID="{42277A0A-5417-4CB4-8DE1-F4B7426BBC6D}" presName="ParentText" presStyleLbl="revTx" presStyleIdx="0" presStyleCnt="1" custScaleY="171634" custLinFactNeighborX="4675" custLinFactNeighborY="-13561">
        <dgm:presLayoutVars>
          <dgm:chMax val="0"/>
          <dgm:chPref val="0"/>
          <dgm:bulletEnabled val="1"/>
        </dgm:presLayoutVars>
      </dgm:prSet>
      <dgm:spPr/>
    </dgm:pt>
    <dgm:pt modelId="{B1BC0540-E11A-429C-9B15-6DD74F5A2522}" type="pres">
      <dgm:prSet presAssocID="{42277A0A-5417-4CB4-8DE1-F4B7426BBC6D}" presName="tlFrame" presStyleLbl="node1" presStyleIdx="0" presStyleCnt="4" custLinFactY="-71530" custLinFactNeighborX="14481" custLinFactNeighborY="-100000"/>
      <dgm:spPr/>
    </dgm:pt>
    <dgm:pt modelId="{F05969FA-AA20-4FF1-952E-710B72882050}" type="pres">
      <dgm:prSet presAssocID="{42277A0A-5417-4CB4-8DE1-F4B7426BBC6D}" presName="trFrame" presStyleLbl="node1" presStyleIdx="1" presStyleCnt="4" custLinFactY="-83872" custLinFactNeighborX="29831" custLinFactNeighborY="-100000"/>
      <dgm:spPr/>
    </dgm:pt>
    <dgm:pt modelId="{3E27D314-ACA2-4AE4-946B-1179944B6EF8}" type="pres">
      <dgm:prSet presAssocID="{42277A0A-5417-4CB4-8DE1-F4B7426BBC6D}" presName="blFrame" presStyleLbl="node1" presStyleIdx="2" presStyleCnt="4" custLinFactNeighborX="24751" custLinFactNeighborY="66132"/>
      <dgm:spPr/>
    </dgm:pt>
    <dgm:pt modelId="{F889A433-4322-49E6-BB5B-EEC8626E2887}" type="pres">
      <dgm:prSet presAssocID="{42277A0A-5417-4CB4-8DE1-F4B7426BBC6D}" presName="brFrame" presStyleLbl="node1" presStyleIdx="3" presStyleCnt="4" custLinFactNeighborX="29831" custLinFactNeighborY="58549"/>
      <dgm:spPr/>
    </dgm:pt>
  </dgm:ptLst>
  <dgm:cxnLst>
    <dgm:cxn modelId="{47536528-9C4F-468E-9972-85B3ECBA6405}" type="presOf" srcId="{42277A0A-5417-4CB4-8DE1-F4B7426BBC6D}" destId="{27292D60-A22F-434C-8CEB-41D2D794F378}" srcOrd="0" destOrd="0" presId="urn:microsoft.com/office/officeart/2009/3/layout/FramedTextPicture"/>
    <dgm:cxn modelId="{5652BAA0-423B-4092-AF53-70E7FBADB22F}" type="presOf" srcId="{F1FBADC1-7F1B-4EAE-AB76-1B2CD43D75FE}" destId="{A5702FAE-6306-4216-AC0E-BDD5467BE15B}" srcOrd="0" destOrd="0" presId="urn:microsoft.com/office/officeart/2009/3/layout/FramedTextPicture"/>
    <dgm:cxn modelId="{58F41DD3-443D-4479-9677-0CF4ED10AF06}" srcId="{F1FBADC1-7F1B-4EAE-AB76-1B2CD43D75FE}" destId="{42277A0A-5417-4CB4-8DE1-F4B7426BBC6D}" srcOrd="0" destOrd="0" parTransId="{2ECFB8F3-8E7A-4F5D-9270-D23629744D46}" sibTransId="{45FED4C0-F107-4937-B7FA-38D24111B034}"/>
    <dgm:cxn modelId="{D9F1460D-94C3-48BF-8D8B-BE1BFC9A3B5F}" type="presParOf" srcId="{A5702FAE-6306-4216-AC0E-BDD5467BE15B}" destId="{78923833-EA87-4B01-A273-6BB6FD9DD6FC}" srcOrd="0" destOrd="0" presId="urn:microsoft.com/office/officeart/2009/3/layout/FramedTextPicture"/>
    <dgm:cxn modelId="{69564AB9-3305-4DF1-9757-FD730C31E614}" type="presParOf" srcId="{78923833-EA87-4B01-A273-6BB6FD9DD6FC}" destId="{2787140E-B3A5-401A-8860-461AF7C0C227}" srcOrd="0" destOrd="0" presId="urn:microsoft.com/office/officeart/2009/3/layout/FramedTextPicture"/>
    <dgm:cxn modelId="{135000A4-2D9C-4781-AC27-7257D10E56B1}" type="presParOf" srcId="{78923833-EA87-4B01-A273-6BB6FD9DD6FC}" destId="{27292D60-A22F-434C-8CEB-41D2D794F378}" srcOrd="1" destOrd="0" presId="urn:microsoft.com/office/officeart/2009/3/layout/FramedTextPicture"/>
    <dgm:cxn modelId="{2AE06D2A-D72E-4F56-8960-32112232972F}" type="presParOf" srcId="{78923833-EA87-4B01-A273-6BB6FD9DD6FC}" destId="{B1BC0540-E11A-429C-9B15-6DD74F5A2522}" srcOrd="2" destOrd="0" presId="urn:microsoft.com/office/officeart/2009/3/layout/FramedTextPicture"/>
    <dgm:cxn modelId="{91AFC7B6-6BBE-4404-8FD5-D7685E504BFF}" type="presParOf" srcId="{78923833-EA87-4B01-A273-6BB6FD9DD6FC}" destId="{F05969FA-AA20-4FF1-952E-710B72882050}" srcOrd="3" destOrd="0" presId="urn:microsoft.com/office/officeart/2009/3/layout/FramedTextPicture"/>
    <dgm:cxn modelId="{7C180F68-CF79-4DB6-A86B-2A6A3401EFEF}" type="presParOf" srcId="{78923833-EA87-4B01-A273-6BB6FD9DD6FC}" destId="{3E27D314-ACA2-4AE4-946B-1179944B6EF8}" srcOrd="4" destOrd="0" presId="urn:microsoft.com/office/officeart/2009/3/layout/FramedTextPicture"/>
    <dgm:cxn modelId="{190D97B5-A991-44F0-8AC6-EA4037F85FA8}" type="presParOf" srcId="{78923833-EA87-4B01-A273-6BB6FD9DD6FC}" destId="{F889A433-4322-49E6-BB5B-EEC8626E2887}"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B8627B-90EB-4A7C-B931-364604CFC5F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ID"/>
        </a:p>
      </dgm:t>
    </dgm:pt>
    <dgm:pt modelId="{4C8AFDF2-F6A7-4DEE-A851-213987E94C18}">
      <dgm:prSet phldrT="[Text]"/>
      <dgm:spPr/>
      <dgm:t>
        <a:bodyPr/>
        <a:lstStyle/>
        <a:p>
          <a:r>
            <a:rPr lang="en-ID" dirty="0"/>
            <a:t>- </a:t>
          </a:r>
          <a:r>
            <a:rPr lang="en-ID" dirty="0" err="1"/>
            <a:t>Perubahan</a:t>
          </a:r>
          <a:r>
            <a:rPr lang="en-ID" dirty="0"/>
            <a:t> </a:t>
          </a:r>
          <a:r>
            <a:rPr lang="en-ID" dirty="0" err="1"/>
            <a:t>signifikan</a:t>
          </a:r>
          <a:r>
            <a:rPr lang="en-ID" dirty="0"/>
            <a:t> </a:t>
          </a:r>
          <a:r>
            <a:rPr lang="en-ID" dirty="0" err="1"/>
            <a:t>dalam</a:t>
          </a:r>
          <a:r>
            <a:rPr lang="en-ID" dirty="0"/>
            <a:t> </a:t>
          </a:r>
          <a:r>
            <a:rPr lang="en-ID" dirty="0" err="1"/>
            <a:t>cara</a:t>
          </a:r>
          <a:r>
            <a:rPr lang="en-ID" dirty="0"/>
            <a:t> </a:t>
          </a:r>
          <a:r>
            <a:rPr lang="en-ID" dirty="0" err="1"/>
            <a:t>pembelajaran</a:t>
          </a:r>
          <a:r>
            <a:rPr lang="en-ID" dirty="0"/>
            <a:t> (online).</a:t>
          </a:r>
        </a:p>
      </dgm:t>
    </dgm:pt>
    <dgm:pt modelId="{9DB5A267-DA68-4901-9618-628D0B6B258E}" type="parTrans" cxnId="{E63BC419-F017-4366-A315-9EB04A4C851B}">
      <dgm:prSet/>
      <dgm:spPr/>
      <dgm:t>
        <a:bodyPr/>
        <a:lstStyle/>
        <a:p>
          <a:endParaRPr lang="en-ID"/>
        </a:p>
      </dgm:t>
    </dgm:pt>
    <dgm:pt modelId="{BB7A8AB1-6D7C-4138-8704-106F072EF205}" type="sibTrans" cxnId="{E63BC419-F017-4366-A315-9EB04A4C851B}">
      <dgm:prSet/>
      <dgm:spPr/>
      <dgm:t>
        <a:bodyPr/>
        <a:lstStyle/>
        <a:p>
          <a:endParaRPr lang="en-ID"/>
        </a:p>
      </dgm:t>
    </dgm:pt>
    <dgm:pt modelId="{DC3EED6C-C305-49B2-A387-F5DA8AC131AE}">
      <dgm:prSet phldrT="[Text]"/>
      <dgm:spPr/>
      <dgm:t>
        <a:bodyPr/>
        <a:lstStyle/>
        <a:p>
          <a:r>
            <a:rPr lang="en-ID"/>
            <a:t>- Pertemuan dan pelatihan guru daring.</a:t>
          </a:r>
        </a:p>
      </dgm:t>
    </dgm:pt>
    <dgm:pt modelId="{984E5FDF-8E22-4E3B-BE91-DE7A0BF4705C}" type="parTrans" cxnId="{F53FB5E4-BEA1-47EC-8521-8DFD979D626E}">
      <dgm:prSet/>
      <dgm:spPr/>
      <dgm:t>
        <a:bodyPr/>
        <a:lstStyle/>
        <a:p>
          <a:endParaRPr lang="en-ID"/>
        </a:p>
      </dgm:t>
    </dgm:pt>
    <dgm:pt modelId="{14C50178-0205-4A4E-9302-253A8473C6CA}" type="sibTrans" cxnId="{F53FB5E4-BEA1-47EC-8521-8DFD979D626E}">
      <dgm:prSet/>
      <dgm:spPr/>
      <dgm:t>
        <a:bodyPr/>
        <a:lstStyle/>
        <a:p>
          <a:endParaRPr lang="en-ID"/>
        </a:p>
      </dgm:t>
    </dgm:pt>
    <dgm:pt modelId="{DA0AF0CF-93EB-4A02-89D2-7B924A1AF6CD}">
      <dgm:prSet/>
      <dgm:spPr/>
      <dgm:t>
        <a:bodyPr/>
        <a:lstStyle/>
        <a:p>
          <a:r>
            <a:rPr lang="en-ID"/>
            <a:t>2. **Pengaruh Revolusi Industri 4.0 dan Era New Normal**</a:t>
          </a:r>
        </a:p>
      </dgm:t>
    </dgm:pt>
    <dgm:pt modelId="{99AC7984-452E-464E-B885-3505D2062810}" type="parTrans" cxnId="{8B7CC284-CE98-4D18-B295-6E67CB4A6AC6}">
      <dgm:prSet/>
      <dgm:spPr/>
      <dgm:t>
        <a:bodyPr/>
        <a:lstStyle/>
        <a:p>
          <a:endParaRPr lang="en-ID"/>
        </a:p>
      </dgm:t>
    </dgm:pt>
    <dgm:pt modelId="{66C2E38F-1041-494C-9990-D433BB9486C5}" type="sibTrans" cxnId="{8B7CC284-CE98-4D18-B295-6E67CB4A6AC6}">
      <dgm:prSet/>
      <dgm:spPr/>
      <dgm:t>
        <a:bodyPr/>
        <a:lstStyle/>
        <a:p>
          <a:endParaRPr lang="en-ID"/>
        </a:p>
      </dgm:t>
    </dgm:pt>
    <dgm:pt modelId="{D2244A9B-4AE2-43D8-A2D7-862166FA7512}">
      <dgm:prSet phldrT="[Text]"/>
      <dgm:spPr/>
      <dgm:t>
        <a:bodyPr/>
        <a:lstStyle/>
        <a:p>
          <a:r>
            <a:rPr lang="en-ID"/>
            <a:t>- Manajemen pendidikan harus beradaptasi dengan perubahan ini.</a:t>
          </a:r>
        </a:p>
      </dgm:t>
    </dgm:pt>
    <dgm:pt modelId="{1089EE07-34F9-4DA9-A4F8-5171067598E1}" type="parTrans" cxnId="{31BF8667-64C2-46D8-ABCA-FC4D8C079E6F}">
      <dgm:prSet/>
      <dgm:spPr/>
      <dgm:t>
        <a:bodyPr/>
        <a:lstStyle/>
        <a:p>
          <a:endParaRPr lang="en-ID"/>
        </a:p>
      </dgm:t>
    </dgm:pt>
    <dgm:pt modelId="{16F33341-A092-4430-B8A6-29B3577EE5EA}" type="sibTrans" cxnId="{31BF8667-64C2-46D8-ABCA-FC4D8C079E6F}">
      <dgm:prSet/>
      <dgm:spPr/>
      <dgm:t>
        <a:bodyPr/>
        <a:lstStyle/>
        <a:p>
          <a:endParaRPr lang="en-ID"/>
        </a:p>
      </dgm:t>
    </dgm:pt>
    <dgm:pt modelId="{24DF1279-C0F5-432F-BA74-CC5C84E24463}" type="pres">
      <dgm:prSet presAssocID="{BCB8627B-90EB-4A7C-B931-364604CFC5F0}" presName="diagram" presStyleCnt="0">
        <dgm:presLayoutVars>
          <dgm:chPref val="1"/>
          <dgm:dir/>
          <dgm:animOne val="branch"/>
          <dgm:animLvl val="lvl"/>
          <dgm:resizeHandles val="exact"/>
        </dgm:presLayoutVars>
      </dgm:prSet>
      <dgm:spPr/>
    </dgm:pt>
    <dgm:pt modelId="{A281462A-FA05-41F0-9CB1-55D8CC9919FD}" type="pres">
      <dgm:prSet presAssocID="{DA0AF0CF-93EB-4A02-89D2-7B924A1AF6CD}" presName="root1" presStyleCnt="0"/>
      <dgm:spPr/>
    </dgm:pt>
    <dgm:pt modelId="{2D435A55-A7E3-4117-A9C8-54640DDA6310}" type="pres">
      <dgm:prSet presAssocID="{DA0AF0CF-93EB-4A02-89D2-7B924A1AF6CD}" presName="LevelOneTextNode" presStyleLbl="node0" presStyleIdx="0" presStyleCnt="1">
        <dgm:presLayoutVars>
          <dgm:chPref val="3"/>
        </dgm:presLayoutVars>
      </dgm:prSet>
      <dgm:spPr/>
    </dgm:pt>
    <dgm:pt modelId="{F3EFAB9B-4846-44C3-94B1-98A851A741D1}" type="pres">
      <dgm:prSet presAssocID="{DA0AF0CF-93EB-4A02-89D2-7B924A1AF6CD}" presName="level2hierChild" presStyleCnt="0"/>
      <dgm:spPr/>
    </dgm:pt>
    <dgm:pt modelId="{FA741320-C103-433E-8FAE-7704FB6EA13F}" type="pres">
      <dgm:prSet presAssocID="{9DB5A267-DA68-4901-9618-628D0B6B258E}" presName="conn2-1" presStyleLbl="parChTrans1D2" presStyleIdx="0" presStyleCnt="3"/>
      <dgm:spPr/>
    </dgm:pt>
    <dgm:pt modelId="{8F77D981-081F-4450-8E5C-93D722975B5A}" type="pres">
      <dgm:prSet presAssocID="{9DB5A267-DA68-4901-9618-628D0B6B258E}" presName="connTx" presStyleLbl="parChTrans1D2" presStyleIdx="0" presStyleCnt="3"/>
      <dgm:spPr/>
    </dgm:pt>
    <dgm:pt modelId="{38FC69BF-6373-4241-BC44-94CFB4AC1CA6}" type="pres">
      <dgm:prSet presAssocID="{4C8AFDF2-F6A7-4DEE-A851-213987E94C18}" presName="root2" presStyleCnt="0"/>
      <dgm:spPr/>
    </dgm:pt>
    <dgm:pt modelId="{4C1B3232-B62F-43AA-8165-AB16CF1B06CA}" type="pres">
      <dgm:prSet presAssocID="{4C8AFDF2-F6A7-4DEE-A851-213987E94C18}" presName="LevelTwoTextNode" presStyleLbl="node2" presStyleIdx="0" presStyleCnt="3">
        <dgm:presLayoutVars>
          <dgm:chPref val="3"/>
        </dgm:presLayoutVars>
      </dgm:prSet>
      <dgm:spPr/>
    </dgm:pt>
    <dgm:pt modelId="{B727AC6F-5475-43A6-A6C2-D57947308964}" type="pres">
      <dgm:prSet presAssocID="{4C8AFDF2-F6A7-4DEE-A851-213987E94C18}" presName="level3hierChild" presStyleCnt="0"/>
      <dgm:spPr/>
    </dgm:pt>
    <dgm:pt modelId="{5CFF39BB-DFF9-45BC-8F63-A36489D043C7}" type="pres">
      <dgm:prSet presAssocID="{984E5FDF-8E22-4E3B-BE91-DE7A0BF4705C}" presName="conn2-1" presStyleLbl="parChTrans1D2" presStyleIdx="1" presStyleCnt="3"/>
      <dgm:spPr/>
    </dgm:pt>
    <dgm:pt modelId="{5B480890-FB38-4AD6-BAC0-8C9C1C07F529}" type="pres">
      <dgm:prSet presAssocID="{984E5FDF-8E22-4E3B-BE91-DE7A0BF4705C}" presName="connTx" presStyleLbl="parChTrans1D2" presStyleIdx="1" presStyleCnt="3"/>
      <dgm:spPr/>
    </dgm:pt>
    <dgm:pt modelId="{45760F69-41BF-46BF-96AE-B4FD27588949}" type="pres">
      <dgm:prSet presAssocID="{DC3EED6C-C305-49B2-A387-F5DA8AC131AE}" presName="root2" presStyleCnt="0"/>
      <dgm:spPr/>
    </dgm:pt>
    <dgm:pt modelId="{5123AE90-04E2-4505-88CA-47714925DF14}" type="pres">
      <dgm:prSet presAssocID="{DC3EED6C-C305-49B2-A387-F5DA8AC131AE}" presName="LevelTwoTextNode" presStyleLbl="node2" presStyleIdx="1" presStyleCnt="3">
        <dgm:presLayoutVars>
          <dgm:chPref val="3"/>
        </dgm:presLayoutVars>
      </dgm:prSet>
      <dgm:spPr/>
    </dgm:pt>
    <dgm:pt modelId="{9A3D700E-1775-478D-8810-05CD72740D02}" type="pres">
      <dgm:prSet presAssocID="{DC3EED6C-C305-49B2-A387-F5DA8AC131AE}" presName="level3hierChild" presStyleCnt="0"/>
      <dgm:spPr/>
    </dgm:pt>
    <dgm:pt modelId="{9E6F13A7-6CCF-4DD5-A54C-9A472D4CB5B8}" type="pres">
      <dgm:prSet presAssocID="{1089EE07-34F9-4DA9-A4F8-5171067598E1}" presName="conn2-1" presStyleLbl="parChTrans1D2" presStyleIdx="2" presStyleCnt="3"/>
      <dgm:spPr/>
    </dgm:pt>
    <dgm:pt modelId="{C452199F-770E-4FAC-A66E-8C7D19EE1363}" type="pres">
      <dgm:prSet presAssocID="{1089EE07-34F9-4DA9-A4F8-5171067598E1}" presName="connTx" presStyleLbl="parChTrans1D2" presStyleIdx="2" presStyleCnt="3"/>
      <dgm:spPr/>
    </dgm:pt>
    <dgm:pt modelId="{D951CE2A-5874-44E4-BF4F-D64ADF1B2E81}" type="pres">
      <dgm:prSet presAssocID="{D2244A9B-4AE2-43D8-A2D7-862166FA7512}" presName="root2" presStyleCnt="0"/>
      <dgm:spPr/>
    </dgm:pt>
    <dgm:pt modelId="{0E86EBA2-D27C-4298-B807-95D381EB9BC7}" type="pres">
      <dgm:prSet presAssocID="{D2244A9B-4AE2-43D8-A2D7-862166FA7512}" presName="LevelTwoTextNode" presStyleLbl="node2" presStyleIdx="2" presStyleCnt="3">
        <dgm:presLayoutVars>
          <dgm:chPref val="3"/>
        </dgm:presLayoutVars>
      </dgm:prSet>
      <dgm:spPr/>
    </dgm:pt>
    <dgm:pt modelId="{44D4062E-64CE-4055-87F5-D5D9D7441786}" type="pres">
      <dgm:prSet presAssocID="{D2244A9B-4AE2-43D8-A2D7-862166FA7512}" presName="level3hierChild" presStyleCnt="0"/>
      <dgm:spPr/>
    </dgm:pt>
  </dgm:ptLst>
  <dgm:cxnLst>
    <dgm:cxn modelId="{2E745712-993A-44AF-AE8F-20B03BF4A855}" type="presOf" srcId="{9DB5A267-DA68-4901-9618-628D0B6B258E}" destId="{8F77D981-081F-4450-8E5C-93D722975B5A}" srcOrd="1" destOrd="0" presId="urn:microsoft.com/office/officeart/2005/8/layout/hierarchy2"/>
    <dgm:cxn modelId="{E63BC419-F017-4366-A315-9EB04A4C851B}" srcId="{DA0AF0CF-93EB-4A02-89D2-7B924A1AF6CD}" destId="{4C8AFDF2-F6A7-4DEE-A851-213987E94C18}" srcOrd="0" destOrd="0" parTransId="{9DB5A267-DA68-4901-9618-628D0B6B258E}" sibTransId="{BB7A8AB1-6D7C-4138-8704-106F072EF205}"/>
    <dgm:cxn modelId="{02ED3F23-6E6E-4538-8A67-2160DAB2DE79}" type="presOf" srcId="{9DB5A267-DA68-4901-9618-628D0B6B258E}" destId="{FA741320-C103-433E-8FAE-7704FB6EA13F}" srcOrd="0" destOrd="0" presId="urn:microsoft.com/office/officeart/2005/8/layout/hierarchy2"/>
    <dgm:cxn modelId="{3E758A29-9628-42BB-9969-B5830498398B}" type="presOf" srcId="{BCB8627B-90EB-4A7C-B931-364604CFC5F0}" destId="{24DF1279-C0F5-432F-BA74-CC5C84E24463}" srcOrd="0" destOrd="0" presId="urn:microsoft.com/office/officeart/2005/8/layout/hierarchy2"/>
    <dgm:cxn modelId="{A2BD4C30-AC19-4C96-BD66-A0A0D74F5439}" type="presOf" srcId="{984E5FDF-8E22-4E3B-BE91-DE7A0BF4705C}" destId="{5CFF39BB-DFF9-45BC-8F63-A36489D043C7}" srcOrd="0" destOrd="0" presId="urn:microsoft.com/office/officeart/2005/8/layout/hierarchy2"/>
    <dgm:cxn modelId="{31BF8667-64C2-46D8-ABCA-FC4D8C079E6F}" srcId="{DA0AF0CF-93EB-4A02-89D2-7B924A1AF6CD}" destId="{D2244A9B-4AE2-43D8-A2D7-862166FA7512}" srcOrd="2" destOrd="0" parTransId="{1089EE07-34F9-4DA9-A4F8-5171067598E1}" sibTransId="{16F33341-A092-4430-B8A6-29B3577EE5EA}"/>
    <dgm:cxn modelId="{F2302379-100D-4AB1-8211-B569A42ABEDE}" type="presOf" srcId="{1089EE07-34F9-4DA9-A4F8-5171067598E1}" destId="{9E6F13A7-6CCF-4DD5-A54C-9A472D4CB5B8}" srcOrd="0" destOrd="0" presId="urn:microsoft.com/office/officeart/2005/8/layout/hierarchy2"/>
    <dgm:cxn modelId="{6BB50280-B0F8-4AFC-82F7-A656B1DD3932}" type="presOf" srcId="{1089EE07-34F9-4DA9-A4F8-5171067598E1}" destId="{C452199F-770E-4FAC-A66E-8C7D19EE1363}" srcOrd="1" destOrd="0" presId="urn:microsoft.com/office/officeart/2005/8/layout/hierarchy2"/>
    <dgm:cxn modelId="{A7239584-8EDE-41AE-923D-9A1032F965FB}" type="presOf" srcId="{DC3EED6C-C305-49B2-A387-F5DA8AC131AE}" destId="{5123AE90-04E2-4505-88CA-47714925DF14}" srcOrd="0" destOrd="0" presId="urn:microsoft.com/office/officeart/2005/8/layout/hierarchy2"/>
    <dgm:cxn modelId="{8B7CC284-CE98-4D18-B295-6E67CB4A6AC6}" srcId="{BCB8627B-90EB-4A7C-B931-364604CFC5F0}" destId="{DA0AF0CF-93EB-4A02-89D2-7B924A1AF6CD}" srcOrd="0" destOrd="0" parTransId="{99AC7984-452E-464E-B885-3505D2062810}" sibTransId="{66C2E38F-1041-494C-9990-D433BB9486C5}"/>
    <dgm:cxn modelId="{AAD38E8C-F20D-4D11-A229-5C36CF12A577}" type="presOf" srcId="{DA0AF0CF-93EB-4A02-89D2-7B924A1AF6CD}" destId="{2D435A55-A7E3-4117-A9C8-54640DDA6310}" srcOrd="0" destOrd="0" presId="urn:microsoft.com/office/officeart/2005/8/layout/hierarchy2"/>
    <dgm:cxn modelId="{FB25A4C0-907D-4FDF-B778-B512899A0A4F}" type="presOf" srcId="{D2244A9B-4AE2-43D8-A2D7-862166FA7512}" destId="{0E86EBA2-D27C-4298-B807-95D381EB9BC7}" srcOrd="0" destOrd="0" presId="urn:microsoft.com/office/officeart/2005/8/layout/hierarchy2"/>
    <dgm:cxn modelId="{C4F8D6DC-AE80-4CD5-A3D5-47884AD425A2}" type="presOf" srcId="{984E5FDF-8E22-4E3B-BE91-DE7A0BF4705C}" destId="{5B480890-FB38-4AD6-BAC0-8C9C1C07F529}" srcOrd="1" destOrd="0" presId="urn:microsoft.com/office/officeart/2005/8/layout/hierarchy2"/>
    <dgm:cxn modelId="{A47294DE-6339-431C-83B8-69744E0A5C17}" type="presOf" srcId="{4C8AFDF2-F6A7-4DEE-A851-213987E94C18}" destId="{4C1B3232-B62F-43AA-8165-AB16CF1B06CA}" srcOrd="0" destOrd="0" presId="urn:microsoft.com/office/officeart/2005/8/layout/hierarchy2"/>
    <dgm:cxn modelId="{F53FB5E4-BEA1-47EC-8521-8DFD979D626E}" srcId="{DA0AF0CF-93EB-4A02-89D2-7B924A1AF6CD}" destId="{DC3EED6C-C305-49B2-A387-F5DA8AC131AE}" srcOrd="1" destOrd="0" parTransId="{984E5FDF-8E22-4E3B-BE91-DE7A0BF4705C}" sibTransId="{14C50178-0205-4A4E-9302-253A8473C6CA}"/>
    <dgm:cxn modelId="{EA5443A7-33F1-4215-98EA-775BB843B574}" type="presParOf" srcId="{24DF1279-C0F5-432F-BA74-CC5C84E24463}" destId="{A281462A-FA05-41F0-9CB1-55D8CC9919FD}" srcOrd="0" destOrd="0" presId="urn:microsoft.com/office/officeart/2005/8/layout/hierarchy2"/>
    <dgm:cxn modelId="{C5F24037-9C39-4973-9088-362C8A875358}" type="presParOf" srcId="{A281462A-FA05-41F0-9CB1-55D8CC9919FD}" destId="{2D435A55-A7E3-4117-A9C8-54640DDA6310}" srcOrd="0" destOrd="0" presId="urn:microsoft.com/office/officeart/2005/8/layout/hierarchy2"/>
    <dgm:cxn modelId="{072C95B9-6F79-4355-8F22-2682CDA9E784}" type="presParOf" srcId="{A281462A-FA05-41F0-9CB1-55D8CC9919FD}" destId="{F3EFAB9B-4846-44C3-94B1-98A851A741D1}" srcOrd="1" destOrd="0" presId="urn:microsoft.com/office/officeart/2005/8/layout/hierarchy2"/>
    <dgm:cxn modelId="{1D74F69E-59A2-40B0-9E1B-872EF387B95E}" type="presParOf" srcId="{F3EFAB9B-4846-44C3-94B1-98A851A741D1}" destId="{FA741320-C103-433E-8FAE-7704FB6EA13F}" srcOrd="0" destOrd="0" presId="urn:microsoft.com/office/officeart/2005/8/layout/hierarchy2"/>
    <dgm:cxn modelId="{69162576-0FDE-4E68-8C4A-B54A1D0381E9}" type="presParOf" srcId="{FA741320-C103-433E-8FAE-7704FB6EA13F}" destId="{8F77D981-081F-4450-8E5C-93D722975B5A}" srcOrd="0" destOrd="0" presId="urn:microsoft.com/office/officeart/2005/8/layout/hierarchy2"/>
    <dgm:cxn modelId="{47E4BE0F-F9CA-4057-8C46-4FE145961088}" type="presParOf" srcId="{F3EFAB9B-4846-44C3-94B1-98A851A741D1}" destId="{38FC69BF-6373-4241-BC44-94CFB4AC1CA6}" srcOrd="1" destOrd="0" presId="urn:microsoft.com/office/officeart/2005/8/layout/hierarchy2"/>
    <dgm:cxn modelId="{8DE51B5C-D4A8-428E-B59E-BE6019CB4BD2}" type="presParOf" srcId="{38FC69BF-6373-4241-BC44-94CFB4AC1CA6}" destId="{4C1B3232-B62F-43AA-8165-AB16CF1B06CA}" srcOrd="0" destOrd="0" presId="urn:microsoft.com/office/officeart/2005/8/layout/hierarchy2"/>
    <dgm:cxn modelId="{437D3421-AA62-4C16-AEF2-63E450DB0A32}" type="presParOf" srcId="{38FC69BF-6373-4241-BC44-94CFB4AC1CA6}" destId="{B727AC6F-5475-43A6-A6C2-D57947308964}" srcOrd="1" destOrd="0" presId="urn:microsoft.com/office/officeart/2005/8/layout/hierarchy2"/>
    <dgm:cxn modelId="{549D5386-BD84-462A-99DE-E7BBEF2C769E}" type="presParOf" srcId="{F3EFAB9B-4846-44C3-94B1-98A851A741D1}" destId="{5CFF39BB-DFF9-45BC-8F63-A36489D043C7}" srcOrd="2" destOrd="0" presId="urn:microsoft.com/office/officeart/2005/8/layout/hierarchy2"/>
    <dgm:cxn modelId="{850D830F-3687-4538-AFE4-04D174FEAD0F}" type="presParOf" srcId="{5CFF39BB-DFF9-45BC-8F63-A36489D043C7}" destId="{5B480890-FB38-4AD6-BAC0-8C9C1C07F529}" srcOrd="0" destOrd="0" presId="urn:microsoft.com/office/officeart/2005/8/layout/hierarchy2"/>
    <dgm:cxn modelId="{6E4F9648-7A6A-4032-A16B-16ED43A908F1}" type="presParOf" srcId="{F3EFAB9B-4846-44C3-94B1-98A851A741D1}" destId="{45760F69-41BF-46BF-96AE-B4FD27588949}" srcOrd="3" destOrd="0" presId="urn:microsoft.com/office/officeart/2005/8/layout/hierarchy2"/>
    <dgm:cxn modelId="{A6E5A933-60CE-432A-951A-6E6C4AEAE2A1}" type="presParOf" srcId="{45760F69-41BF-46BF-96AE-B4FD27588949}" destId="{5123AE90-04E2-4505-88CA-47714925DF14}" srcOrd="0" destOrd="0" presId="urn:microsoft.com/office/officeart/2005/8/layout/hierarchy2"/>
    <dgm:cxn modelId="{069E6792-196E-4DD2-9D22-804B3A99AB8F}" type="presParOf" srcId="{45760F69-41BF-46BF-96AE-B4FD27588949}" destId="{9A3D700E-1775-478D-8810-05CD72740D02}" srcOrd="1" destOrd="0" presId="urn:microsoft.com/office/officeart/2005/8/layout/hierarchy2"/>
    <dgm:cxn modelId="{ABEF8A50-E7DD-480E-B9EF-E41C863EF578}" type="presParOf" srcId="{F3EFAB9B-4846-44C3-94B1-98A851A741D1}" destId="{9E6F13A7-6CCF-4DD5-A54C-9A472D4CB5B8}" srcOrd="4" destOrd="0" presId="urn:microsoft.com/office/officeart/2005/8/layout/hierarchy2"/>
    <dgm:cxn modelId="{7764C2D9-6FF1-4465-B6DC-E07BF9E13F80}" type="presParOf" srcId="{9E6F13A7-6CCF-4DD5-A54C-9A472D4CB5B8}" destId="{C452199F-770E-4FAC-A66E-8C7D19EE1363}" srcOrd="0" destOrd="0" presId="urn:microsoft.com/office/officeart/2005/8/layout/hierarchy2"/>
    <dgm:cxn modelId="{3D3A03B4-998A-42E4-BFD2-9F9D9E6CA426}" type="presParOf" srcId="{F3EFAB9B-4846-44C3-94B1-98A851A741D1}" destId="{D951CE2A-5874-44E4-BF4F-D64ADF1B2E81}" srcOrd="5" destOrd="0" presId="urn:microsoft.com/office/officeart/2005/8/layout/hierarchy2"/>
    <dgm:cxn modelId="{D209D52E-458C-414C-B491-CC694244A4F9}" type="presParOf" srcId="{D951CE2A-5874-44E4-BF4F-D64ADF1B2E81}" destId="{0E86EBA2-D27C-4298-B807-95D381EB9BC7}" srcOrd="0" destOrd="0" presId="urn:microsoft.com/office/officeart/2005/8/layout/hierarchy2"/>
    <dgm:cxn modelId="{9781010F-E9B8-42B5-B20C-CB06302899C2}" type="presParOf" srcId="{D951CE2A-5874-44E4-BF4F-D64ADF1B2E81}" destId="{44D4062E-64CE-4055-87F5-D5D9D744178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8B86DB-B56C-4D33-8A6D-5B0D78142E93}"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lang="en-ID"/>
        </a:p>
      </dgm:t>
    </dgm:pt>
    <dgm:pt modelId="{C957C168-D808-436C-8B31-03215A827C71}">
      <dgm:prSet phldrT="[Text]"/>
      <dgm:spPr/>
      <dgm:t>
        <a:bodyPr/>
        <a:lstStyle/>
        <a:p>
          <a:r>
            <a:rPr lang="en-ID"/>
            <a:t>Terciptanya kinerja tinggi.</a:t>
          </a:r>
        </a:p>
      </dgm:t>
    </dgm:pt>
    <dgm:pt modelId="{06C7A9DC-8C37-4B6F-A53E-CD9BF7A98E91}" type="parTrans" cxnId="{99B1BB53-B3F6-4121-BBB1-9F42C0B5D40C}">
      <dgm:prSet/>
      <dgm:spPr/>
      <dgm:t>
        <a:bodyPr/>
        <a:lstStyle/>
        <a:p>
          <a:endParaRPr lang="en-ID"/>
        </a:p>
      </dgm:t>
    </dgm:pt>
    <dgm:pt modelId="{E963A5ED-53B3-483D-9D2B-81453A85DDF6}" type="sibTrans" cxnId="{99B1BB53-B3F6-4121-BBB1-9F42C0B5D40C}">
      <dgm:prSet/>
      <dgm:spPr/>
      <dgm:t>
        <a:bodyPr/>
        <a:lstStyle/>
        <a:p>
          <a:endParaRPr lang="en-ID"/>
        </a:p>
      </dgm:t>
    </dgm:pt>
    <dgm:pt modelId="{52C3ED22-3362-40A7-8D8F-589B11CC0B8C}">
      <dgm:prSet/>
      <dgm:spPr/>
      <dgm:t>
        <a:bodyPr/>
        <a:lstStyle/>
        <a:p>
          <a:r>
            <a:rPr lang="en-ID" dirty="0"/>
            <a:t>3. </a:t>
          </a:r>
          <a:r>
            <a:rPr lang="en-ID" dirty="0" err="1"/>
            <a:t>Tujuan</a:t>
          </a:r>
          <a:r>
            <a:rPr lang="en-ID" dirty="0"/>
            <a:t> </a:t>
          </a:r>
          <a:r>
            <a:rPr lang="en-ID" dirty="0" err="1"/>
            <a:t>Manajemen</a:t>
          </a:r>
          <a:r>
            <a:rPr lang="en-ID" dirty="0"/>
            <a:t> Pendidikan</a:t>
          </a:r>
        </a:p>
      </dgm:t>
    </dgm:pt>
    <dgm:pt modelId="{F71B550E-367B-4A61-9E99-C6EBF96E1ED3}" type="parTrans" cxnId="{7D2A1C2A-34C7-4406-AE3F-E2D2245A3D4E}">
      <dgm:prSet/>
      <dgm:spPr/>
      <dgm:t>
        <a:bodyPr/>
        <a:lstStyle/>
        <a:p>
          <a:endParaRPr lang="en-ID"/>
        </a:p>
      </dgm:t>
    </dgm:pt>
    <dgm:pt modelId="{3DDF0581-57F0-432C-92B5-78C6364598FE}" type="sibTrans" cxnId="{7D2A1C2A-34C7-4406-AE3F-E2D2245A3D4E}">
      <dgm:prSet/>
      <dgm:spPr/>
      <dgm:t>
        <a:bodyPr/>
        <a:lstStyle/>
        <a:p>
          <a:endParaRPr lang="en-ID"/>
        </a:p>
      </dgm:t>
    </dgm:pt>
    <dgm:pt modelId="{F594B19A-2563-4BED-9A32-413710D8CF73}">
      <dgm:prSet/>
      <dgm:spPr/>
      <dgm:t>
        <a:bodyPr/>
        <a:lstStyle/>
        <a:p>
          <a:r>
            <a:rPr lang="en-ID" dirty="0" err="1"/>
            <a:t>Kualitas</a:t>
          </a:r>
          <a:r>
            <a:rPr lang="en-ID" dirty="0"/>
            <a:t>, </a:t>
          </a:r>
          <a:r>
            <a:rPr lang="en-ID" dirty="0" err="1"/>
            <a:t>efektivitas</a:t>
          </a:r>
          <a:r>
            <a:rPr lang="en-ID" dirty="0"/>
            <a:t>, dan </a:t>
          </a:r>
          <a:r>
            <a:rPr lang="en-ID" dirty="0" err="1"/>
            <a:t>efisiensi</a:t>
          </a:r>
          <a:r>
            <a:rPr lang="en-ID" dirty="0"/>
            <a:t> </a:t>
          </a:r>
          <a:r>
            <a:rPr lang="en-ID" dirty="0" err="1"/>
            <a:t>kerja</a:t>
          </a:r>
          <a:r>
            <a:rPr lang="en-ID" dirty="0"/>
            <a:t> yang </a:t>
          </a:r>
          <a:r>
            <a:rPr lang="en-ID" dirty="0" err="1"/>
            <a:t>baik</a:t>
          </a:r>
          <a:r>
            <a:rPr lang="en-ID" dirty="0"/>
            <a:t>.</a:t>
          </a:r>
        </a:p>
      </dgm:t>
    </dgm:pt>
    <dgm:pt modelId="{F165224A-4C2D-4429-8221-976574FA7DDB}" type="parTrans" cxnId="{025F2E9A-EA9F-4828-BF95-DB2219801A7D}">
      <dgm:prSet/>
      <dgm:spPr/>
      <dgm:t>
        <a:bodyPr/>
        <a:lstStyle/>
        <a:p>
          <a:endParaRPr lang="en-ID"/>
        </a:p>
      </dgm:t>
    </dgm:pt>
    <dgm:pt modelId="{C2D7AB27-8212-4F54-80C8-85902526F397}" type="sibTrans" cxnId="{025F2E9A-EA9F-4828-BF95-DB2219801A7D}">
      <dgm:prSet/>
      <dgm:spPr/>
      <dgm:t>
        <a:bodyPr/>
        <a:lstStyle/>
        <a:p>
          <a:endParaRPr lang="en-ID"/>
        </a:p>
      </dgm:t>
    </dgm:pt>
    <dgm:pt modelId="{4F36F2AB-5F60-4871-8627-BBEDA8A371C3}" type="pres">
      <dgm:prSet presAssocID="{1F8B86DB-B56C-4D33-8A6D-5B0D78142E93}" presName="diagram" presStyleCnt="0">
        <dgm:presLayoutVars>
          <dgm:chPref val="1"/>
          <dgm:dir/>
          <dgm:animOne val="branch"/>
          <dgm:animLvl val="lvl"/>
          <dgm:resizeHandles val="exact"/>
        </dgm:presLayoutVars>
      </dgm:prSet>
      <dgm:spPr/>
    </dgm:pt>
    <dgm:pt modelId="{ED14E4FA-6ED6-43B0-9FA9-29967CFD33B2}" type="pres">
      <dgm:prSet presAssocID="{52C3ED22-3362-40A7-8D8F-589B11CC0B8C}" presName="root1" presStyleCnt="0"/>
      <dgm:spPr/>
    </dgm:pt>
    <dgm:pt modelId="{4F90A0FB-E975-4992-8C21-454BB9799E0E}" type="pres">
      <dgm:prSet presAssocID="{52C3ED22-3362-40A7-8D8F-589B11CC0B8C}" presName="LevelOneTextNode" presStyleLbl="node0" presStyleIdx="0" presStyleCnt="1">
        <dgm:presLayoutVars>
          <dgm:chPref val="3"/>
        </dgm:presLayoutVars>
      </dgm:prSet>
      <dgm:spPr/>
    </dgm:pt>
    <dgm:pt modelId="{309B1A56-EB92-400F-B152-6CCE6A2BDC66}" type="pres">
      <dgm:prSet presAssocID="{52C3ED22-3362-40A7-8D8F-589B11CC0B8C}" presName="level2hierChild" presStyleCnt="0"/>
      <dgm:spPr/>
    </dgm:pt>
    <dgm:pt modelId="{EDFC45FE-85C9-4287-B95A-5FC5414A02FD}" type="pres">
      <dgm:prSet presAssocID="{F165224A-4C2D-4429-8221-976574FA7DDB}" presName="conn2-1" presStyleLbl="parChTrans1D2" presStyleIdx="0" presStyleCnt="2"/>
      <dgm:spPr/>
    </dgm:pt>
    <dgm:pt modelId="{5A5E8A6F-70FC-4335-86B0-07C17C7024CD}" type="pres">
      <dgm:prSet presAssocID="{F165224A-4C2D-4429-8221-976574FA7DDB}" presName="connTx" presStyleLbl="parChTrans1D2" presStyleIdx="0" presStyleCnt="2"/>
      <dgm:spPr/>
    </dgm:pt>
    <dgm:pt modelId="{1AF75E60-8521-497B-99C3-777A93A0AF78}" type="pres">
      <dgm:prSet presAssocID="{F594B19A-2563-4BED-9A32-413710D8CF73}" presName="root2" presStyleCnt="0"/>
      <dgm:spPr/>
    </dgm:pt>
    <dgm:pt modelId="{9E94F598-572C-4CE1-8FE3-F54003606A53}" type="pres">
      <dgm:prSet presAssocID="{F594B19A-2563-4BED-9A32-413710D8CF73}" presName="LevelTwoTextNode" presStyleLbl="node2" presStyleIdx="0" presStyleCnt="2">
        <dgm:presLayoutVars>
          <dgm:chPref val="3"/>
        </dgm:presLayoutVars>
      </dgm:prSet>
      <dgm:spPr/>
    </dgm:pt>
    <dgm:pt modelId="{9F5FA584-CE7A-4A55-86CC-D3F1F486A425}" type="pres">
      <dgm:prSet presAssocID="{F594B19A-2563-4BED-9A32-413710D8CF73}" presName="level3hierChild" presStyleCnt="0"/>
      <dgm:spPr/>
    </dgm:pt>
    <dgm:pt modelId="{82DCEF48-BC66-48A6-B56E-0E0BCFAC0866}" type="pres">
      <dgm:prSet presAssocID="{06C7A9DC-8C37-4B6F-A53E-CD9BF7A98E91}" presName="conn2-1" presStyleLbl="parChTrans1D2" presStyleIdx="1" presStyleCnt="2"/>
      <dgm:spPr/>
    </dgm:pt>
    <dgm:pt modelId="{6B584B65-D001-4D78-8975-37C83160A0A9}" type="pres">
      <dgm:prSet presAssocID="{06C7A9DC-8C37-4B6F-A53E-CD9BF7A98E91}" presName="connTx" presStyleLbl="parChTrans1D2" presStyleIdx="1" presStyleCnt="2"/>
      <dgm:spPr/>
    </dgm:pt>
    <dgm:pt modelId="{3757FBE3-64EF-480E-9E08-B645C2F95518}" type="pres">
      <dgm:prSet presAssocID="{C957C168-D808-436C-8B31-03215A827C71}" presName="root2" presStyleCnt="0"/>
      <dgm:spPr/>
    </dgm:pt>
    <dgm:pt modelId="{17DDF138-2E67-4E18-8D5B-32D552C14719}" type="pres">
      <dgm:prSet presAssocID="{C957C168-D808-436C-8B31-03215A827C71}" presName="LevelTwoTextNode" presStyleLbl="node2" presStyleIdx="1" presStyleCnt="2">
        <dgm:presLayoutVars>
          <dgm:chPref val="3"/>
        </dgm:presLayoutVars>
      </dgm:prSet>
      <dgm:spPr/>
    </dgm:pt>
    <dgm:pt modelId="{5E2120FE-AC9E-49F2-84FE-D7813396C48F}" type="pres">
      <dgm:prSet presAssocID="{C957C168-D808-436C-8B31-03215A827C71}" presName="level3hierChild" presStyleCnt="0"/>
      <dgm:spPr/>
    </dgm:pt>
  </dgm:ptLst>
  <dgm:cxnLst>
    <dgm:cxn modelId="{4567170A-AF75-4DE5-B922-D075D86E025B}" type="presOf" srcId="{F594B19A-2563-4BED-9A32-413710D8CF73}" destId="{9E94F598-572C-4CE1-8FE3-F54003606A53}" srcOrd="0" destOrd="0" presId="urn:microsoft.com/office/officeart/2005/8/layout/hierarchy2"/>
    <dgm:cxn modelId="{4CC57A15-7201-4E55-92CB-99474CD65904}" type="presOf" srcId="{52C3ED22-3362-40A7-8D8F-589B11CC0B8C}" destId="{4F90A0FB-E975-4992-8C21-454BB9799E0E}" srcOrd="0" destOrd="0" presId="urn:microsoft.com/office/officeart/2005/8/layout/hierarchy2"/>
    <dgm:cxn modelId="{7D2A1C2A-34C7-4406-AE3F-E2D2245A3D4E}" srcId="{1F8B86DB-B56C-4D33-8A6D-5B0D78142E93}" destId="{52C3ED22-3362-40A7-8D8F-589B11CC0B8C}" srcOrd="0" destOrd="0" parTransId="{F71B550E-367B-4A61-9E99-C6EBF96E1ED3}" sibTransId="{3DDF0581-57F0-432C-92B5-78C6364598FE}"/>
    <dgm:cxn modelId="{03102332-68FD-4B05-A22A-753248B3563F}" type="presOf" srcId="{C957C168-D808-436C-8B31-03215A827C71}" destId="{17DDF138-2E67-4E18-8D5B-32D552C14719}" srcOrd="0" destOrd="0" presId="urn:microsoft.com/office/officeart/2005/8/layout/hierarchy2"/>
    <dgm:cxn modelId="{3A7D873E-997B-4B8A-B52C-14C864D08620}" type="presOf" srcId="{06C7A9DC-8C37-4B6F-A53E-CD9BF7A98E91}" destId="{82DCEF48-BC66-48A6-B56E-0E0BCFAC0866}" srcOrd="0" destOrd="0" presId="urn:microsoft.com/office/officeart/2005/8/layout/hierarchy2"/>
    <dgm:cxn modelId="{99B1BB53-B3F6-4121-BBB1-9F42C0B5D40C}" srcId="{52C3ED22-3362-40A7-8D8F-589B11CC0B8C}" destId="{C957C168-D808-436C-8B31-03215A827C71}" srcOrd="1" destOrd="0" parTransId="{06C7A9DC-8C37-4B6F-A53E-CD9BF7A98E91}" sibTransId="{E963A5ED-53B3-483D-9D2B-81453A85DDF6}"/>
    <dgm:cxn modelId="{63B7358A-66D9-4F68-BE42-2BAD759BB5EE}" type="presOf" srcId="{F165224A-4C2D-4429-8221-976574FA7DDB}" destId="{5A5E8A6F-70FC-4335-86B0-07C17C7024CD}" srcOrd="1" destOrd="0" presId="urn:microsoft.com/office/officeart/2005/8/layout/hierarchy2"/>
    <dgm:cxn modelId="{89BAE194-7D4E-4B39-9E07-4372056C2611}" type="presOf" srcId="{F165224A-4C2D-4429-8221-976574FA7DDB}" destId="{EDFC45FE-85C9-4287-B95A-5FC5414A02FD}" srcOrd="0" destOrd="0" presId="urn:microsoft.com/office/officeart/2005/8/layout/hierarchy2"/>
    <dgm:cxn modelId="{8DD88B99-A4EA-4745-8A56-BEB89AC09416}" type="presOf" srcId="{06C7A9DC-8C37-4B6F-A53E-CD9BF7A98E91}" destId="{6B584B65-D001-4D78-8975-37C83160A0A9}" srcOrd="1" destOrd="0" presId="urn:microsoft.com/office/officeart/2005/8/layout/hierarchy2"/>
    <dgm:cxn modelId="{025F2E9A-EA9F-4828-BF95-DB2219801A7D}" srcId="{52C3ED22-3362-40A7-8D8F-589B11CC0B8C}" destId="{F594B19A-2563-4BED-9A32-413710D8CF73}" srcOrd="0" destOrd="0" parTransId="{F165224A-4C2D-4429-8221-976574FA7DDB}" sibTransId="{C2D7AB27-8212-4F54-80C8-85902526F397}"/>
    <dgm:cxn modelId="{F8E4EA9D-5589-4020-BBA5-A81A58E01F8C}" type="presOf" srcId="{1F8B86DB-B56C-4D33-8A6D-5B0D78142E93}" destId="{4F36F2AB-5F60-4871-8627-BBEDA8A371C3}" srcOrd="0" destOrd="0" presId="urn:microsoft.com/office/officeart/2005/8/layout/hierarchy2"/>
    <dgm:cxn modelId="{91F67A64-EE72-4272-A763-7AEEB1645888}" type="presParOf" srcId="{4F36F2AB-5F60-4871-8627-BBEDA8A371C3}" destId="{ED14E4FA-6ED6-43B0-9FA9-29967CFD33B2}" srcOrd="0" destOrd="0" presId="urn:microsoft.com/office/officeart/2005/8/layout/hierarchy2"/>
    <dgm:cxn modelId="{7CD511B6-CC19-4115-9B2E-32A666715E22}" type="presParOf" srcId="{ED14E4FA-6ED6-43B0-9FA9-29967CFD33B2}" destId="{4F90A0FB-E975-4992-8C21-454BB9799E0E}" srcOrd="0" destOrd="0" presId="urn:microsoft.com/office/officeart/2005/8/layout/hierarchy2"/>
    <dgm:cxn modelId="{0B54AE42-CD96-4141-9875-6CF695289F78}" type="presParOf" srcId="{ED14E4FA-6ED6-43B0-9FA9-29967CFD33B2}" destId="{309B1A56-EB92-400F-B152-6CCE6A2BDC66}" srcOrd="1" destOrd="0" presId="urn:microsoft.com/office/officeart/2005/8/layout/hierarchy2"/>
    <dgm:cxn modelId="{CEAD356E-91F7-4A52-85D2-8AF0725A2A88}" type="presParOf" srcId="{309B1A56-EB92-400F-B152-6CCE6A2BDC66}" destId="{EDFC45FE-85C9-4287-B95A-5FC5414A02FD}" srcOrd="0" destOrd="0" presId="urn:microsoft.com/office/officeart/2005/8/layout/hierarchy2"/>
    <dgm:cxn modelId="{FE8530E9-1B74-4F81-AFB4-6DC141BDA62B}" type="presParOf" srcId="{EDFC45FE-85C9-4287-B95A-5FC5414A02FD}" destId="{5A5E8A6F-70FC-4335-86B0-07C17C7024CD}" srcOrd="0" destOrd="0" presId="urn:microsoft.com/office/officeart/2005/8/layout/hierarchy2"/>
    <dgm:cxn modelId="{C7549EE5-A887-4268-BD16-D2ED24918C31}" type="presParOf" srcId="{309B1A56-EB92-400F-B152-6CCE6A2BDC66}" destId="{1AF75E60-8521-497B-99C3-777A93A0AF78}" srcOrd="1" destOrd="0" presId="urn:microsoft.com/office/officeart/2005/8/layout/hierarchy2"/>
    <dgm:cxn modelId="{E79CB8C8-A73B-40BC-BD9A-2B43532A56B5}" type="presParOf" srcId="{1AF75E60-8521-497B-99C3-777A93A0AF78}" destId="{9E94F598-572C-4CE1-8FE3-F54003606A53}" srcOrd="0" destOrd="0" presId="urn:microsoft.com/office/officeart/2005/8/layout/hierarchy2"/>
    <dgm:cxn modelId="{DB20266D-D850-4A51-B82C-662B53D890E0}" type="presParOf" srcId="{1AF75E60-8521-497B-99C3-777A93A0AF78}" destId="{9F5FA584-CE7A-4A55-86CC-D3F1F486A425}" srcOrd="1" destOrd="0" presId="urn:microsoft.com/office/officeart/2005/8/layout/hierarchy2"/>
    <dgm:cxn modelId="{ED29749F-23AB-4228-B8D8-25B1BB2CAD97}" type="presParOf" srcId="{309B1A56-EB92-400F-B152-6CCE6A2BDC66}" destId="{82DCEF48-BC66-48A6-B56E-0E0BCFAC0866}" srcOrd="2" destOrd="0" presId="urn:microsoft.com/office/officeart/2005/8/layout/hierarchy2"/>
    <dgm:cxn modelId="{DCFF0DD8-F98B-4F64-AC7C-DF8CB0734345}" type="presParOf" srcId="{82DCEF48-BC66-48A6-B56E-0E0BCFAC0866}" destId="{6B584B65-D001-4D78-8975-37C83160A0A9}" srcOrd="0" destOrd="0" presId="urn:microsoft.com/office/officeart/2005/8/layout/hierarchy2"/>
    <dgm:cxn modelId="{68E1A9E4-22ED-4F14-82AB-48C541C5A3BE}" type="presParOf" srcId="{309B1A56-EB92-400F-B152-6CCE6A2BDC66}" destId="{3757FBE3-64EF-480E-9E08-B645C2F95518}" srcOrd="3" destOrd="0" presId="urn:microsoft.com/office/officeart/2005/8/layout/hierarchy2"/>
    <dgm:cxn modelId="{A8F365B9-DABF-4B49-A125-EB8C903A3D2F}" type="presParOf" srcId="{3757FBE3-64EF-480E-9E08-B645C2F95518}" destId="{17DDF138-2E67-4E18-8D5B-32D552C14719}" srcOrd="0" destOrd="0" presId="urn:microsoft.com/office/officeart/2005/8/layout/hierarchy2"/>
    <dgm:cxn modelId="{2A9966BB-8453-4F04-A75D-B07AD08BED9B}" type="presParOf" srcId="{3757FBE3-64EF-480E-9E08-B645C2F95518}" destId="{5E2120FE-AC9E-49F2-84FE-D7813396C48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7B28A3-3CE0-4F5D-900D-C1D9F418E39C}"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lang="en-ID"/>
        </a:p>
      </dgm:t>
    </dgm:pt>
    <dgm:pt modelId="{FC45EE1C-CB3A-4DD2-987C-E64744D8F835}">
      <dgm:prSet phldrT="[Text]"/>
      <dgm:spPr/>
      <dgm:t>
        <a:bodyPr/>
        <a:lstStyle/>
        <a:p>
          <a:r>
            <a:rPr lang="en-ID"/>
            <a:t>4. Peran Kepala Sekolah</a:t>
          </a:r>
        </a:p>
      </dgm:t>
    </dgm:pt>
    <dgm:pt modelId="{1808465C-4BC6-4F67-B905-317115957DCE}" type="parTrans" cxnId="{57B863EC-8BE6-44BC-8A77-7A79667B7BD1}">
      <dgm:prSet/>
      <dgm:spPr/>
      <dgm:t>
        <a:bodyPr/>
        <a:lstStyle/>
        <a:p>
          <a:endParaRPr lang="en-ID"/>
        </a:p>
      </dgm:t>
    </dgm:pt>
    <dgm:pt modelId="{73D250BC-C21A-4EEE-820C-04FDB5D5106C}" type="sibTrans" cxnId="{57B863EC-8BE6-44BC-8A77-7A79667B7BD1}">
      <dgm:prSet/>
      <dgm:spPr/>
      <dgm:t>
        <a:bodyPr/>
        <a:lstStyle/>
        <a:p>
          <a:endParaRPr lang="en-ID"/>
        </a:p>
      </dgm:t>
    </dgm:pt>
    <dgm:pt modelId="{FB7ABE57-E684-4038-A2FD-E735C6F6E92F}">
      <dgm:prSet/>
      <dgm:spPr/>
      <dgm:t>
        <a:bodyPr/>
        <a:lstStyle/>
        <a:p>
          <a:r>
            <a:rPr lang="en-ID"/>
            <a:t>Sebagai manajer pendidikan.</a:t>
          </a:r>
        </a:p>
      </dgm:t>
    </dgm:pt>
    <dgm:pt modelId="{DD45EDAD-8EF6-47DE-8E31-88ED9FB7F334}" type="parTrans" cxnId="{A8516B98-7E93-4891-A4D2-6611EB309FD1}">
      <dgm:prSet/>
      <dgm:spPr/>
      <dgm:t>
        <a:bodyPr/>
        <a:lstStyle/>
        <a:p>
          <a:endParaRPr lang="en-ID"/>
        </a:p>
      </dgm:t>
    </dgm:pt>
    <dgm:pt modelId="{02315B09-824C-4000-9967-4506A232111A}" type="sibTrans" cxnId="{A8516B98-7E93-4891-A4D2-6611EB309FD1}">
      <dgm:prSet/>
      <dgm:spPr/>
      <dgm:t>
        <a:bodyPr/>
        <a:lstStyle/>
        <a:p>
          <a:endParaRPr lang="en-ID"/>
        </a:p>
      </dgm:t>
    </dgm:pt>
    <dgm:pt modelId="{CAD7198D-9443-4A4C-B0A7-46551A12FD0B}">
      <dgm:prSet/>
      <dgm:spPr/>
      <dgm:t>
        <a:bodyPr/>
        <a:lstStyle/>
        <a:p>
          <a:r>
            <a:rPr lang="en-ID"/>
            <a:t>Memahami konsep landasan manajemen pendidikan.</a:t>
          </a:r>
        </a:p>
      </dgm:t>
    </dgm:pt>
    <dgm:pt modelId="{DBA32BF1-FFD5-4FAA-A68C-CBC0927327A3}" type="parTrans" cxnId="{21F633D2-647F-4520-92E8-495D2B753DFD}">
      <dgm:prSet/>
      <dgm:spPr/>
      <dgm:t>
        <a:bodyPr/>
        <a:lstStyle/>
        <a:p>
          <a:endParaRPr lang="en-ID"/>
        </a:p>
      </dgm:t>
    </dgm:pt>
    <dgm:pt modelId="{FB791280-8D04-4452-902F-A24BA6B8F8D9}" type="sibTrans" cxnId="{21F633D2-647F-4520-92E8-495D2B753DFD}">
      <dgm:prSet/>
      <dgm:spPr/>
      <dgm:t>
        <a:bodyPr/>
        <a:lstStyle/>
        <a:p>
          <a:endParaRPr lang="en-ID"/>
        </a:p>
      </dgm:t>
    </dgm:pt>
    <dgm:pt modelId="{D8EDC40D-2A6B-43A3-B0B4-F081716793DD}">
      <dgm:prSet/>
      <dgm:spPr/>
      <dgm:t>
        <a:bodyPr/>
        <a:lstStyle/>
        <a:p>
          <a:r>
            <a:rPr lang="en-ID"/>
            <a:t>Mengoptimalkan tujuan manajemen pendidikan.</a:t>
          </a:r>
        </a:p>
      </dgm:t>
    </dgm:pt>
    <dgm:pt modelId="{EEB5E9A3-9998-4EFE-88AD-29887C1B43EA}" type="parTrans" cxnId="{7779D9B3-C6BE-4ED9-98B4-5D723FDEB504}">
      <dgm:prSet/>
      <dgm:spPr/>
      <dgm:t>
        <a:bodyPr/>
        <a:lstStyle/>
        <a:p>
          <a:endParaRPr lang="en-ID"/>
        </a:p>
      </dgm:t>
    </dgm:pt>
    <dgm:pt modelId="{199B32D9-B9A7-427E-8F90-C4229110A65A}" type="sibTrans" cxnId="{7779D9B3-C6BE-4ED9-98B4-5D723FDEB504}">
      <dgm:prSet/>
      <dgm:spPr/>
      <dgm:t>
        <a:bodyPr/>
        <a:lstStyle/>
        <a:p>
          <a:endParaRPr lang="en-ID"/>
        </a:p>
      </dgm:t>
    </dgm:pt>
    <dgm:pt modelId="{0D4ED3AA-7301-49C7-BEF9-365D8E7DB141}" type="pres">
      <dgm:prSet presAssocID="{167B28A3-3CE0-4F5D-900D-C1D9F418E39C}" presName="diagram" presStyleCnt="0">
        <dgm:presLayoutVars>
          <dgm:chPref val="1"/>
          <dgm:dir/>
          <dgm:animOne val="branch"/>
          <dgm:animLvl val="lvl"/>
          <dgm:resizeHandles val="exact"/>
        </dgm:presLayoutVars>
      </dgm:prSet>
      <dgm:spPr/>
    </dgm:pt>
    <dgm:pt modelId="{47F92AD5-B9D8-4579-8B72-E435A5BC489D}" type="pres">
      <dgm:prSet presAssocID="{FC45EE1C-CB3A-4DD2-987C-E64744D8F835}" presName="root1" presStyleCnt="0"/>
      <dgm:spPr/>
    </dgm:pt>
    <dgm:pt modelId="{F9BF71D7-C16E-49C0-A145-5211E1D4A22B}" type="pres">
      <dgm:prSet presAssocID="{FC45EE1C-CB3A-4DD2-987C-E64744D8F835}" presName="LevelOneTextNode" presStyleLbl="node0" presStyleIdx="0" presStyleCnt="1">
        <dgm:presLayoutVars>
          <dgm:chPref val="3"/>
        </dgm:presLayoutVars>
      </dgm:prSet>
      <dgm:spPr/>
    </dgm:pt>
    <dgm:pt modelId="{F7BDAFB2-245E-45F2-B959-6F03F421B2F9}" type="pres">
      <dgm:prSet presAssocID="{FC45EE1C-CB3A-4DD2-987C-E64744D8F835}" presName="level2hierChild" presStyleCnt="0"/>
      <dgm:spPr/>
    </dgm:pt>
    <dgm:pt modelId="{49631069-B7F4-4536-8E8A-E73FEFCF350E}" type="pres">
      <dgm:prSet presAssocID="{DD45EDAD-8EF6-47DE-8E31-88ED9FB7F334}" presName="conn2-1" presStyleLbl="parChTrans1D2" presStyleIdx="0" presStyleCnt="3"/>
      <dgm:spPr/>
    </dgm:pt>
    <dgm:pt modelId="{BA61A3E8-67B3-4899-9350-78C318DF722F}" type="pres">
      <dgm:prSet presAssocID="{DD45EDAD-8EF6-47DE-8E31-88ED9FB7F334}" presName="connTx" presStyleLbl="parChTrans1D2" presStyleIdx="0" presStyleCnt="3"/>
      <dgm:spPr/>
    </dgm:pt>
    <dgm:pt modelId="{5A27BBFC-EBFF-4BFD-8D3C-547B67CF1A22}" type="pres">
      <dgm:prSet presAssocID="{FB7ABE57-E684-4038-A2FD-E735C6F6E92F}" presName="root2" presStyleCnt="0"/>
      <dgm:spPr/>
    </dgm:pt>
    <dgm:pt modelId="{BF8A13C7-EAE3-4D38-8FEC-FB00CDBB3810}" type="pres">
      <dgm:prSet presAssocID="{FB7ABE57-E684-4038-A2FD-E735C6F6E92F}" presName="LevelTwoTextNode" presStyleLbl="node2" presStyleIdx="0" presStyleCnt="3">
        <dgm:presLayoutVars>
          <dgm:chPref val="3"/>
        </dgm:presLayoutVars>
      </dgm:prSet>
      <dgm:spPr/>
    </dgm:pt>
    <dgm:pt modelId="{E881F73B-EA22-41BA-B986-580C839E18A6}" type="pres">
      <dgm:prSet presAssocID="{FB7ABE57-E684-4038-A2FD-E735C6F6E92F}" presName="level3hierChild" presStyleCnt="0"/>
      <dgm:spPr/>
    </dgm:pt>
    <dgm:pt modelId="{89BABF96-EDC6-4873-94DE-BCA972C77747}" type="pres">
      <dgm:prSet presAssocID="{DBA32BF1-FFD5-4FAA-A68C-CBC0927327A3}" presName="conn2-1" presStyleLbl="parChTrans1D2" presStyleIdx="1" presStyleCnt="3"/>
      <dgm:spPr/>
    </dgm:pt>
    <dgm:pt modelId="{5B8FD1BD-2BF2-43B9-8951-483CF43F3E6E}" type="pres">
      <dgm:prSet presAssocID="{DBA32BF1-FFD5-4FAA-A68C-CBC0927327A3}" presName="connTx" presStyleLbl="parChTrans1D2" presStyleIdx="1" presStyleCnt="3"/>
      <dgm:spPr/>
    </dgm:pt>
    <dgm:pt modelId="{820CD167-1A96-4FC5-81E8-4E59E4B4A762}" type="pres">
      <dgm:prSet presAssocID="{CAD7198D-9443-4A4C-B0A7-46551A12FD0B}" presName="root2" presStyleCnt="0"/>
      <dgm:spPr/>
    </dgm:pt>
    <dgm:pt modelId="{EFBD88ED-DBB9-4DFA-AAB0-8686A9B44DC4}" type="pres">
      <dgm:prSet presAssocID="{CAD7198D-9443-4A4C-B0A7-46551A12FD0B}" presName="LevelTwoTextNode" presStyleLbl="node2" presStyleIdx="1" presStyleCnt="3">
        <dgm:presLayoutVars>
          <dgm:chPref val="3"/>
        </dgm:presLayoutVars>
      </dgm:prSet>
      <dgm:spPr/>
    </dgm:pt>
    <dgm:pt modelId="{4E594DDD-B7DB-46D0-AA9F-3A926EEFA1B9}" type="pres">
      <dgm:prSet presAssocID="{CAD7198D-9443-4A4C-B0A7-46551A12FD0B}" presName="level3hierChild" presStyleCnt="0"/>
      <dgm:spPr/>
    </dgm:pt>
    <dgm:pt modelId="{72B3BDC1-2405-4751-9486-6CD43EF8F544}" type="pres">
      <dgm:prSet presAssocID="{EEB5E9A3-9998-4EFE-88AD-29887C1B43EA}" presName="conn2-1" presStyleLbl="parChTrans1D2" presStyleIdx="2" presStyleCnt="3"/>
      <dgm:spPr/>
    </dgm:pt>
    <dgm:pt modelId="{3D7AAA35-86D8-463E-A1BC-9183A98AFC90}" type="pres">
      <dgm:prSet presAssocID="{EEB5E9A3-9998-4EFE-88AD-29887C1B43EA}" presName="connTx" presStyleLbl="parChTrans1D2" presStyleIdx="2" presStyleCnt="3"/>
      <dgm:spPr/>
    </dgm:pt>
    <dgm:pt modelId="{99B868F0-555D-42C6-A227-4C66C960E6EF}" type="pres">
      <dgm:prSet presAssocID="{D8EDC40D-2A6B-43A3-B0B4-F081716793DD}" presName="root2" presStyleCnt="0"/>
      <dgm:spPr/>
    </dgm:pt>
    <dgm:pt modelId="{FFC7FB70-F719-4E11-A405-B31ABD3343DB}" type="pres">
      <dgm:prSet presAssocID="{D8EDC40D-2A6B-43A3-B0B4-F081716793DD}" presName="LevelTwoTextNode" presStyleLbl="node2" presStyleIdx="2" presStyleCnt="3">
        <dgm:presLayoutVars>
          <dgm:chPref val="3"/>
        </dgm:presLayoutVars>
      </dgm:prSet>
      <dgm:spPr/>
    </dgm:pt>
    <dgm:pt modelId="{DBB85D62-14E5-4726-9A1A-D2AF077F5586}" type="pres">
      <dgm:prSet presAssocID="{D8EDC40D-2A6B-43A3-B0B4-F081716793DD}" presName="level3hierChild" presStyleCnt="0"/>
      <dgm:spPr/>
    </dgm:pt>
  </dgm:ptLst>
  <dgm:cxnLst>
    <dgm:cxn modelId="{CFD3261E-AC62-4188-965D-601BD7212E14}" type="presOf" srcId="{167B28A3-3CE0-4F5D-900D-C1D9F418E39C}" destId="{0D4ED3AA-7301-49C7-BEF9-365D8E7DB141}" srcOrd="0" destOrd="0" presId="urn:microsoft.com/office/officeart/2005/8/layout/hierarchy2"/>
    <dgm:cxn modelId="{C5BEB460-8329-4A38-9FE9-CA7325F2C350}" type="presOf" srcId="{D8EDC40D-2A6B-43A3-B0B4-F081716793DD}" destId="{FFC7FB70-F719-4E11-A405-B31ABD3343DB}" srcOrd="0" destOrd="0" presId="urn:microsoft.com/office/officeart/2005/8/layout/hierarchy2"/>
    <dgm:cxn modelId="{F8B4FE66-7E30-44E5-B192-02CC91CC4DB5}" type="presOf" srcId="{EEB5E9A3-9998-4EFE-88AD-29887C1B43EA}" destId="{72B3BDC1-2405-4751-9486-6CD43EF8F544}" srcOrd="0" destOrd="0" presId="urn:microsoft.com/office/officeart/2005/8/layout/hierarchy2"/>
    <dgm:cxn modelId="{BDB3DA6C-D349-4093-86F1-A1C067FDA250}" type="presOf" srcId="{FC45EE1C-CB3A-4DD2-987C-E64744D8F835}" destId="{F9BF71D7-C16E-49C0-A145-5211E1D4A22B}" srcOrd="0" destOrd="0" presId="urn:microsoft.com/office/officeart/2005/8/layout/hierarchy2"/>
    <dgm:cxn modelId="{4770DC6C-F3FF-45D6-A0BB-F0422A11E6F2}" type="presOf" srcId="{EEB5E9A3-9998-4EFE-88AD-29887C1B43EA}" destId="{3D7AAA35-86D8-463E-A1BC-9183A98AFC90}" srcOrd="1" destOrd="0" presId="urn:microsoft.com/office/officeart/2005/8/layout/hierarchy2"/>
    <dgm:cxn modelId="{B8060276-2D5C-4AE3-97AC-0BDBE9D04D35}" type="presOf" srcId="{DD45EDAD-8EF6-47DE-8E31-88ED9FB7F334}" destId="{BA61A3E8-67B3-4899-9350-78C318DF722F}" srcOrd="1" destOrd="0" presId="urn:microsoft.com/office/officeart/2005/8/layout/hierarchy2"/>
    <dgm:cxn modelId="{8AE9145A-C338-4098-9BC4-7CBF1EDC4D88}" type="presOf" srcId="{DD45EDAD-8EF6-47DE-8E31-88ED9FB7F334}" destId="{49631069-B7F4-4536-8E8A-E73FEFCF350E}" srcOrd="0" destOrd="0" presId="urn:microsoft.com/office/officeart/2005/8/layout/hierarchy2"/>
    <dgm:cxn modelId="{A8516B98-7E93-4891-A4D2-6611EB309FD1}" srcId="{FC45EE1C-CB3A-4DD2-987C-E64744D8F835}" destId="{FB7ABE57-E684-4038-A2FD-E735C6F6E92F}" srcOrd="0" destOrd="0" parTransId="{DD45EDAD-8EF6-47DE-8E31-88ED9FB7F334}" sibTransId="{02315B09-824C-4000-9967-4506A232111A}"/>
    <dgm:cxn modelId="{403041A4-8B3C-45C9-AE0C-3114483B5CE2}" type="presOf" srcId="{FB7ABE57-E684-4038-A2FD-E735C6F6E92F}" destId="{BF8A13C7-EAE3-4D38-8FEC-FB00CDBB3810}" srcOrd="0" destOrd="0" presId="urn:microsoft.com/office/officeart/2005/8/layout/hierarchy2"/>
    <dgm:cxn modelId="{7779D9B3-C6BE-4ED9-98B4-5D723FDEB504}" srcId="{FC45EE1C-CB3A-4DD2-987C-E64744D8F835}" destId="{D8EDC40D-2A6B-43A3-B0B4-F081716793DD}" srcOrd="2" destOrd="0" parTransId="{EEB5E9A3-9998-4EFE-88AD-29887C1B43EA}" sibTransId="{199B32D9-B9A7-427E-8F90-C4229110A65A}"/>
    <dgm:cxn modelId="{27C0D7B7-1EC5-4672-91D3-C38DB3311C1B}" type="presOf" srcId="{DBA32BF1-FFD5-4FAA-A68C-CBC0927327A3}" destId="{5B8FD1BD-2BF2-43B9-8951-483CF43F3E6E}" srcOrd="1" destOrd="0" presId="urn:microsoft.com/office/officeart/2005/8/layout/hierarchy2"/>
    <dgm:cxn modelId="{A75E8ACB-4423-4272-978E-80B577F49442}" type="presOf" srcId="{CAD7198D-9443-4A4C-B0A7-46551A12FD0B}" destId="{EFBD88ED-DBB9-4DFA-AAB0-8686A9B44DC4}" srcOrd="0" destOrd="0" presId="urn:microsoft.com/office/officeart/2005/8/layout/hierarchy2"/>
    <dgm:cxn modelId="{21F633D2-647F-4520-92E8-495D2B753DFD}" srcId="{FC45EE1C-CB3A-4DD2-987C-E64744D8F835}" destId="{CAD7198D-9443-4A4C-B0A7-46551A12FD0B}" srcOrd="1" destOrd="0" parTransId="{DBA32BF1-FFD5-4FAA-A68C-CBC0927327A3}" sibTransId="{FB791280-8D04-4452-902F-A24BA6B8F8D9}"/>
    <dgm:cxn modelId="{57B863EC-8BE6-44BC-8A77-7A79667B7BD1}" srcId="{167B28A3-3CE0-4F5D-900D-C1D9F418E39C}" destId="{FC45EE1C-CB3A-4DD2-987C-E64744D8F835}" srcOrd="0" destOrd="0" parTransId="{1808465C-4BC6-4F67-B905-317115957DCE}" sibTransId="{73D250BC-C21A-4EEE-820C-04FDB5D5106C}"/>
    <dgm:cxn modelId="{0D6C2DEF-1B85-4E76-9536-621B4DD7D2BE}" type="presOf" srcId="{DBA32BF1-FFD5-4FAA-A68C-CBC0927327A3}" destId="{89BABF96-EDC6-4873-94DE-BCA972C77747}" srcOrd="0" destOrd="0" presId="urn:microsoft.com/office/officeart/2005/8/layout/hierarchy2"/>
    <dgm:cxn modelId="{8BC4D1EE-40BE-45A2-ADC4-C6621C039D9B}" type="presParOf" srcId="{0D4ED3AA-7301-49C7-BEF9-365D8E7DB141}" destId="{47F92AD5-B9D8-4579-8B72-E435A5BC489D}" srcOrd="0" destOrd="0" presId="urn:microsoft.com/office/officeart/2005/8/layout/hierarchy2"/>
    <dgm:cxn modelId="{054CB73D-C9F2-428D-B9FC-4CE4DE23D505}" type="presParOf" srcId="{47F92AD5-B9D8-4579-8B72-E435A5BC489D}" destId="{F9BF71D7-C16E-49C0-A145-5211E1D4A22B}" srcOrd="0" destOrd="0" presId="urn:microsoft.com/office/officeart/2005/8/layout/hierarchy2"/>
    <dgm:cxn modelId="{5E386743-C210-48FA-B947-3B9D10607254}" type="presParOf" srcId="{47F92AD5-B9D8-4579-8B72-E435A5BC489D}" destId="{F7BDAFB2-245E-45F2-B959-6F03F421B2F9}" srcOrd="1" destOrd="0" presId="urn:microsoft.com/office/officeart/2005/8/layout/hierarchy2"/>
    <dgm:cxn modelId="{6BDAC20A-BEF8-47C9-B657-6DD6F4761B7E}" type="presParOf" srcId="{F7BDAFB2-245E-45F2-B959-6F03F421B2F9}" destId="{49631069-B7F4-4536-8E8A-E73FEFCF350E}" srcOrd="0" destOrd="0" presId="urn:microsoft.com/office/officeart/2005/8/layout/hierarchy2"/>
    <dgm:cxn modelId="{D72D2255-62C8-4DB0-8BC9-27813BA2F765}" type="presParOf" srcId="{49631069-B7F4-4536-8E8A-E73FEFCF350E}" destId="{BA61A3E8-67B3-4899-9350-78C318DF722F}" srcOrd="0" destOrd="0" presId="urn:microsoft.com/office/officeart/2005/8/layout/hierarchy2"/>
    <dgm:cxn modelId="{5AA82EBB-A2C1-4995-9FC6-5530B4095CCF}" type="presParOf" srcId="{F7BDAFB2-245E-45F2-B959-6F03F421B2F9}" destId="{5A27BBFC-EBFF-4BFD-8D3C-547B67CF1A22}" srcOrd="1" destOrd="0" presId="urn:microsoft.com/office/officeart/2005/8/layout/hierarchy2"/>
    <dgm:cxn modelId="{29C2A241-51A1-48BF-A6E2-51EDE844A7F0}" type="presParOf" srcId="{5A27BBFC-EBFF-4BFD-8D3C-547B67CF1A22}" destId="{BF8A13C7-EAE3-4D38-8FEC-FB00CDBB3810}" srcOrd="0" destOrd="0" presId="urn:microsoft.com/office/officeart/2005/8/layout/hierarchy2"/>
    <dgm:cxn modelId="{C593D0D8-5D4A-40D0-B982-D2756E62CB7D}" type="presParOf" srcId="{5A27BBFC-EBFF-4BFD-8D3C-547B67CF1A22}" destId="{E881F73B-EA22-41BA-B986-580C839E18A6}" srcOrd="1" destOrd="0" presId="urn:microsoft.com/office/officeart/2005/8/layout/hierarchy2"/>
    <dgm:cxn modelId="{D43BB8C1-0A6A-4A63-8A2E-B85531CC051F}" type="presParOf" srcId="{F7BDAFB2-245E-45F2-B959-6F03F421B2F9}" destId="{89BABF96-EDC6-4873-94DE-BCA972C77747}" srcOrd="2" destOrd="0" presId="urn:microsoft.com/office/officeart/2005/8/layout/hierarchy2"/>
    <dgm:cxn modelId="{D9EE302F-C014-438C-AB29-DC4FB5C246CE}" type="presParOf" srcId="{89BABF96-EDC6-4873-94DE-BCA972C77747}" destId="{5B8FD1BD-2BF2-43B9-8951-483CF43F3E6E}" srcOrd="0" destOrd="0" presId="urn:microsoft.com/office/officeart/2005/8/layout/hierarchy2"/>
    <dgm:cxn modelId="{FBEC9B49-7F87-4C87-A535-C0D1F0118688}" type="presParOf" srcId="{F7BDAFB2-245E-45F2-B959-6F03F421B2F9}" destId="{820CD167-1A96-4FC5-81E8-4E59E4B4A762}" srcOrd="3" destOrd="0" presId="urn:microsoft.com/office/officeart/2005/8/layout/hierarchy2"/>
    <dgm:cxn modelId="{B984F494-05BC-4B0D-B354-6FA31A9C7E7F}" type="presParOf" srcId="{820CD167-1A96-4FC5-81E8-4E59E4B4A762}" destId="{EFBD88ED-DBB9-4DFA-AAB0-8686A9B44DC4}" srcOrd="0" destOrd="0" presId="urn:microsoft.com/office/officeart/2005/8/layout/hierarchy2"/>
    <dgm:cxn modelId="{6D2A911E-476D-418B-8F20-0F422E847CD7}" type="presParOf" srcId="{820CD167-1A96-4FC5-81E8-4E59E4B4A762}" destId="{4E594DDD-B7DB-46D0-AA9F-3A926EEFA1B9}" srcOrd="1" destOrd="0" presId="urn:microsoft.com/office/officeart/2005/8/layout/hierarchy2"/>
    <dgm:cxn modelId="{80835E33-A86B-430D-B55D-08DCEA2D838F}" type="presParOf" srcId="{F7BDAFB2-245E-45F2-B959-6F03F421B2F9}" destId="{72B3BDC1-2405-4751-9486-6CD43EF8F544}" srcOrd="4" destOrd="0" presId="urn:microsoft.com/office/officeart/2005/8/layout/hierarchy2"/>
    <dgm:cxn modelId="{924F7FE4-A728-48B0-B9C7-AA5D1AFC3367}" type="presParOf" srcId="{72B3BDC1-2405-4751-9486-6CD43EF8F544}" destId="{3D7AAA35-86D8-463E-A1BC-9183A98AFC90}" srcOrd="0" destOrd="0" presId="urn:microsoft.com/office/officeart/2005/8/layout/hierarchy2"/>
    <dgm:cxn modelId="{EBA97D3B-38CB-4281-941D-6FA7E7BB9481}" type="presParOf" srcId="{F7BDAFB2-245E-45F2-B959-6F03F421B2F9}" destId="{99B868F0-555D-42C6-A227-4C66C960E6EF}" srcOrd="5" destOrd="0" presId="urn:microsoft.com/office/officeart/2005/8/layout/hierarchy2"/>
    <dgm:cxn modelId="{0792FB27-4B6B-4037-B8A5-3EC33EBC95F1}" type="presParOf" srcId="{99B868F0-555D-42C6-A227-4C66C960E6EF}" destId="{FFC7FB70-F719-4E11-A405-B31ABD3343DB}" srcOrd="0" destOrd="0" presId="urn:microsoft.com/office/officeart/2005/8/layout/hierarchy2"/>
    <dgm:cxn modelId="{50735808-5AA2-41D5-BF3A-9048F8D3BD12}" type="presParOf" srcId="{99B868F0-555D-42C6-A227-4C66C960E6EF}" destId="{DBB85D62-14E5-4726-9A1A-D2AF077F5586}"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EF888B-E467-43BB-82A8-CFBFAB446591}" type="doc">
      <dgm:prSet loTypeId="urn:microsoft.com/office/officeart/2005/8/layout/hierarchy2" loCatId="hierarchy" qsTypeId="urn:microsoft.com/office/officeart/2005/8/quickstyle/3d1" qsCatId="3D" csTypeId="urn:microsoft.com/office/officeart/2005/8/colors/accent1_2" csCatId="accent1" phldr="1"/>
      <dgm:spPr/>
      <dgm:t>
        <a:bodyPr/>
        <a:lstStyle/>
        <a:p>
          <a:endParaRPr lang="en-ID"/>
        </a:p>
      </dgm:t>
    </dgm:pt>
    <dgm:pt modelId="{9233C492-FE37-495D-B8B1-D2C4262455A5}">
      <dgm:prSet phldrT="[Text]"/>
      <dgm:spPr/>
      <dgm:t>
        <a:bodyPr/>
        <a:lstStyle/>
        <a:p>
          <a:r>
            <a:rPr lang="en-ID"/>
            <a:t>5. Pencapaian Kompetensi Peserta Didik</a:t>
          </a:r>
        </a:p>
      </dgm:t>
    </dgm:pt>
    <dgm:pt modelId="{33334842-E80D-4A6C-ABAF-8268E8BCB6A7}" type="parTrans" cxnId="{325C917F-2006-4DCA-B1D3-AC79D491B200}">
      <dgm:prSet/>
      <dgm:spPr/>
      <dgm:t>
        <a:bodyPr/>
        <a:lstStyle/>
        <a:p>
          <a:endParaRPr lang="en-ID"/>
        </a:p>
      </dgm:t>
    </dgm:pt>
    <dgm:pt modelId="{0D61C038-DD82-498E-B1AC-569D9754327E}" type="sibTrans" cxnId="{325C917F-2006-4DCA-B1D3-AC79D491B200}">
      <dgm:prSet/>
      <dgm:spPr/>
      <dgm:t>
        <a:bodyPr/>
        <a:lstStyle/>
        <a:p>
          <a:endParaRPr lang="en-ID"/>
        </a:p>
      </dgm:t>
    </dgm:pt>
    <dgm:pt modelId="{570E1EC5-120C-4A0D-A0B4-368060626D68}">
      <dgm:prSet/>
      <dgm:spPr/>
      <dgm:t>
        <a:bodyPr/>
        <a:lstStyle/>
        <a:p>
          <a:r>
            <a:rPr lang="en-ID"/>
            <a:t>Era kenormalan baru tidak boleh mengurangi pencapaian kompetensi siswa.</a:t>
          </a:r>
        </a:p>
      </dgm:t>
    </dgm:pt>
    <dgm:pt modelId="{283005DC-3CF8-4278-A977-C89B19F9549B}" type="parTrans" cxnId="{D14218C7-DF2E-4AB7-852C-DC91001F34FC}">
      <dgm:prSet/>
      <dgm:spPr/>
      <dgm:t>
        <a:bodyPr/>
        <a:lstStyle/>
        <a:p>
          <a:endParaRPr lang="en-ID"/>
        </a:p>
      </dgm:t>
    </dgm:pt>
    <dgm:pt modelId="{8672D130-B941-4A51-94F7-9CD170017597}" type="sibTrans" cxnId="{D14218C7-DF2E-4AB7-852C-DC91001F34FC}">
      <dgm:prSet/>
      <dgm:spPr/>
      <dgm:t>
        <a:bodyPr/>
        <a:lstStyle/>
        <a:p>
          <a:endParaRPr lang="en-ID"/>
        </a:p>
      </dgm:t>
    </dgm:pt>
    <dgm:pt modelId="{671BB53C-D315-4A59-93C8-71F8D8C8E3CE}" type="pres">
      <dgm:prSet presAssocID="{53EF888B-E467-43BB-82A8-CFBFAB446591}" presName="diagram" presStyleCnt="0">
        <dgm:presLayoutVars>
          <dgm:chPref val="1"/>
          <dgm:dir/>
          <dgm:animOne val="branch"/>
          <dgm:animLvl val="lvl"/>
          <dgm:resizeHandles val="exact"/>
        </dgm:presLayoutVars>
      </dgm:prSet>
      <dgm:spPr/>
    </dgm:pt>
    <dgm:pt modelId="{A7276AEC-5533-43FD-965A-BCCD3AF9B923}" type="pres">
      <dgm:prSet presAssocID="{9233C492-FE37-495D-B8B1-D2C4262455A5}" presName="root1" presStyleCnt="0"/>
      <dgm:spPr/>
    </dgm:pt>
    <dgm:pt modelId="{BD9C5736-8CD8-4C6A-8217-DAFA3FDE4725}" type="pres">
      <dgm:prSet presAssocID="{9233C492-FE37-495D-B8B1-D2C4262455A5}" presName="LevelOneTextNode" presStyleLbl="node0" presStyleIdx="0" presStyleCnt="1">
        <dgm:presLayoutVars>
          <dgm:chPref val="3"/>
        </dgm:presLayoutVars>
      </dgm:prSet>
      <dgm:spPr/>
    </dgm:pt>
    <dgm:pt modelId="{DDF0626A-CCC5-4257-ABB0-088EF52E1B26}" type="pres">
      <dgm:prSet presAssocID="{9233C492-FE37-495D-B8B1-D2C4262455A5}" presName="level2hierChild" presStyleCnt="0"/>
      <dgm:spPr/>
    </dgm:pt>
    <dgm:pt modelId="{4D5CEBE2-7F78-430A-9741-4D2637D45F2B}" type="pres">
      <dgm:prSet presAssocID="{283005DC-3CF8-4278-A977-C89B19F9549B}" presName="conn2-1" presStyleLbl="parChTrans1D2" presStyleIdx="0" presStyleCnt="1"/>
      <dgm:spPr/>
    </dgm:pt>
    <dgm:pt modelId="{96513F3D-A7C8-4498-8810-E44EF8944C8A}" type="pres">
      <dgm:prSet presAssocID="{283005DC-3CF8-4278-A977-C89B19F9549B}" presName="connTx" presStyleLbl="parChTrans1D2" presStyleIdx="0" presStyleCnt="1"/>
      <dgm:spPr/>
    </dgm:pt>
    <dgm:pt modelId="{9233B98A-AA73-4A98-86FC-D379C0D99888}" type="pres">
      <dgm:prSet presAssocID="{570E1EC5-120C-4A0D-A0B4-368060626D68}" presName="root2" presStyleCnt="0"/>
      <dgm:spPr/>
    </dgm:pt>
    <dgm:pt modelId="{0E324015-2C84-406D-9EAF-C3E36CDA6BF8}" type="pres">
      <dgm:prSet presAssocID="{570E1EC5-120C-4A0D-A0B4-368060626D68}" presName="LevelTwoTextNode" presStyleLbl="node2" presStyleIdx="0" presStyleCnt="1">
        <dgm:presLayoutVars>
          <dgm:chPref val="3"/>
        </dgm:presLayoutVars>
      </dgm:prSet>
      <dgm:spPr/>
    </dgm:pt>
    <dgm:pt modelId="{8997253E-9D03-4671-85F1-BF2DDDF30D94}" type="pres">
      <dgm:prSet presAssocID="{570E1EC5-120C-4A0D-A0B4-368060626D68}" presName="level3hierChild" presStyleCnt="0"/>
      <dgm:spPr/>
    </dgm:pt>
  </dgm:ptLst>
  <dgm:cxnLst>
    <dgm:cxn modelId="{5D6A291D-FA2C-4FE7-A2E1-59F2A5CE2FA9}" type="presOf" srcId="{283005DC-3CF8-4278-A977-C89B19F9549B}" destId="{4D5CEBE2-7F78-430A-9741-4D2637D45F2B}" srcOrd="0" destOrd="0" presId="urn:microsoft.com/office/officeart/2005/8/layout/hierarchy2"/>
    <dgm:cxn modelId="{E6711B76-205D-41D5-85B9-9475518410EC}" type="presOf" srcId="{53EF888B-E467-43BB-82A8-CFBFAB446591}" destId="{671BB53C-D315-4A59-93C8-71F8D8C8E3CE}" srcOrd="0" destOrd="0" presId="urn:microsoft.com/office/officeart/2005/8/layout/hierarchy2"/>
    <dgm:cxn modelId="{26B41A59-73EE-4A6B-9FEE-F88CEA15C1ED}" type="presOf" srcId="{9233C492-FE37-495D-B8B1-D2C4262455A5}" destId="{BD9C5736-8CD8-4C6A-8217-DAFA3FDE4725}" srcOrd="0" destOrd="0" presId="urn:microsoft.com/office/officeart/2005/8/layout/hierarchy2"/>
    <dgm:cxn modelId="{325C917F-2006-4DCA-B1D3-AC79D491B200}" srcId="{53EF888B-E467-43BB-82A8-CFBFAB446591}" destId="{9233C492-FE37-495D-B8B1-D2C4262455A5}" srcOrd="0" destOrd="0" parTransId="{33334842-E80D-4A6C-ABAF-8268E8BCB6A7}" sibTransId="{0D61C038-DD82-498E-B1AC-569D9754327E}"/>
    <dgm:cxn modelId="{D61FB193-7A04-4C31-8EC6-FAE40FA3C113}" type="presOf" srcId="{283005DC-3CF8-4278-A977-C89B19F9549B}" destId="{96513F3D-A7C8-4498-8810-E44EF8944C8A}" srcOrd="1" destOrd="0" presId="urn:microsoft.com/office/officeart/2005/8/layout/hierarchy2"/>
    <dgm:cxn modelId="{6F7D91BA-2310-4564-B921-7F3797895591}" type="presOf" srcId="{570E1EC5-120C-4A0D-A0B4-368060626D68}" destId="{0E324015-2C84-406D-9EAF-C3E36CDA6BF8}" srcOrd="0" destOrd="0" presId="urn:microsoft.com/office/officeart/2005/8/layout/hierarchy2"/>
    <dgm:cxn modelId="{D14218C7-DF2E-4AB7-852C-DC91001F34FC}" srcId="{9233C492-FE37-495D-B8B1-D2C4262455A5}" destId="{570E1EC5-120C-4A0D-A0B4-368060626D68}" srcOrd="0" destOrd="0" parTransId="{283005DC-3CF8-4278-A977-C89B19F9549B}" sibTransId="{8672D130-B941-4A51-94F7-9CD170017597}"/>
    <dgm:cxn modelId="{23DF4FF0-A967-4601-A573-C744EE866106}" type="presParOf" srcId="{671BB53C-D315-4A59-93C8-71F8D8C8E3CE}" destId="{A7276AEC-5533-43FD-965A-BCCD3AF9B923}" srcOrd="0" destOrd="0" presId="urn:microsoft.com/office/officeart/2005/8/layout/hierarchy2"/>
    <dgm:cxn modelId="{0B173A6B-7D74-4DC3-BA5A-F1E28411B06C}" type="presParOf" srcId="{A7276AEC-5533-43FD-965A-BCCD3AF9B923}" destId="{BD9C5736-8CD8-4C6A-8217-DAFA3FDE4725}" srcOrd="0" destOrd="0" presId="urn:microsoft.com/office/officeart/2005/8/layout/hierarchy2"/>
    <dgm:cxn modelId="{CDE9FACF-0CD6-40DC-8A27-56E0969ACC29}" type="presParOf" srcId="{A7276AEC-5533-43FD-965A-BCCD3AF9B923}" destId="{DDF0626A-CCC5-4257-ABB0-088EF52E1B26}" srcOrd="1" destOrd="0" presId="urn:microsoft.com/office/officeart/2005/8/layout/hierarchy2"/>
    <dgm:cxn modelId="{77C8261D-083B-462C-8DDD-548C446284D9}" type="presParOf" srcId="{DDF0626A-CCC5-4257-ABB0-088EF52E1B26}" destId="{4D5CEBE2-7F78-430A-9741-4D2637D45F2B}" srcOrd="0" destOrd="0" presId="urn:microsoft.com/office/officeart/2005/8/layout/hierarchy2"/>
    <dgm:cxn modelId="{BD5E9BAD-190A-4A1F-9C1D-8F9FEADF516F}" type="presParOf" srcId="{4D5CEBE2-7F78-430A-9741-4D2637D45F2B}" destId="{96513F3D-A7C8-4498-8810-E44EF8944C8A}" srcOrd="0" destOrd="0" presId="urn:microsoft.com/office/officeart/2005/8/layout/hierarchy2"/>
    <dgm:cxn modelId="{6875577F-534B-4C1C-9643-900FE24492EA}" type="presParOf" srcId="{DDF0626A-CCC5-4257-ABB0-088EF52E1B26}" destId="{9233B98A-AA73-4A98-86FC-D379C0D99888}" srcOrd="1" destOrd="0" presId="urn:microsoft.com/office/officeart/2005/8/layout/hierarchy2"/>
    <dgm:cxn modelId="{BCB15F21-281D-40CE-B633-792C99444FA5}" type="presParOf" srcId="{9233B98A-AA73-4A98-86FC-D379C0D99888}" destId="{0E324015-2C84-406D-9EAF-C3E36CDA6BF8}" srcOrd="0" destOrd="0" presId="urn:microsoft.com/office/officeart/2005/8/layout/hierarchy2"/>
    <dgm:cxn modelId="{F9459211-C1F2-409A-8238-865903F77FB1}" type="presParOf" srcId="{9233B98A-AA73-4A98-86FC-D379C0D99888}" destId="{8997253E-9D03-4671-85F1-BF2DDDF30D94}" srcOrd="1" destOrd="0" presId="urn:microsoft.com/office/officeart/2005/8/layout/hierarchy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8DEF45-05CC-41C6-9461-0DF2018B8C8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ID"/>
        </a:p>
      </dgm:t>
    </dgm:pt>
    <dgm:pt modelId="{D05D9F9A-E7C8-420B-811A-86A80AC52D5F}">
      <dgm:prSet phldrT="[Text]"/>
      <dgm:spPr/>
      <dgm:t>
        <a:bodyPr/>
        <a:lstStyle/>
        <a:p>
          <a:r>
            <a:rPr lang="en-ID"/>
            <a:t>Definisi: Landasan Manajemen Pendidikan</a:t>
          </a:r>
        </a:p>
      </dgm:t>
    </dgm:pt>
    <dgm:pt modelId="{E7E70422-E57F-4CFF-B47C-397E88985894}" type="parTrans" cxnId="{5A11CB0F-C7C2-4B0F-BC2F-9D5E088345A7}">
      <dgm:prSet/>
      <dgm:spPr/>
      <dgm:t>
        <a:bodyPr/>
        <a:lstStyle/>
        <a:p>
          <a:endParaRPr lang="en-ID"/>
        </a:p>
      </dgm:t>
    </dgm:pt>
    <dgm:pt modelId="{F07EDFD1-DA9D-4750-8ED5-9B6F7C5998A5}" type="sibTrans" cxnId="{5A11CB0F-C7C2-4B0F-BC2F-9D5E088345A7}">
      <dgm:prSet/>
      <dgm:spPr/>
      <dgm:t>
        <a:bodyPr/>
        <a:lstStyle/>
        <a:p>
          <a:endParaRPr lang="en-ID"/>
        </a:p>
      </dgm:t>
    </dgm:pt>
    <dgm:pt modelId="{26C9D1B2-1E5F-48DD-81AB-2ABC3333B91F}">
      <dgm:prSet/>
      <dgm:spPr/>
      <dgm:t>
        <a:bodyPr/>
        <a:lstStyle/>
        <a:p>
          <a:r>
            <a:rPr lang="en-ID" dirty="0"/>
            <a:t>Dasar, </a:t>
          </a:r>
          <a:r>
            <a:rPr lang="en-ID" dirty="0" err="1"/>
            <a:t>pondasi</a:t>
          </a:r>
          <a:r>
            <a:rPr lang="en-ID" dirty="0"/>
            <a:t>, </a:t>
          </a:r>
          <a:r>
            <a:rPr lang="en-ID" dirty="0" err="1"/>
            <a:t>atau</a:t>
          </a:r>
          <a:r>
            <a:rPr lang="en-ID" dirty="0"/>
            <a:t> </a:t>
          </a:r>
          <a:r>
            <a:rPr lang="en-ID" dirty="0" err="1"/>
            <a:t>asas</a:t>
          </a:r>
          <a:r>
            <a:rPr lang="en-ID" dirty="0"/>
            <a:t> </a:t>
          </a:r>
          <a:r>
            <a:rPr lang="en-ID" dirty="0" err="1"/>
            <a:t>dalam</a:t>
          </a:r>
          <a:r>
            <a:rPr lang="en-ID" dirty="0"/>
            <a:t> </a:t>
          </a:r>
          <a:r>
            <a:rPr lang="en-ID" dirty="0" err="1"/>
            <a:t>pelaksanaan</a:t>
          </a:r>
          <a:r>
            <a:rPr lang="en-ID" dirty="0"/>
            <a:t> </a:t>
          </a:r>
          <a:r>
            <a:rPr lang="en-ID" dirty="0" err="1"/>
            <a:t>manajemen</a:t>
          </a:r>
          <a:r>
            <a:rPr lang="en-ID" dirty="0"/>
            <a:t> </a:t>
          </a:r>
          <a:r>
            <a:rPr lang="en-ID" dirty="0" err="1"/>
            <a:t>pendidikan</a:t>
          </a:r>
          <a:r>
            <a:rPr lang="en-ID" dirty="0"/>
            <a:t>.</a:t>
          </a:r>
        </a:p>
      </dgm:t>
    </dgm:pt>
    <dgm:pt modelId="{E0C3A749-A0CC-4897-A83D-8A108303C152}" type="parTrans" cxnId="{78CB20FC-C3C8-4E53-8FF4-D26F4166A1D0}">
      <dgm:prSet/>
      <dgm:spPr/>
      <dgm:t>
        <a:bodyPr/>
        <a:lstStyle/>
        <a:p>
          <a:endParaRPr lang="en-ID"/>
        </a:p>
      </dgm:t>
    </dgm:pt>
    <dgm:pt modelId="{DD3F5FFE-F33C-453B-AE95-DC02C8A5C23B}" type="sibTrans" cxnId="{78CB20FC-C3C8-4E53-8FF4-D26F4166A1D0}">
      <dgm:prSet/>
      <dgm:spPr/>
      <dgm:t>
        <a:bodyPr/>
        <a:lstStyle/>
        <a:p>
          <a:endParaRPr lang="en-ID"/>
        </a:p>
      </dgm:t>
    </dgm:pt>
    <dgm:pt modelId="{587188D8-D618-4AC0-B467-0A753E1650B6}">
      <dgm:prSet/>
      <dgm:spPr/>
      <dgm:t>
        <a:bodyPr/>
        <a:lstStyle/>
        <a:p>
          <a:r>
            <a:rPr lang="en-ID"/>
            <a:t>Manajemen Pendidikan: Kegiatan merencanakan, mengorganisasikan, mengarahkan/menggerakkan, dan mengawasi seluruh kegiatan pendidikan untuk mencapai tujuan dengan efektif dan efisien.</a:t>
          </a:r>
        </a:p>
      </dgm:t>
    </dgm:pt>
    <dgm:pt modelId="{E3E4644F-8806-400A-B683-98E341961460}" type="parTrans" cxnId="{C8EED565-D881-474A-BE6F-F6494EFA0A33}">
      <dgm:prSet/>
      <dgm:spPr/>
      <dgm:t>
        <a:bodyPr/>
        <a:lstStyle/>
        <a:p>
          <a:endParaRPr lang="en-ID"/>
        </a:p>
      </dgm:t>
    </dgm:pt>
    <dgm:pt modelId="{997B1568-9677-4B8D-8951-4AED64711EEE}" type="sibTrans" cxnId="{C8EED565-D881-474A-BE6F-F6494EFA0A33}">
      <dgm:prSet/>
      <dgm:spPr/>
      <dgm:t>
        <a:bodyPr/>
        <a:lstStyle/>
        <a:p>
          <a:endParaRPr lang="en-ID"/>
        </a:p>
      </dgm:t>
    </dgm:pt>
    <dgm:pt modelId="{56554383-9AB9-49E8-89D1-9BC495F5BBE2}" type="pres">
      <dgm:prSet presAssocID="{2B8DEF45-05CC-41C6-9461-0DF2018B8C8C}" presName="diagram" presStyleCnt="0">
        <dgm:presLayoutVars>
          <dgm:chPref val="1"/>
          <dgm:dir/>
          <dgm:animOne val="branch"/>
          <dgm:animLvl val="lvl"/>
          <dgm:resizeHandles val="exact"/>
        </dgm:presLayoutVars>
      </dgm:prSet>
      <dgm:spPr/>
    </dgm:pt>
    <dgm:pt modelId="{1170C5E9-0513-40F9-B2AE-902826E8C480}" type="pres">
      <dgm:prSet presAssocID="{D05D9F9A-E7C8-420B-811A-86A80AC52D5F}" presName="root1" presStyleCnt="0"/>
      <dgm:spPr/>
    </dgm:pt>
    <dgm:pt modelId="{87D3DC87-D013-4D61-A46D-F4859D067FBB}" type="pres">
      <dgm:prSet presAssocID="{D05D9F9A-E7C8-420B-811A-86A80AC52D5F}" presName="LevelOneTextNode" presStyleLbl="node0" presStyleIdx="0" presStyleCnt="1">
        <dgm:presLayoutVars>
          <dgm:chPref val="3"/>
        </dgm:presLayoutVars>
      </dgm:prSet>
      <dgm:spPr/>
    </dgm:pt>
    <dgm:pt modelId="{69FD3BCA-03FC-4570-A5C2-696166B09B80}" type="pres">
      <dgm:prSet presAssocID="{D05D9F9A-E7C8-420B-811A-86A80AC52D5F}" presName="level2hierChild" presStyleCnt="0"/>
      <dgm:spPr/>
    </dgm:pt>
    <dgm:pt modelId="{3F31DB60-0716-49EA-A533-025EEF527138}" type="pres">
      <dgm:prSet presAssocID="{E0C3A749-A0CC-4897-A83D-8A108303C152}" presName="conn2-1" presStyleLbl="parChTrans1D2" presStyleIdx="0" presStyleCnt="2"/>
      <dgm:spPr/>
    </dgm:pt>
    <dgm:pt modelId="{AAB53741-830E-4946-A256-7D74DE85BDE5}" type="pres">
      <dgm:prSet presAssocID="{E0C3A749-A0CC-4897-A83D-8A108303C152}" presName="connTx" presStyleLbl="parChTrans1D2" presStyleIdx="0" presStyleCnt="2"/>
      <dgm:spPr/>
    </dgm:pt>
    <dgm:pt modelId="{209566A6-FDCE-4752-8184-F0914DF0E330}" type="pres">
      <dgm:prSet presAssocID="{26C9D1B2-1E5F-48DD-81AB-2ABC3333B91F}" presName="root2" presStyleCnt="0"/>
      <dgm:spPr/>
    </dgm:pt>
    <dgm:pt modelId="{38BEA6DE-7E91-43EF-AD34-160C84D29F0C}" type="pres">
      <dgm:prSet presAssocID="{26C9D1B2-1E5F-48DD-81AB-2ABC3333B91F}" presName="LevelTwoTextNode" presStyleLbl="node2" presStyleIdx="0" presStyleCnt="2">
        <dgm:presLayoutVars>
          <dgm:chPref val="3"/>
        </dgm:presLayoutVars>
      </dgm:prSet>
      <dgm:spPr/>
    </dgm:pt>
    <dgm:pt modelId="{B21FEA4E-022F-46A1-A2D6-792D0FBC319A}" type="pres">
      <dgm:prSet presAssocID="{26C9D1B2-1E5F-48DD-81AB-2ABC3333B91F}" presName="level3hierChild" presStyleCnt="0"/>
      <dgm:spPr/>
    </dgm:pt>
    <dgm:pt modelId="{921D99F2-A916-4CFD-B6E1-89E2F0B5F3FD}" type="pres">
      <dgm:prSet presAssocID="{E3E4644F-8806-400A-B683-98E341961460}" presName="conn2-1" presStyleLbl="parChTrans1D2" presStyleIdx="1" presStyleCnt="2"/>
      <dgm:spPr/>
    </dgm:pt>
    <dgm:pt modelId="{B2197F27-1FB7-4412-AA63-28C510237073}" type="pres">
      <dgm:prSet presAssocID="{E3E4644F-8806-400A-B683-98E341961460}" presName="connTx" presStyleLbl="parChTrans1D2" presStyleIdx="1" presStyleCnt="2"/>
      <dgm:spPr/>
    </dgm:pt>
    <dgm:pt modelId="{E529A9ED-1780-4F64-ACB8-A18AB69430AF}" type="pres">
      <dgm:prSet presAssocID="{587188D8-D618-4AC0-B467-0A753E1650B6}" presName="root2" presStyleCnt="0"/>
      <dgm:spPr/>
    </dgm:pt>
    <dgm:pt modelId="{5DD4426E-563E-4BA3-BCF3-F06A20C76B8A}" type="pres">
      <dgm:prSet presAssocID="{587188D8-D618-4AC0-B467-0A753E1650B6}" presName="LevelTwoTextNode" presStyleLbl="node2" presStyleIdx="1" presStyleCnt="2">
        <dgm:presLayoutVars>
          <dgm:chPref val="3"/>
        </dgm:presLayoutVars>
      </dgm:prSet>
      <dgm:spPr/>
    </dgm:pt>
    <dgm:pt modelId="{D19C6760-0B27-41BF-B0C1-C8A085FB248F}" type="pres">
      <dgm:prSet presAssocID="{587188D8-D618-4AC0-B467-0A753E1650B6}" presName="level3hierChild" presStyleCnt="0"/>
      <dgm:spPr/>
    </dgm:pt>
  </dgm:ptLst>
  <dgm:cxnLst>
    <dgm:cxn modelId="{5A11CB0F-C7C2-4B0F-BC2F-9D5E088345A7}" srcId="{2B8DEF45-05CC-41C6-9461-0DF2018B8C8C}" destId="{D05D9F9A-E7C8-420B-811A-86A80AC52D5F}" srcOrd="0" destOrd="0" parTransId="{E7E70422-E57F-4CFF-B47C-397E88985894}" sibTransId="{F07EDFD1-DA9D-4750-8ED5-9B6F7C5998A5}"/>
    <dgm:cxn modelId="{BE84E81E-C619-4C82-8C09-BED467CA47B7}" type="presOf" srcId="{587188D8-D618-4AC0-B467-0A753E1650B6}" destId="{5DD4426E-563E-4BA3-BCF3-F06A20C76B8A}" srcOrd="0" destOrd="0" presId="urn:microsoft.com/office/officeart/2005/8/layout/hierarchy2"/>
    <dgm:cxn modelId="{7CEB693A-1359-4AAB-9B2E-C13EBBAAA16F}" type="presOf" srcId="{E3E4644F-8806-400A-B683-98E341961460}" destId="{B2197F27-1FB7-4412-AA63-28C510237073}" srcOrd="1" destOrd="0" presId="urn:microsoft.com/office/officeart/2005/8/layout/hierarchy2"/>
    <dgm:cxn modelId="{C8EED565-D881-474A-BE6F-F6494EFA0A33}" srcId="{D05D9F9A-E7C8-420B-811A-86A80AC52D5F}" destId="{587188D8-D618-4AC0-B467-0A753E1650B6}" srcOrd="1" destOrd="0" parTransId="{E3E4644F-8806-400A-B683-98E341961460}" sibTransId="{997B1568-9677-4B8D-8951-4AED64711EEE}"/>
    <dgm:cxn modelId="{344AE0B0-7F0A-4AD4-BFA4-13A54B70C01E}" type="presOf" srcId="{D05D9F9A-E7C8-420B-811A-86A80AC52D5F}" destId="{87D3DC87-D013-4D61-A46D-F4859D067FBB}" srcOrd="0" destOrd="0" presId="urn:microsoft.com/office/officeart/2005/8/layout/hierarchy2"/>
    <dgm:cxn modelId="{F9361BB8-1B44-4E7E-BE48-6CF06CA0F79C}" type="presOf" srcId="{E0C3A749-A0CC-4897-A83D-8A108303C152}" destId="{AAB53741-830E-4946-A256-7D74DE85BDE5}" srcOrd="1" destOrd="0" presId="urn:microsoft.com/office/officeart/2005/8/layout/hierarchy2"/>
    <dgm:cxn modelId="{DADFB0BF-F4FA-430D-932D-811488279C69}" type="presOf" srcId="{E3E4644F-8806-400A-B683-98E341961460}" destId="{921D99F2-A916-4CFD-B6E1-89E2F0B5F3FD}" srcOrd="0" destOrd="0" presId="urn:microsoft.com/office/officeart/2005/8/layout/hierarchy2"/>
    <dgm:cxn modelId="{2E7225DA-7852-44FE-8C33-CBF81444F8C6}" type="presOf" srcId="{26C9D1B2-1E5F-48DD-81AB-2ABC3333B91F}" destId="{38BEA6DE-7E91-43EF-AD34-160C84D29F0C}" srcOrd="0" destOrd="0" presId="urn:microsoft.com/office/officeart/2005/8/layout/hierarchy2"/>
    <dgm:cxn modelId="{DB830EE3-4E1B-41CC-AD58-0737271C9DF1}" type="presOf" srcId="{2B8DEF45-05CC-41C6-9461-0DF2018B8C8C}" destId="{56554383-9AB9-49E8-89D1-9BC495F5BBE2}" srcOrd="0" destOrd="0" presId="urn:microsoft.com/office/officeart/2005/8/layout/hierarchy2"/>
    <dgm:cxn modelId="{D8DF3EE3-B8AF-40F9-8B89-42C1984BBF24}" type="presOf" srcId="{E0C3A749-A0CC-4897-A83D-8A108303C152}" destId="{3F31DB60-0716-49EA-A533-025EEF527138}" srcOrd="0" destOrd="0" presId="urn:microsoft.com/office/officeart/2005/8/layout/hierarchy2"/>
    <dgm:cxn modelId="{78CB20FC-C3C8-4E53-8FF4-D26F4166A1D0}" srcId="{D05D9F9A-E7C8-420B-811A-86A80AC52D5F}" destId="{26C9D1B2-1E5F-48DD-81AB-2ABC3333B91F}" srcOrd="0" destOrd="0" parTransId="{E0C3A749-A0CC-4897-A83D-8A108303C152}" sibTransId="{DD3F5FFE-F33C-453B-AE95-DC02C8A5C23B}"/>
    <dgm:cxn modelId="{C6B98F57-0E97-409D-8C40-3B3499D28F1F}" type="presParOf" srcId="{56554383-9AB9-49E8-89D1-9BC495F5BBE2}" destId="{1170C5E9-0513-40F9-B2AE-902826E8C480}" srcOrd="0" destOrd="0" presId="urn:microsoft.com/office/officeart/2005/8/layout/hierarchy2"/>
    <dgm:cxn modelId="{9049E18F-731B-4742-98C7-BC58EC4C1EC4}" type="presParOf" srcId="{1170C5E9-0513-40F9-B2AE-902826E8C480}" destId="{87D3DC87-D013-4D61-A46D-F4859D067FBB}" srcOrd="0" destOrd="0" presId="urn:microsoft.com/office/officeart/2005/8/layout/hierarchy2"/>
    <dgm:cxn modelId="{A35FA7AA-204C-423D-810D-CB93081DB0EC}" type="presParOf" srcId="{1170C5E9-0513-40F9-B2AE-902826E8C480}" destId="{69FD3BCA-03FC-4570-A5C2-696166B09B80}" srcOrd="1" destOrd="0" presId="urn:microsoft.com/office/officeart/2005/8/layout/hierarchy2"/>
    <dgm:cxn modelId="{EFA52221-064F-4DA0-A1AD-38ED77290BA6}" type="presParOf" srcId="{69FD3BCA-03FC-4570-A5C2-696166B09B80}" destId="{3F31DB60-0716-49EA-A533-025EEF527138}" srcOrd="0" destOrd="0" presId="urn:microsoft.com/office/officeart/2005/8/layout/hierarchy2"/>
    <dgm:cxn modelId="{FF44A90D-16F2-4D2F-A125-B5312EBDA43D}" type="presParOf" srcId="{3F31DB60-0716-49EA-A533-025EEF527138}" destId="{AAB53741-830E-4946-A256-7D74DE85BDE5}" srcOrd="0" destOrd="0" presId="urn:microsoft.com/office/officeart/2005/8/layout/hierarchy2"/>
    <dgm:cxn modelId="{4097719E-FBCE-41C3-BF55-6F11E61043FC}" type="presParOf" srcId="{69FD3BCA-03FC-4570-A5C2-696166B09B80}" destId="{209566A6-FDCE-4752-8184-F0914DF0E330}" srcOrd="1" destOrd="0" presId="urn:microsoft.com/office/officeart/2005/8/layout/hierarchy2"/>
    <dgm:cxn modelId="{E9244D60-F23B-4C0E-9A5E-051E170EFB03}" type="presParOf" srcId="{209566A6-FDCE-4752-8184-F0914DF0E330}" destId="{38BEA6DE-7E91-43EF-AD34-160C84D29F0C}" srcOrd="0" destOrd="0" presId="urn:microsoft.com/office/officeart/2005/8/layout/hierarchy2"/>
    <dgm:cxn modelId="{14623B63-F5B5-4117-BC44-724ED5DED4FC}" type="presParOf" srcId="{209566A6-FDCE-4752-8184-F0914DF0E330}" destId="{B21FEA4E-022F-46A1-A2D6-792D0FBC319A}" srcOrd="1" destOrd="0" presId="urn:microsoft.com/office/officeart/2005/8/layout/hierarchy2"/>
    <dgm:cxn modelId="{EE662315-9C2E-41F5-BC5D-BC0A1C8356CE}" type="presParOf" srcId="{69FD3BCA-03FC-4570-A5C2-696166B09B80}" destId="{921D99F2-A916-4CFD-B6E1-89E2F0B5F3FD}" srcOrd="2" destOrd="0" presId="urn:microsoft.com/office/officeart/2005/8/layout/hierarchy2"/>
    <dgm:cxn modelId="{223167DA-7F5D-404E-A40C-FF210B37BB44}" type="presParOf" srcId="{921D99F2-A916-4CFD-B6E1-89E2F0B5F3FD}" destId="{B2197F27-1FB7-4412-AA63-28C510237073}" srcOrd="0" destOrd="0" presId="urn:microsoft.com/office/officeart/2005/8/layout/hierarchy2"/>
    <dgm:cxn modelId="{6793B2C9-F1CA-4D6F-9BA4-4A9C022D94F7}" type="presParOf" srcId="{69FD3BCA-03FC-4570-A5C2-696166B09B80}" destId="{E529A9ED-1780-4F64-ACB8-A18AB69430AF}" srcOrd="3" destOrd="0" presId="urn:microsoft.com/office/officeart/2005/8/layout/hierarchy2"/>
    <dgm:cxn modelId="{9E8965DB-EE6B-4BA6-AA35-3E3431467E3F}" type="presParOf" srcId="{E529A9ED-1780-4F64-ACB8-A18AB69430AF}" destId="{5DD4426E-563E-4BA3-BCF3-F06A20C76B8A}" srcOrd="0" destOrd="0" presId="urn:microsoft.com/office/officeart/2005/8/layout/hierarchy2"/>
    <dgm:cxn modelId="{7E0DB10C-9767-42CC-9D80-777635790BFD}" type="presParOf" srcId="{E529A9ED-1780-4F64-ACB8-A18AB69430AF}" destId="{D19C6760-0B27-41BF-B0C1-C8A085FB248F}"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F0407D-A84A-44C5-BEE8-7500C4A180A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ID"/>
        </a:p>
      </dgm:t>
    </dgm:pt>
    <dgm:pt modelId="{A17D9012-A25E-4FE0-82A0-408ED572AF7D}">
      <dgm:prSet phldrT="[Text]" custT="1"/>
      <dgm:spPr/>
      <dgm:t>
        <a:bodyPr/>
        <a:lstStyle/>
        <a:p>
          <a:r>
            <a:rPr lang="en-ID" sz="1600"/>
            <a:t>Perencanaan Pendidikan</a:t>
          </a:r>
        </a:p>
      </dgm:t>
    </dgm:pt>
    <dgm:pt modelId="{B4BF52FA-5F8F-45F8-B946-C752EB408343}" type="parTrans" cxnId="{7B5AF894-67F0-42DC-8A95-768EF3C18985}">
      <dgm:prSet custT="1"/>
      <dgm:spPr/>
      <dgm:t>
        <a:bodyPr/>
        <a:lstStyle/>
        <a:p>
          <a:endParaRPr lang="en-ID" sz="700"/>
        </a:p>
      </dgm:t>
    </dgm:pt>
    <dgm:pt modelId="{128C024C-C703-4EA5-85BC-36EC17C793E4}" type="sibTrans" cxnId="{7B5AF894-67F0-42DC-8A95-768EF3C18985}">
      <dgm:prSet/>
      <dgm:spPr/>
      <dgm:t>
        <a:bodyPr/>
        <a:lstStyle/>
        <a:p>
          <a:endParaRPr lang="en-ID" sz="2000"/>
        </a:p>
      </dgm:t>
    </dgm:pt>
    <dgm:pt modelId="{0DF0A853-3AEB-4E3A-8765-CF025E2E92A2}">
      <dgm:prSet phldrT="[Text]" custT="1"/>
      <dgm:spPr/>
      <dgm:t>
        <a:bodyPr/>
        <a:lstStyle/>
        <a:p>
          <a:r>
            <a:rPr lang="en-ID" sz="1600"/>
            <a:t>Langkah-langkah pencapaian tujuan pendidikan pada berbagai jangka waktu (pendek, menengah, panjang).</a:t>
          </a:r>
        </a:p>
      </dgm:t>
    </dgm:pt>
    <dgm:pt modelId="{41AD497E-40B5-41FE-B396-2490DA8AAA62}" type="parTrans" cxnId="{EAFC92CA-313B-4888-92F4-37216987D899}">
      <dgm:prSet custT="1"/>
      <dgm:spPr/>
      <dgm:t>
        <a:bodyPr/>
        <a:lstStyle/>
        <a:p>
          <a:endParaRPr lang="en-ID" sz="700"/>
        </a:p>
      </dgm:t>
    </dgm:pt>
    <dgm:pt modelId="{E339F472-ED68-4832-B4C7-AC81861C5708}" type="sibTrans" cxnId="{EAFC92CA-313B-4888-92F4-37216987D899}">
      <dgm:prSet/>
      <dgm:spPr/>
      <dgm:t>
        <a:bodyPr/>
        <a:lstStyle/>
        <a:p>
          <a:endParaRPr lang="en-ID" sz="2000"/>
        </a:p>
      </dgm:t>
    </dgm:pt>
    <dgm:pt modelId="{9741E739-C420-42F0-83C6-61C8A361472D}">
      <dgm:prSet custT="1"/>
      <dgm:spPr/>
      <dgm:t>
        <a:bodyPr/>
        <a:lstStyle/>
        <a:p>
          <a:r>
            <a:rPr lang="en-ID" sz="1600" dirty="0" err="1"/>
            <a:t>Komponen</a:t>
          </a:r>
          <a:r>
            <a:rPr lang="en-ID" sz="1600" dirty="0"/>
            <a:t> </a:t>
          </a:r>
          <a:r>
            <a:rPr lang="en-ID" sz="1600" dirty="0" err="1"/>
            <a:t>Manajemen</a:t>
          </a:r>
          <a:r>
            <a:rPr lang="en-ID" sz="1600" dirty="0"/>
            <a:t> Pendidikan</a:t>
          </a:r>
        </a:p>
      </dgm:t>
    </dgm:pt>
    <dgm:pt modelId="{17DFE7E4-3715-41F9-B93A-312233B6A9BE}" type="parTrans" cxnId="{9C854AEA-414C-4D51-8C67-1785551F2D55}">
      <dgm:prSet/>
      <dgm:spPr/>
      <dgm:t>
        <a:bodyPr/>
        <a:lstStyle/>
        <a:p>
          <a:endParaRPr lang="en-ID" sz="2000"/>
        </a:p>
      </dgm:t>
    </dgm:pt>
    <dgm:pt modelId="{5E1749BE-0375-445B-9440-9DE1AC4B5930}" type="sibTrans" cxnId="{9C854AEA-414C-4D51-8C67-1785551F2D55}">
      <dgm:prSet/>
      <dgm:spPr/>
      <dgm:t>
        <a:bodyPr/>
        <a:lstStyle/>
        <a:p>
          <a:endParaRPr lang="en-ID" sz="2000"/>
        </a:p>
      </dgm:t>
    </dgm:pt>
    <dgm:pt modelId="{96157449-D0B1-4BC5-A193-065E05325F3C}">
      <dgm:prSet phldrT="[Text]" custT="1"/>
      <dgm:spPr/>
      <dgm:t>
        <a:bodyPr/>
        <a:lstStyle/>
        <a:p>
          <a:r>
            <a:rPr lang="en-ID" sz="1600"/>
            <a:t>Menentukan tujuan pendidikan.</a:t>
          </a:r>
        </a:p>
      </dgm:t>
    </dgm:pt>
    <dgm:pt modelId="{B978ECC6-966D-4A5F-B7B0-25E7F845C605}" type="parTrans" cxnId="{8DB11281-73CE-4A80-B0FE-F5CF18C7CED4}">
      <dgm:prSet custT="1"/>
      <dgm:spPr/>
      <dgm:t>
        <a:bodyPr/>
        <a:lstStyle/>
        <a:p>
          <a:endParaRPr lang="en-ID" sz="600"/>
        </a:p>
      </dgm:t>
    </dgm:pt>
    <dgm:pt modelId="{CD889B68-E168-400C-B735-3522AC2764AD}" type="sibTrans" cxnId="{8DB11281-73CE-4A80-B0FE-F5CF18C7CED4}">
      <dgm:prSet/>
      <dgm:spPr/>
      <dgm:t>
        <a:bodyPr/>
        <a:lstStyle/>
        <a:p>
          <a:endParaRPr lang="en-ID" sz="2000"/>
        </a:p>
      </dgm:t>
    </dgm:pt>
    <dgm:pt modelId="{D92E6DA2-8B50-4F53-B964-4660132F13F0}" type="pres">
      <dgm:prSet presAssocID="{35F0407D-A84A-44C5-BEE8-7500C4A180A9}" presName="diagram" presStyleCnt="0">
        <dgm:presLayoutVars>
          <dgm:chPref val="1"/>
          <dgm:dir/>
          <dgm:animOne val="branch"/>
          <dgm:animLvl val="lvl"/>
          <dgm:resizeHandles val="exact"/>
        </dgm:presLayoutVars>
      </dgm:prSet>
      <dgm:spPr/>
    </dgm:pt>
    <dgm:pt modelId="{BC1085A7-E211-48F2-8CD5-06279644FA1E}" type="pres">
      <dgm:prSet presAssocID="{9741E739-C420-42F0-83C6-61C8A361472D}" presName="root1" presStyleCnt="0"/>
      <dgm:spPr/>
    </dgm:pt>
    <dgm:pt modelId="{70F4FAAF-DB23-433D-AF5B-056436128379}" type="pres">
      <dgm:prSet presAssocID="{9741E739-C420-42F0-83C6-61C8A361472D}" presName="LevelOneTextNode" presStyleLbl="node0" presStyleIdx="0" presStyleCnt="1">
        <dgm:presLayoutVars>
          <dgm:chPref val="3"/>
        </dgm:presLayoutVars>
      </dgm:prSet>
      <dgm:spPr/>
    </dgm:pt>
    <dgm:pt modelId="{9CE2A403-4031-480F-AF29-75E80DBE986C}" type="pres">
      <dgm:prSet presAssocID="{9741E739-C420-42F0-83C6-61C8A361472D}" presName="level2hierChild" presStyleCnt="0"/>
      <dgm:spPr/>
    </dgm:pt>
    <dgm:pt modelId="{B7726914-0172-4FB6-B2FE-DC25DAED17AE}" type="pres">
      <dgm:prSet presAssocID="{B4BF52FA-5F8F-45F8-B946-C752EB408343}" presName="conn2-1" presStyleLbl="parChTrans1D2" presStyleIdx="0" presStyleCnt="3"/>
      <dgm:spPr/>
    </dgm:pt>
    <dgm:pt modelId="{F4FEFA4A-FDEC-40C9-9935-D94805BCABA5}" type="pres">
      <dgm:prSet presAssocID="{B4BF52FA-5F8F-45F8-B946-C752EB408343}" presName="connTx" presStyleLbl="parChTrans1D2" presStyleIdx="0" presStyleCnt="3"/>
      <dgm:spPr/>
    </dgm:pt>
    <dgm:pt modelId="{7D158817-933E-4AA2-BB2E-A626F50F652A}" type="pres">
      <dgm:prSet presAssocID="{A17D9012-A25E-4FE0-82A0-408ED572AF7D}" presName="root2" presStyleCnt="0"/>
      <dgm:spPr/>
    </dgm:pt>
    <dgm:pt modelId="{6C589155-1212-4F1C-8634-50B26FB4D146}" type="pres">
      <dgm:prSet presAssocID="{A17D9012-A25E-4FE0-82A0-408ED572AF7D}" presName="LevelTwoTextNode" presStyleLbl="node2" presStyleIdx="0" presStyleCnt="3">
        <dgm:presLayoutVars>
          <dgm:chPref val="3"/>
        </dgm:presLayoutVars>
      </dgm:prSet>
      <dgm:spPr/>
    </dgm:pt>
    <dgm:pt modelId="{F8B061AA-D991-4C2C-A40A-B1005524FF99}" type="pres">
      <dgm:prSet presAssocID="{A17D9012-A25E-4FE0-82A0-408ED572AF7D}" presName="level3hierChild" presStyleCnt="0"/>
      <dgm:spPr/>
    </dgm:pt>
    <dgm:pt modelId="{B2119C98-B4EF-4F7A-BE3C-0786348EDF16}" type="pres">
      <dgm:prSet presAssocID="{B978ECC6-966D-4A5F-B7B0-25E7F845C605}" presName="conn2-1" presStyleLbl="parChTrans1D2" presStyleIdx="1" presStyleCnt="3"/>
      <dgm:spPr/>
    </dgm:pt>
    <dgm:pt modelId="{E1B3B8E7-A1C5-49EC-89C8-FEF0F5D7BAAD}" type="pres">
      <dgm:prSet presAssocID="{B978ECC6-966D-4A5F-B7B0-25E7F845C605}" presName="connTx" presStyleLbl="parChTrans1D2" presStyleIdx="1" presStyleCnt="3"/>
      <dgm:spPr/>
    </dgm:pt>
    <dgm:pt modelId="{6205AB9E-FD76-4386-A10F-2F4A3FB25661}" type="pres">
      <dgm:prSet presAssocID="{96157449-D0B1-4BC5-A193-065E05325F3C}" presName="root2" presStyleCnt="0"/>
      <dgm:spPr/>
    </dgm:pt>
    <dgm:pt modelId="{2998FDDE-4BD2-4FB9-B7D9-7CBA9D359733}" type="pres">
      <dgm:prSet presAssocID="{96157449-D0B1-4BC5-A193-065E05325F3C}" presName="LevelTwoTextNode" presStyleLbl="node2" presStyleIdx="1" presStyleCnt="3">
        <dgm:presLayoutVars>
          <dgm:chPref val="3"/>
        </dgm:presLayoutVars>
      </dgm:prSet>
      <dgm:spPr/>
    </dgm:pt>
    <dgm:pt modelId="{BED1F4DB-57FC-4767-9D4E-FDD25D1E15AE}" type="pres">
      <dgm:prSet presAssocID="{96157449-D0B1-4BC5-A193-065E05325F3C}" presName="level3hierChild" presStyleCnt="0"/>
      <dgm:spPr/>
    </dgm:pt>
    <dgm:pt modelId="{864590C7-4FBC-46B8-8272-DD54A0DCC5DB}" type="pres">
      <dgm:prSet presAssocID="{41AD497E-40B5-41FE-B396-2490DA8AAA62}" presName="conn2-1" presStyleLbl="parChTrans1D2" presStyleIdx="2" presStyleCnt="3"/>
      <dgm:spPr/>
    </dgm:pt>
    <dgm:pt modelId="{64705A19-6658-4FF6-9541-9E12DF93E1AE}" type="pres">
      <dgm:prSet presAssocID="{41AD497E-40B5-41FE-B396-2490DA8AAA62}" presName="connTx" presStyleLbl="parChTrans1D2" presStyleIdx="2" presStyleCnt="3"/>
      <dgm:spPr/>
    </dgm:pt>
    <dgm:pt modelId="{C1518FDA-B651-499A-80D0-9EE8EED0FD56}" type="pres">
      <dgm:prSet presAssocID="{0DF0A853-3AEB-4E3A-8765-CF025E2E92A2}" presName="root2" presStyleCnt="0"/>
      <dgm:spPr/>
    </dgm:pt>
    <dgm:pt modelId="{71FFF898-AE2F-4D03-8110-E358ED991E7F}" type="pres">
      <dgm:prSet presAssocID="{0DF0A853-3AEB-4E3A-8765-CF025E2E92A2}" presName="LevelTwoTextNode" presStyleLbl="node2" presStyleIdx="2" presStyleCnt="3">
        <dgm:presLayoutVars>
          <dgm:chPref val="3"/>
        </dgm:presLayoutVars>
      </dgm:prSet>
      <dgm:spPr/>
    </dgm:pt>
    <dgm:pt modelId="{97B3A86A-4A6C-4716-8CC7-3E45AAB65AC0}" type="pres">
      <dgm:prSet presAssocID="{0DF0A853-3AEB-4E3A-8765-CF025E2E92A2}" presName="level3hierChild" presStyleCnt="0"/>
      <dgm:spPr/>
    </dgm:pt>
  </dgm:ptLst>
  <dgm:cxnLst>
    <dgm:cxn modelId="{96ACAF04-260C-4ECA-B59C-7A86711B4A38}" type="presOf" srcId="{96157449-D0B1-4BC5-A193-065E05325F3C}" destId="{2998FDDE-4BD2-4FB9-B7D9-7CBA9D359733}" srcOrd="0" destOrd="0" presId="urn:microsoft.com/office/officeart/2005/8/layout/hierarchy2"/>
    <dgm:cxn modelId="{A7C9EE16-821B-4F25-80DD-4A8C2DB6442A}" type="presOf" srcId="{41AD497E-40B5-41FE-B396-2490DA8AAA62}" destId="{64705A19-6658-4FF6-9541-9E12DF93E1AE}" srcOrd="1" destOrd="0" presId="urn:microsoft.com/office/officeart/2005/8/layout/hierarchy2"/>
    <dgm:cxn modelId="{95A8C03C-4BF1-4FA8-B4E3-86CA62ED5DAF}" type="presOf" srcId="{B4BF52FA-5F8F-45F8-B946-C752EB408343}" destId="{F4FEFA4A-FDEC-40C9-9935-D94805BCABA5}" srcOrd="1" destOrd="0" presId="urn:microsoft.com/office/officeart/2005/8/layout/hierarchy2"/>
    <dgm:cxn modelId="{8703033F-A312-4B00-B95C-7EA6F72E6914}" type="presOf" srcId="{35F0407D-A84A-44C5-BEE8-7500C4A180A9}" destId="{D92E6DA2-8B50-4F53-B964-4660132F13F0}" srcOrd="0" destOrd="0" presId="urn:microsoft.com/office/officeart/2005/8/layout/hierarchy2"/>
    <dgm:cxn modelId="{1184156E-BB44-42BB-BEC5-29956723D1A0}" type="presOf" srcId="{B978ECC6-966D-4A5F-B7B0-25E7F845C605}" destId="{B2119C98-B4EF-4F7A-BE3C-0786348EDF16}" srcOrd="0" destOrd="0" presId="urn:microsoft.com/office/officeart/2005/8/layout/hierarchy2"/>
    <dgm:cxn modelId="{8BDB057B-486B-4D7C-AAFA-A452B4EA4892}" type="presOf" srcId="{41AD497E-40B5-41FE-B396-2490DA8AAA62}" destId="{864590C7-4FBC-46B8-8272-DD54A0DCC5DB}" srcOrd="0" destOrd="0" presId="urn:microsoft.com/office/officeart/2005/8/layout/hierarchy2"/>
    <dgm:cxn modelId="{8DB11281-73CE-4A80-B0FE-F5CF18C7CED4}" srcId="{9741E739-C420-42F0-83C6-61C8A361472D}" destId="{96157449-D0B1-4BC5-A193-065E05325F3C}" srcOrd="1" destOrd="0" parTransId="{B978ECC6-966D-4A5F-B7B0-25E7F845C605}" sibTransId="{CD889B68-E168-400C-B735-3522AC2764AD}"/>
    <dgm:cxn modelId="{D4518C8D-7450-46B6-A0A2-108EF0852F6D}" type="presOf" srcId="{A17D9012-A25E-4FE0-82A0-408ED572AF7D}" destId="{6C589155-1212-4F1C-8634-50B26FB4D146}" srcOrd="0" destOrd="0" presId="urn:microsoft.com/office/officeart/2005/8/layout/hierarchy2"/>
    <dgm:cxn modelId="{AEC5D68F-AD32-49D9-A73E-7EA87D4EDF04}" type="presOf" srcId="{B4BF52FA-5F8F-45F8-B946-C752EB408343}" destId="{B7726914-0172-4FB6-B2FE-DC25DAED17AE}" srcOrd="0" destOrd="0" presId="urn:microsoft.com/office/officeart/2005/8/layout/hierarchy2"/>
    <dgm:cxn modelId="{7B5AF894-67F0-42DC-8A95-768EF3C18985}" srcId="{9741E739-C420-42F0-83C6-61C8A361472D}" destId="{A17D9012-A25E-4FE0-82A0-408ED572AF7D}" srcOrd="0" destOrd="0" parTransId="{B4BF52FA-5F8F-45F8-B946-C752EB408343}" sibTransId="{128C024C-C703-4EA5-85BC-36EC17C793E4}"/>
    <dgm:cxn modelId="{938C5795-5D11-41DA-A97F-678D9E4EAA5D}" type="presOf" srcId="{B978ECC6-966D-4A5F-B7B0-25E7F845C605}" destId="{E1B3B8E7-A1C5-49EC-89C8-FEF0F5D7BAAD}" srcOrd="1" destOrd="0" presId="urn:microsoft.com/office/officeart/2005/8/layout/hierarchy2"/>
    <dgm:cxn modelId="{F62849A7-2E25-4FF5-9A2E-4B4623916F98}" type="presOf" srcId="{9741E739-C420-42F0-83C6-61C8A361472D}" destId="{70F4FAAF-DB23-433D-AF5B-056436128379}" srcOrd="0" destOrd="0" presId="urn:microsoft.com/office/officeart/2005/8/layout/hierarchy2"/>
    <dgm:cxn modelId="{EAFC92CA-313B-4888-92F4-37216987D899}" srcId="{9741E739-C420-42F0-83C6-61C8A361472D}" destId="{0DF0A853-3AEB-4E3A-8765-CF025E2E92A2}" srcOrd="2" destOrd="0" parTransId="{41AD497E-40B5-41FE-B396-2490DA8AAA62}" sibTransId="{E339F472-ED68-4832-B4C7-AC81861C5708}"/>
    <dgm:cxn modelId="{75B712E1-B2E5-42D4-A9D6-EBBD7D024173}" type="presOf" srcId="{0DF0A853-3AEB-4E3A-8765-CF025E2E92A2}" destId="{71FFF898-AE2F-4D03-8110-E358ED991E7F}" srcOrd="0" destOrd="0" presId="urn:microsoft.com/office/officeart/2005/8/layout/hierarchy2"/>
    <dgm:cxn modelId="{9C854AEA-414C-4D51-8C67-1785551F2D55}" srcId="{35F0407D-A84A-44C5-BEE8-7500C4A180A9}" destId="{9741E739-C420-42F0-83C6-61C8A361472D}" srcOrd="0" destOrd="0" parTransId="{17DFE7E4-3715-41F9-B93A-312233B6A9BE}" sibTransId="{5E1749BE-0375-445B-9440-9DE1AC4B5930}"/>
    <dgm:cxn modelId="{F06FCB32-B54D-48A2-A8E3-A3028B4ED322}" type="presParOf" srcId="{D92E6DA2-8B50-4F53-B964-4660132F13F0}" destId="{BC1085A7-E211-48F2-8CD5-06279644FA1E}" srcOrd="0" destOrd="0" presId="urn:microsoft.com/office/officeart/2005/8/layout/hierarchy2"/>
    <dgm:cxn modelId="{E2B52A50-8503-41FB-985B-28C1EE575BE7}" type="presParOf" srcId="{BC1085A7-E211-48F2-8CD5-06279644FA1E}" destId="{70F4FAAF-DB23-433D-AF5B-056436128379}" srcOrd="0" destOrd="0" presId="urn:microsoft.com/office/officeart/2005/8/layout/hierarchy2"/>
    <dgm:cxn modelId="{6EBA903D-84AA-4D27-BE29-53AA735205B2}" type="presParOf" srcId="{BC1085A7-E211-48F2-8CD5-06279644FA1E}" destId="{9CE2A403-4031-480F-AF29-75E80DBE986C}" srcOrd="1" destOrd="0" presId="urn:microsoft.com/office/officeart/2005/8/layout/hierarchy2"/>
    <dgm:cxn modelId="{70A1AF08-8666-4307-B504-0BF83CF3CF6E}" type="presParOf" srcId="{9CE2A403-4031-480F-AF29-75E80DBE986C}" destId="{B7726914-0172-4FB6-B2FE-DC25DAED17AE}" srcOrd="0" destOrd="0" presId="urn:microsoft.com/office/officeart/2005/8/layout/hierarchy2"/>
    <dgm:cxn modelId="{6587BE63-07BB-4B35-A938-42E630E60E81}" type="presParOf" srcId="{B7726914-0172-4FB6-B2FE-DC25DAED17AE}" destId="{F4FEFA4A-FDEC-40C9-9935-D94805BCABA5}" srcOrd="0" destOrd="0" presId="urn:microsoft.com/office/officeart/2005/8/layout/hierarchy2"/>
    <dgm:cxn modelId="{CABBD772-F284-4FF2-B14D-23C47D933579}" type="presParOf" srcId="{9CE2A403-4031-480F-AF29-75E80DBE986C}" destId="{7D158817-933E-4AA2-BB2E-A626F50F652A}" srcOrd="1" destOrd="0" presId="urn:microsoft.com/office/officeart/2005/8/layout/hierarchy2"/>
    <dgm:cxn modelId="{F2CA0B25-D9B8-4DA6-993C-00B3FDAE1EFD}" type="presParOf" srcId="{7D158817-933E-4AA2-BB2E-A626F50F652A}" destId="{6C589155-1212-4F1C-8634-50B26FB4D146}" srcOrd="0" destOrd="0" presId="urn:microsoft.com/office/officeart/2005/8/layout/hierarchy2"/>
    <dgm:cxn modelId="{534D4893-1148-405C-BFD5-C65B46FD4B5A}" type="presParOf" srcId="{7D158817-933E-4AA2-BB2E-A626F50F652A}" destId="{F8B061AA-D991-4C2C-A40A-B1005524FF99}" srcOrd="1" destOrd="0" presId="urn:microsoft.com/office/officeart/2005/8/layout/hierarchy2"/>
    <dgm:cxn modelId="{F5436972-1DEC-4877-A9B1-1EF130F6B7BB}" type="presParOf" srcId="{9CE2A403-4031-480F-AF29-75E80DBE986C}" destId="{B2119C98-B4EF-4F7A-BE3C-0786348EDF16}" srcOrd="2" destOrd="0" presId="urn:microsoft.com/office/officeart/2005/8/layout/hierarchy2"/>
    <dgm:cxn modelId="{CD2A868E-8C26-4E1E-BA02-0882869D5E63}" type="presParOf" srcId="{B2119C98-B4EF-4F7A-BE3C-0786348EDF16}" destId="{E1B3B8E7-A1C5-49EC-89C8-FEF0F5D7BAAD}" srcOrd="0" destOrd="0" presId="urn:microsoft.com/office/officeart/2005/8/layout/hierarchy2"/>
    <dgm:cxn modelId="{5056752A-CB6C-471B-8DFD-85F80DA7A9DE}" type="presParOf" srcId="{9CE2A403-4031-480F-AF29-75E80DBE986C}" destId="{6205AB9E-FD76-4386-A10F-2F4A3FB25661}" srcOrd="3" destOrd="0" presId="urn:microsoft.com/office/officeart/2005/8/layout/hierarchy2"/>
    <dgm:cxn modelId="{FC31E4E7-5798-43A0-93AA-FBDEB6C69A78}" type="presParOf" srcId="{6205AB9E-FD76-4386-A10F-2F4A3FB25661}" destId="{2998FDDE-4BD2-4FB9-B7D9-7CBA9D359733}" srcOrd="0" destOrd="0" presId="urn:microsoft.com/office/officeart/2005/8/layout/hierarchy2"/>
    <dgm:cxn modelId="{48D69BAE-78D4-48F0-9384-8F21BB41E2B9}" type="presParOf" srcId="{6205AB9E-FD76-4386-A10F-2F4A3FB25661}" destId="{BED1F4DB-57FC-4767-9D4E-FDD25D1E15AE}" srcOrd="1" destOrd="0" presId="urn:microsoft.com/office/officeart/2005/8/layout/hierarchy2"/>
    <dgm:cxn modelId="{6AEF7041-4512-4A46-A20D-D1757E17F933}" type="presParOf" srcId="{9CE2A403-4031-480F-AF29-75E80DBE986C}" destId="{864590C7-4FBC-46B8-8272-DD54A0DCC5DB}" srcOrd="4" destOrd="0" presId="urn:microsoft.com/office/officeart/2005/8/layout/hierarchy2"/>
    <dgm:cxn modelId="{9D89EA48-1B58-4729-8CA6-E8A8E12AAC1D}" type="presParOf" srcId="{864590C7-4FBC-46B8-8272-DD54A0DCC5DB}" destId="{64705A19-6658-4FF6-9541-9E12DF93E1AE}" srcOrd="0" destOrd="0" presId="urn:microsoft.com/office/officeart/2005/8/layout/hierarchy2"/>
    <dgm:cxn modelId="{91E4CF3E-4307-4781-880D-8843C366174B}" type="presParOf" srcId="{9CE2A403-4031-480F-AF29-75E80DBE986C}" destId="{C1518FDA-B651-499A-80D0-9EE8EED0FD56}" srcOrd="5" destOrd="0" presId="urn:microsoft.com/office/officeart/2005/8/layout/hierarchy2"/>
    <dgm:cxn modelId="{756E3956-9D65-437E-8CD4-6C97DB932557}" type="presParOf" srcId="{C1518FDA-B651-499A-80D0-9EE8EED0FD56}" destId="{71FFF898-AE2F-4D03-8110-E358ED991E7F}" srcOrd="0" destOrd="0" presId="urn:microsoft.com/office/officeart/2005/8/layout/hierarchy2"/>
    <dgm:cxn modelId="{04A44018-33AD-414D-ABBD-93BF9628965E}" type="presParOf" srcId="{C1518FDA-B651-499A-80D0-9EE8EED0FD56}" destId="{97B3A86A-4A6C-4716-8CC7-3E45AAB65AC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89D1AA-8AC4-4401-8942-D9398C12A42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ID"/>
        </a:p>
      </dgm:t>
    </dgm:pt>
    <dgm:pt modelId="{7DF72568-C99A-4B10-B3C4-21621AF104AC}">
      <dgm:prSet phldrT="[Text]" custT="1"/>
      <dgm:spPr/>
      <dgm:t>
        <a:bodyPr/>
        <a:lstStyle/>
        <a:p>
          <a:r>
            <a:rPr lang="en-ID" sz="1600" dirty="0" err="1"/>
            <a:t>Nasional</a:t>
          </a:r>
          <a:r>
            <a:rPr lang="en-ID" sz="1600" dirty="0"/>
            <a:t>: </a:t>
          </a:r>
          <a:r>
            <a:rPr lang="en-ID" sz="1600" dirty="0" err="1"/>
            <a:t>Mengembangkan</a:t>
          </a:r>
          <a:r>
            <a:rPr lang="en-ID" sz="1600" dirty="0"/>
            <a:t> </a:t>
          </a:r>
          <a:r>
            <a:rPr lang="en-ID" sz="1600" dirty="0" err="1"/>
            <a:t>peserta</a:t>
          </a:r>
          <a:r>
            <a:rPr lang="en-ID" sz="1600" dirty="0"/>
            <a:t> </a:t>
          </a:r>
          <a:r>
            <a:rPr lang="en-ID" sz="1600" dirty="0" err="1"/>
            <a:t>didik</a:t>
          </a:r>
          <a:r>
            <a:rPr lang="en-ID" sz="1600" dirty="0"/>
            <a:t> </a:t>
          </a:r>
          <a:r>
            <a:rPr lang="en-ID" sz="1600" dirty="0" err="1"/>
            <a:t>menjadi</a:t>
          </a:r>
          <a:r>
            <a:rPr lang="en-ID" sz="1600" dirty="0"/>
            <a:t> </a:t>
          </a:r>
          <a:r>
            <a:rPr lang="en-ID" sz="1600" dirty="0" err="1"/>
            <a:t>warga</a:t>
          </a:r>
          <a:r>
            <a:rPr lang="en-ID" sz="1600" dirty="0"/>
            <a:t> yang </a:t>
          </a:r>
          <a:r>
            <a:rPr lang="en-ID" sz="1600" dirty="0" err="1"/>
            <a:t>beriman</a:t>
          </a:r>
          <a:r>
            <a:rPr lang="en-ID" sz="1600" dirty="0"/>
            <a:t>, </a:t>
          </a:r>
          <a:r>
            <a:rPr lang="en-ID" sz="1600" dirty="0" err="1"/>
            <a:t>berakhlak</a:t>
          </a:r>
          <a:r>
            <a:rPr lang="en-ID" sz="1600" dirty="0"/>
            <a:t> </a:t>
          </a:r>
          <a:r>
            <a:rPr lang="en-ID" sz="1600" dirty="0" err="1"/>
            <a:t>mulia</a:t>
          </a:r>
          <a:r>
            <a:rPr lang="en-ID" sz="1600" dirty="0"/>
            <a:t>, </a:t>
          </a:r>
          <a:r>
            <a:rPr lang="en-ID" sz="1600" dirty="0" err="1"/>
            <a:t>sehat</a:t>
          </a:r>
          <a:r>
            <a:rPr lang="en-ID" sz="1600" dirty="0"/>
            <a:t>, </a:t>
          </a:r>
          <a:r>
            <a:rPr lang="en-ID" sz="1600" dirty="0" err="1"/>
            <a:t>berilmu</a:t>
          </a:r>
          <a:r>
            <a:rPr lang="en-ID" sz="1600" dirty="0"/>
            <a:t>, </a:t>
          </a:r>
          <a:r>
            <a:rPr lang="en-ID" sz="1600" dirty="0" err="1"/>
            <a:t>cakap</a:t>
          </a:r>
          <a:r>
            <a:rPr lang="en-ID" sz="1600" dirty="0"/>
            <a:t>, </a:t>
          </a:r>
          <a:r>
            <a:rPr lang="en-ID" sz="1600" dirty="0" err="1"/>
            <a:t>kreatif</a:t>
          </a:r>
          <a:r>
            <a:rPr lang="en-ID" sz="1600" dirty="0"/>
            <a:t>, </a:t>
          </a:r>
          <a:r>
            <a:rPr lang="en-ID" sz="1600" dirty="0" err="1"/>
            <a:t>mandiri</a:t>
          </a:r>
          <a:r>
            <a:rPr lang="en-ID" sz="1600" dirty="0"/>
            <a:t>, dan </a:t>
          </a:r>
          <a:r>
            <a:rPr lang="en-ID" sz="1600" dirty="0" err="1"/>
            <a:t>bertanggung</a:t>
          </a:r>
          <a:r>
            <a:rPr lang="en-ID" sz="1600" dirty="0"/>
            <a:t> </a:t>
          </a:r>
          <a:r>
            <a:rPr lang="en-ID" sz="1600" dirty="0" err="1"/>
            <a:t>jawab</a:t>
          </a:r>
          <a:r>
            <a:rPr lang="en-ID" sz="1600" dirty="0"/>
            <a:t>.</a:t>
          </a:r>
        </a:p>
      </dgm:t>
    </dgm:pt>
    <dgm:pt modelId="{6F789729-2401-4953-9F5E-1307407B62D8}" type="parTrans" cxnId="{97C647EE-1156-4031-8EE9-A45E57ED67D1}">
      <dgm:prSet custT="1"/>
      <dgm:spPr/>
      <dgm:t>
        <a:bodyPr/>
        <a:lstStyle/>
        <a:p>
          <a:endParaRPr lang="en-ID" sz="800"/>
        </a:p>
      </dgm:t>
    </dgm:pt>
    <dgm:pt modelId="{E6FEFB54-73D2-4809-A66F-D771C0E7A00A}" type="sibTrans" cxnId="{97C647EE-1156-4031-8EE9-A45E57ED67D1}">
      <dgm:prSet/>
      <dgm:spPr/>
      <dgm:t>
        <a:bodyPr/>
        <a:lstStyle/>
        <a:p>
          <a:endParaRPr lang="en-ID" sz="2000"/>
        </a:p>
      </dgm:t>
    </dgm:pt>
    <dgm:pt modelId="{0AFA35B7-CB90-4B77-BEAC-C8388B5EC57D}">
      <dgm:prSet phldrT="[Text]" custT="1"/>
      <dgm:spPr/>
      <dgm:t>
        <a:bodyPr/>
        <a:lstStyle/>
        <a:p>
          <a:r>
            <a:rPr lang="en-ID" sz="1600"/>
            <a:t>Sekolah: Berdasarkan hasil evaluasi diri, visi, dan misi sekolah.</a:t>
          </a:r>
        </a:p>
      </dgm:t>
    </dgm:pt>
    <dgm:pt modelId="{BB64F036-C975-4FAE-93C1-4FF804C2D335}" type="parTrans" cxnId="{2D27982A-9D80-48B6-8497-DA5F0EA9356F}">
      <dgm:prSet custT="1"/>
      <dgm:spPr/>
      <dgm:t>
        <a:bodyPr/>
        <a:lstStyle/>
        <a:p>
          <a:endParaRPr lang="en-ID" sz="600"/>
        </a:p>
      </dgm:t>
    </dgm:pt>
    <dgm:pt modelId="{8C3A9ACB-CF79-49F2-952B-ABDCD637C3AE}" type="sibTrans" cxnId="{2D27982A-9D80-48B6-8497-DA5F0EA9356F}">
      <dgm:prSet/>
      <dgm:spPr/>
      <dgm:t>
        <a:bodyPr/>
        <a:lstStyle/>
        <a:p>
          <a:endParaRPr lang="en-ID" sz="2000"/>
        </a:p>
      </dgm:t>
    </dgm:pt>
    <dgm:pt modelId="{4DB6EB2A-6F8A-4151-8ABC-6ABB20B9241C}">
      <dgm:prSet custT="1"/>
      <dgm:spPr/>
      <dgm:t>
        <a:bodyPr/>
        <a:lstStyle/>
        <a:p>
          <a:r>
            <a:rPr lang="en-ID" sz="1600"/>
            <a:t>Tujuan Pendidikan:</a:t>
          </a:r>
        </a:p>
      </dgm:t>
    </dgm:pt>
    <dgm:pt modelId="{C44EA6A0-487D-4F85-BA32-E058F68BD3F5}" type="parTrans" cxnId="{9AA3EB4E-FF39-4110-A7B4-47931A997920}">
      <dgm:prSet/>
      <dgm:spPr/>
      <dgm:t>
        <a:bodyPr/>
        <a:lstStyle/>
        <a:p>
          <a:endParaRPr lang="en-ID" sz="2000"/>
        </a:p>
      </dgm:t>
    </dgm:pt>
    <dgm:pt modelId="{3FD26312-3F3F-41E0-BAA0-9C4FF0AC58A1}" type="sibTrans" cxnId="{9AA3EB4E-FF39-4110-A7B4-47931A997920}">
      <dgm:prSet/>
      <dgm:spPr/>
      <dgm:t>
        <a:bodyPr/>
        <a:lstStyle/>
        <a:p>
          <a:endParaRPr lang="en-ID" sz="2000"/>
        </a:p>
      </dgm:t>
    </dgm:pt>
    <dgm:pt modelId="{807062DE-6A72-4191-BB45-10064A556A9E}">
      <dgm:prSet phldrT="[Text]" custT="1"/>
      <dgm:spPr/>
      <dgm:t>
        <a:bodyPr/>
        <a:lstStyle/>
        <a:p>
          <a:r>
            <a:rPr lang="en-ID" sz="1600" dirty="0" err="1"/>
            <a:t>Instruksional</a:t>
          </a:r>
          <a:r>
            <a:rPr lang="en-ID" sz="1600" dirty="0"/>
            <a:t>: </a:t>
          </a:r>
          <a:r>
            <a:rPr lang="en-ID" sz="1600" dirty="0" err="1"/>
            <a:t>Mendukung</a:t>
          </a:r>
          <a:r>
            <a:rPr lang="en-ID" sz="1600" dirty="0"/>
            <a:t> </a:t>
          </a:r>
          <a:r>
            <a:rPr lang="en-ID" sz="1600" dirty="0" err="1"/>
            <a:t>tujuan</a:t>
          </a:r>
          <a:r>
            <a:rPr lang="en-ID" sz="1600" dirty="0"/>
            <a:t> </a:t>
          </a:r>
          <a:r>
            <a:rPr lang="en-ID" sz="1600" dirty="0" err="1"/>
            <a:t>sekolah</a:t>
          </a:r>
          <a:r>
            <a:rPr lang="en-ID" sz="1600" dirty="0"/>
            <a:t> dan </a:t>
          </a:r>
          <a:r>
            <a:rPr lang="en-ID" sz="1600" dirty="0" err="1"/>
            <a:t>nasional</a:t>
          </a:r>
          <a:r>
            <a:rPr lang="en-ID" sz="1600" dirty="0"/>
            <a:t>.</a:t>
          </a:r>
        </a:p>
      </dgm:t>
    </dgm:pt>
    <dgm:pt modelId="{D05729F6-0C8A-4785-AF01-FBA88A0CA37E}" type="parTrans" cxnId="{E0AD4D5B-74C0-4651-8793-B98DD1AD56F8}">
      <dgm:prSet custT="1"/>
      <dgm:spPr/>
      <dgm:t>
        <a:bodyPr/>
        <a:lstStyle/>
        <a:p>
          <a:endParaRPr lang="en-ID" sz="800"/>
        </a:p>
      </dgm:t>
    </dgm:pt>
    <dgm:pt modelId="{7434B729-23CA-4B28-BBE5-ABA339ED0A8B}" type="sibTrans" cxnId="{E0AD4D5B-74C0-4651-8793-B98DD1AD56F8}">
      <dgm:prSet/>
      <dgm:spPr/>
      <dgm:t>
        <a:bodyPr/>
        <a:lstStyle/>
        <a:p>
          <a:endParaRPr lang="en-ID" sz="2000"/>
        </a:p>
      </dgm:t>
    </dgm:pt>
    <dgm:pt modelId="{7D3B458F-286D-49E2-A9CC-0EC45CC7C8AD}" type="pres">
      <dgm:prSet presAssocID="{D889D1AA-8AC4-4401-8942-D9398C12A425}" presName="diagram" presStyleCnt="0">
        <dgm:presLayoutVars>
          <dgm:chPref val="1"/>
          <dgm:dir/>
          <dgm:animOne val="branch"/>
          <dgm:animLvl val="lvl"/>
          <dgm:resizeHandles val="exact"/>
        </dgm:presLayoutVars>
      </dgm:prSet>
      <dgm:spPr/>
    </dgm:pt>
    <dgm:pt modelId="{038488F2-B767-42C8-9448-E3868F7F21DF}" type="pres">
      <dgm:prSet presAssocID="{4DB6EB2A-6F8A-4151-8ABC-6ABB20B9241C}" presName="root1" presStyleCnt="0"/>
      <dgm:spPr/>
    </dgm:pt>
    <dgm:pt modelId="{CBF043BE-D9A4-419D-AC77-FB0F1EB4F293}" type="pres">
      <dgm:prSet presAssocID="{4DB6EB2A-6F8A-4151-8ABC-6ABB20B9241C}" presName="LevelOneTextNode" presStyleLbl="node0" presStyleIdx="0" presStyleCnt="1">
        <dgm:presLayoutVars>
          <dgm:chPref val="3"/>
        </dgm:presLayoutVars>
      </dgm:prSet>
      <dgm:spPr/>
    </dgm:pt>
    <dgm:pt modelId="{A624F116-BC4B-4EDC-A0FB-283BEED25526}" type="pres">
      <dgm:prSet presAssocID="{4DB6EB2A-6F8A-4151-8ABC-6ABB20B9241C}" presName="level2hierChild" presStyleCnt="0"/>
      <dgm:spPr/>
    </dgm:pt>
    <dgm:pt modelId="{077BF551-B0E5-42E6-8D02-2224733938A7}" type="pres">
      <dgm:prSet presAssocID="{6F789729-2401-4953-9F5E-1307407B62D8}" presName="conn2-1" presStyleLbl="parChTrans1D2" presStyleIdx="0" presStyleCnt="3"/>
      <dgm:spPr/>
    </dgm:pt>
    <dgm:pt modelId="{5586A017-6462-406A-A2D9-3B37F728DE55}" type="pres">
      <dgm:prSet presAssocID="{6F789729-2401-4953-9F5E-1307407B62D8}" presName="connTx" presStyleLbl="parChTrans1D2" presStyleIdx="0" presStyleCnt="3"/>
      <dgm:spPr/>
    </dgm:pt>
    <dgm:pt modelId="{7126C584-D701-4C93-A808-39E0AB1C8BAE}" type="pres">
      <dgm:prSet presAssocID="{7DF72568-C99A-4B10-B3C4-21621AF104AC}" presName="root2" presStyleCnt="0"/>
      <dgm:spPr/>
    </dgm:pt>
    <dgm:pt modelId="{F8E22964-5BC8-424E-850F-D2D1A412FB1C}" type="pres">
      <dgm:prSet presAssocID="{7DF72568-C99A-4B10-B3C4-21621AF104AC}" presName="LevelTwoTextNode" presStyleLbl="node2" presStyleIdx="0" presStyleCnt="3" custScaleY="153653">
        <dgm:presLayoutVars>
          <dgm:chPref val="3"/>
        </dgm:presLayoutVars>
      </dgm:prSet>
      <dgm:spPr/>
    </dgm:pt>
    <dgm:pt modelId="{25F23F3F-2623-46DF-BDE7-D7DB8BCCEDC7}" type="pres">
      <dgm:prSet presAssocID="{7DF72568-C99A-4B10-B3C4-21621AF104AC}" presName="level3hierChild" presStyleCnt="0"/>
      <dgm:spPr/>
    </dgm:pt>
    <dgm:pt modelId="{947B4085-F628-4E15-8B6F-02CCB4D62A86}" type="pres">
      <dgm:prSet presAssocID="{BB64F036-C975-4FAE-93C1-4FF804C2D335}" presName="conn2-1" presStyleLbl="parChTrans1D2" presStyleIdx="1" presStyleCnt="3"/>
      <dgm:spPr/>
    </dgm:pt>
    <dgm:pt modelId="{5BBA5E73-8277-46B3-B96D-DB2EACA4F2E6}" type="pres">
      <dgm:prSet presAssocID="{BB64F036-C975-4FAE-93C1-4FF804C2D335}" presName="connTx" presStyleLbl="parChTrans1D2" presStyleIdx="1" presStyleCnt="3"/>
      <dgm:spPr/>
    </dgm:pt>
    <dgm:pt modelId="{EB0B5A41-299E-4973-87DC-268FE50FD46B}" type="pres">
      <dgm:prSet presAssocID="{0AFA35B7-CB90-4B77-BEAC-C8388B5EC57D}" presName="root2" presStyleCnt="0"/>
      <dgm:spPr/>
    </dgm:pt>
    <dgm:pt modelId="{4091C2CF-0B7D-48BA-BC8F-E07E399102DF}" type="pres">
      <dgm:prSet presAssocID="{0AFA35B7-CB90-4B77-BEAC-C8388B5EC57D}" presName="LevelTwoTextNode" presStyleLbl="node2" presStyleIdx="1" presStyleCnt="3">
        <dgm:presLayoutVars>
          <dgm:chPref val="3"/>
        </dgm:presLayoutVars>
      </dgm:prSet>
      <dgm:spPr/>
    </dgm:pt>
    <dgm:pt modelId="{821FC164-0DB7-46C5-AA9B-BD42DD82135E}" type="pres">
      <dgm:prSet presAssocID="{0AFA35B7-CB90-4B77-BEAC-C8388B5EC57D}" presName="level3hierChild" presStyleCnt="0"/>
      <dgm:spPr/>
    </dgm:pt>
    <dgm:pt modelId="{7C48E239-B064-413D-B736-FE2BAAECE193}" type="pres">
      <dgm:prSet presAssocID="{D05729F6-0C8A-4785-AF01-FBA88A0CA37E}" presName="conn2-1" presStyleLbl="parChTrans1D2" presStyleIdx="2" presStyleCnt="3"/>
      <dgm:spPr/>
    </dgm:pt>
    <dgm:pt modelId="{82EDEBEA-4744-4B78-9610-214714159DE8}" type="pres">
      <dgm:prSet presAssocID="{D05729F6-0C8A-4785-AF01-FBA88A0CA37E}" presName="connTx" presStyleLbl="parChTrans1D2" presStyleIdx="2" presStyleCnt="3"/>
      <dgm:spPr/>
    </dgm:pt>
    <dgm:pt modelId="{F87578AF-B371-4CC8-84B6-065994BB4730}" type="pres">
      <dgm:prSet presAssocID="{807062DE-6A72-4191-BB45-10064A556A9E}" presName="root2" presStyleCnt="0"/>
      <dgm:spPr/>
    </dgm:pt>
    <dgm:pt modelId="{D45DBC09-7070-461E-BA07-06D679EBDB3B}" type="pres">
      <dgm:prSet presAssocID="{807062DE-6A72-4191-BB45-10064A556A9E}" presName="LevelTwoTextNode" presStyleLbl="node2" presStyleIdx="2" presStyleCnt="3">
        <dgm:presLayoutVars>
          <dgm:chPref val="3"/>
        </dgm:presLayoutVars>
      </dgm:prSet>
      <dgm:spPr/>
    </dgm:pt>
    <dgm:pt modelId="{FD788DFD-C91B-4FE5-9791-645C6A63715A}" type="pres">
      <dgm:prSet presAssocID="{807062DE-6A72-4191-BB45-10064A556A9E}" presName="level3hierChild" presStyleCnt="0"/>
      <dgm:spPr/>
    </dgm:pt>
  </dgm:ptLst>
  <dgm:cxnLst>
    <dgm:cxn modelId="{46146520-A7FD-4220-A284-B16693A7EEE8}" type="presOf" srcId="{D05729F6-0C8A-4785-AF01-FBA88A0CA37E}" destId="{82EDEBEA-4744-4B78-9610-214714159DE8}" srcOrd="1" destOrd="0" presId="urn:microsoft.com/office/officeart/2005/8/layout/hierarchy2"/>
    <dgm:cxn modelId="{2D27982A-9D80-48B6-8497-DA5F0EA9356F}" srcId="{4DB6EB2A-6F8A-4151-8ABC-6ABB20B9241C}" destId="{0AFA35B7-CB90-4B77-BEAC-C8388B5EC57D}" srcOrd="1" destOrd="0" parTransId="{BB64F036-C975-4FAE-93C1-4FF804C2D335}" sibTransId="{8C3A9ACB-CF79-49F2-952B-ABDCD637C3AE}"/>
    <dgm:cxn modelId="{0D6D3136-C3E7-4665-9BFC-BF8FB842E869}" type="presOf" srcId="{BB64F036-C975-4FAE-93C1-4FF804C2D335}" destId="{5BBA5E73-8277-46B3-B96D-DB2EACA4F2E6}" srcOrd="1" destOrd="0" presId="urn:microsoft.com/office/officeart/2005/8/layout/hierarchy2"/>
    <dgm:cxn modelId="{E0AD4D5B-74C0-4651-8793-B98DD1AD56F8}" srcId="{4DB6EB2A-6F8A-4151-8ABC-6ABB20B9241C}" destId="{807062DE-6A72-4191-BB45-10064A556A9E}" srcOrd="2" destOrd="0" parTransId="{D05729F6-0C8A-4785-AF01-FBA88A0CA37E}" sibTransId="{7434B729-23CA-4B28-BBE5-ABA339ED0A8B}"/>
    <dgm:cxn modelId="{CB596041-5C6E-47EF-932F-7FB88325C44C}" type="presOf" srcId="{807062DE-6A72-4191-BB45-10064A556A9E}" destId="{D45DBC09-7070-461E-BA07-06D679EBDB3B}" srcOrd="0" destOrd="0" presId="urn:microsoft.com/office/officeart/2005/8/layout/hierarchy2"/>
    <dgm:cxn modelId="{6A92FF68-94DB-43C1-B91D-05A1A18985CF}" type="presOf" srcId="{6F789729-2401-4953-9F5E-1307407B62D8}" destId="{5586A017-6462-406A-A2D9-3B37F728DE55}" srcOrd="1" destOrd="0" presId="urn:microsoft.com/office/officeart/2005/8/layout/hierarchy2"/>
    <dgm:cxn modelId="{9AA3EB4E-FF39-4110-A7B4-47931A997920}" srcId="{D889D1AA-8AC4-4401-8942-D9398C12A425}" destId="{4DB6EB2A-6F8A-4151-8ABC-6ABB20B9241C}" srcOrd="0" destOrd="0" parTransId="{C44EA6A0-487D-4F85-BA32-E058F68BD3F5}" sibTransId="{3FD26312-3F3F-41E0-BAA0-9C4FF0AC58A1}"/>
    <dgm:cxn modelId="{8F4EA456-8737-420B-893F-C03D16D099CB}" type="presOf" srcId="{BB64F036-C975-4FAE-93C1-4FF804C2D335}" destId="{947B4085-F628-4E15-8B6F-02CCB4D62A86}" srcOrd="0" destOrd="0" presId="urn:microsoft.com/office/officeart/2005/8/layout/hierarchy2"/>
    <dgm:cxn modelId="{6940B95A-B174-43B1-BD3F-7F7C622171E0}" type="presOf" srcId="{0AFA35B7-CB90-4B77-BEAC-C8388B5EC57D}" destId="{4091C2CF-0B7D-48BA-BC8F-E07E399102DF}" srcOrd="0" destOrd="0" presId="urn:microsoft.com/office/officeart/2005/8/layout/hierarchy2"/>
    <dgm:cxn modelId="{A1FB8DAB-2627-4623-8669-7EA7FAE1B4F2}" type="presOf" srcId="{D05729F6-0C8A-4785-AF01-FBA88A0CA37E}" destId="{7C48E239-B064-413D-B736-FE2BAAECE193}" srcOrd="0" destOrd="0" presId="urn:microsoft.com/office/officeart/2005/8/layout/hierarchy2"/>
    <dgm:cxn modelId="{8F458AAF-B12E-480E-8789-143D833917C2}" type="presOf" srcId="{6F789729-2401-4953-9F5E-1307407B62D8}" destId="{077BF551-B0E5-42E6-8D02-2224733938A7}" srcOrd="0" destOrd="0" presId="urn:microsoft.com/office/officeart/2005/8/layout/hierarchy2"/>
    <dgm:cxn modelId="{B74A17B8-E241-4E76-8049-9E79899DB61E}" type="presOf" srcId="{D889D1AA-8AC4-4401-8942-D9398C12A425}" destId="{7D3B458F-286D-49E2-A9CC-0EC45CC7C8AD}" srcOrd="0" destOrd="0" presId="urn:microsoft.com/office/officeart/2005/8/layout/hierarchy2"/>
    <dgm:cxn modelId="{8B8F9EC1-CBB9-42D4-B5F4-0665AAC1C7D1}" type="presOf" srcId="{7DF72568-C99A-4B10-B3C4-21621AF104AC}" destId="{F8E22964-5BC8-424E-850F-D2D1A412FB1C}" srcOrd="0" destOrd="0" presId="urn:microsoft.com/office/officeart/2005/8/layout/hierarchy2"/>
    <dgm:cxn modelId="{B5B1FCC1-9311-4FD6-8A29-87311B07BF31}" type="presOf" srcId="{4DB6EB2A-6F8A-4151-8ABC-6ABB20B9241C}" destId="{CBF043BE-D9A4-419D-AC77-FB0F1EB4F293}" srcOrd="0" destOrd="0" presId="urn:microsoft.com/office/officeart/2005/8/layout/hierarchy2"/>
    <dgm:cxn modelId="{97C647EE-1156-4031-8EE9-A45E57ED67D1}" srcId="{4DB6EB2A-6F8A-4151-8ABC-6ABB20B9241C}" destId="{7DF72568-C99A-4B10-B3C4-21621AF104AC}" srcOrd="0" destOrd="0" parTransId="{6F789729-2401-4953-9F5E-1307407B62D8}" sibTransId="{E6FEFB54-73D2-4809-A66F-D771C0E7A00A}"/>
    <dgm:cxn modelId="{10D31CCF-07C9-4708-B71F-2EC538213727}" type="presParOf" srcId="{7D3B458F-286D-49E2-A9CC-0EC45CC7C8AD}" destId="{038488F2-B767-42C8-9448-E3868F7F21DF}" srcOrd="0" destOrd="0" presId="urn:microsoft.com/office/officeart/2005/8/layout/hierarchy2"/>
    <dgm:cxn modelId="{9C0A9BE0-D5E4-4F98-8C1E-9BBE5719EE77}" type="presParOf" srcId="{038488F2-B767-42C8-9448-E3868F7F21DF}" destId="{CBF043BE-D9A4-419D-AC77-FB0F1EB4F293}" srcOrd="0" destOrd="0" presId="urn:microsoft.com/office/officeart/2005/8/layout/hierarchy2"/>
    <dgm:cxn modelId="{8918C7AC-45DF-4AED-9EC6-D61D9C88845F}" type="presParOf" srcId="{038488F2-B767-42C8-9448-E3868F7F21DF}" destId="{A624F116-BC4B-4EDC-A0FB-283BEED25526}" srcOrd="1" destOrd="0" presId="urn:microsoft.com/office/officeart/2005/8/layout/hierarchy2"/>
    <dgm:cxn modelId="{35634BE0-9F19-496B-B77D-648A15058EEB}" type="presParOf" srcId="{A624F116-BC4B-4EDC-A0FB-283BEED25526}" destId="{077BF551-B0E5-42E6-8D02-2224733938A7}" srcOrd="0" destOrd="0" presId="urn:microsoft.com/office/officeart/2005/8/layout/hierarchy2"/>
    <dgm:cxn modelId="{F81BA109-D108-4D10-B6B6-B3934E914B9B}" type="presParOf" srcId="{077BF551-B0E5-42E6-8D02-2224733938A7}" destId="{5586A017-6462-406A-A2D9-3B37F728DE55}" srcOrd="0" destOrd="0" presId="urn:microsoft.com/office/officeart/2005/8/layout/hierarchy2"/>
    <dgm:cxn modelId="{89663D9C-5129-47DC-9E6C-ED645F3C70C9}" type="presParOf" srcId="{A624F116-BC4B-4EDC-A0FB-283BEED25526}" destId="{7126C584-D701-4C93-A808-39E0AB1C8BAE}" srcOrd="1" destOrd="0" presId="urn:microsoft.com/office/officeart/2005/8/layout/hierarchy2"/>
    <dgm:cxn modelId="{9D566CB1-BE50-4D25-9F5F-1A5AEAB746C4}" type="presParOf" srcId="{7126C584-D701-4C93-A808-39E0AB1C8BAE}" destId="{F8E22964-5BC8-424E-850F-D2D1A412FB1C}" srcOrd="0" destOrd="0" presId="urn:microsoft.com/office/officeart/2005/8/layout/hierarchy2"/>
    <dgm:cxn modelId="{18583169-4447-4C28-9150-8534696FEC1A}" type="presParOf" srcId="{7126C584-D701-4C93-A808-39E0AB1C8BAE}" destId="{25F23F3F-2623-46DF-BDE7-D7DB8BCCEDC7}" srcOrd="1" destOrd="0" presId="urn:microsoft.com/office/officeart/2005/8/layout/hierarchy2"/>
    <dgm:cxn modelId="{11CDFD63-45AE-43D5-922C-6475DF520016}" type="presParOf" srcId="{A624F116-BC4B-4EDC-A0FB-283BEED25526}" destId="{947B4085-F628-4E15-8B6F-02CCB4D62A86}" srcOrd="2" destOrd="0" presId="urn:microsoft.com/office/officeart/2005/8/layout/hierarchy2"/>
    <dgm:cxn modelId="{A864A49B-0A53-48F4-936D-E3DE55665447}" type="presParOf" srcId="{947B4085-F628-4E15-8B6F-02CCB4D62A86}" destId="{5BBA5E73-8277-46B3-B96D-DB2EACA4F2E6}" srcOrd="0" destOrd="0" presId="urn:microsoft.com/office/officeart/2005/8/layout/hierarchy2"/>
    <dgm:cxn modelId="{407BDC67-97DE-41E7-8516-4830E17DC671}" type="presParOf" srcId="{A624F116-BC4B-4EDC-A0FB-283BEED25526}" destId="{EB0B5A41-299E-4973-87DC-268FE50FD46B}" srcOrd="3" destOrd="0" presId="urn:microsoft.com/office/officeart/2005/8/layout/hierarchy2"/>
    <dgm:cxn modelId="{CC8D56D0-662C-45E0-B0EE-51A5BBB3520F}" type="presParOf" srcId="{EB0B5A41-299E-4973-87DC-268FE50FD46B}" destId="{4091C2CF-0B7D-48BA-BC8F-E07E399102DF}" srcOrd="0" destOrd="0" presId="urn:microsoft.com/office/officeart/2005/8/layout/hierarchy2"/>
    <dgm:cxn modelId="{1EAE637D-2DF7-48D8-B937-2CA015B7A0CF}" type="presParOf" srcId="{EB0B5A41-299E-4973-87DC-268FE50FD46B}" destId="{821FC164-0DB7-46C5-AA9B-BD42DD82135E}" srcOrd="1" destOrd="0" presId="urn:microsoft.com/office/officeart/2005/8/layout/hierarchy2"/>
    <dgm:cxn modelId="{CF8CAFAE-0863-4E73-88F2-A31B2B46C863}" type="presParOf" srcId="{A624F116-BC4B-4EDC-A0FB-283BEED25526}" destId="{7C48E239-B064-413D-B736-FE2BAAECE193}" srcOrd="4" destOrd="0" presId="urn:microsoft.com/office/officeart/2005/8/layout/hierarchy2"/>
    <dgm:cxn modelId="{B6F9F21D-E7D4-45D8-A3D3-32D32F65726D}" type="presParOf" srcId="{7C48E239-B064-413D-B736-FE2BAAECE193}" destId="{82EDEBEA-4744-4B78-9610-214714159DE8}" srcOrd="0" destOrd="0" presId="urn:microsoft.com/office/officeart/2005/8/layout/hierarchy2"/>
    <dgm:cxn modelId="{429D4761-ECA5-4BF2-B6BC-6983252D182B}" type="presParOf" srcId="{A624F116-BC4B-4EDC-A0FB-283BEED25526}" destId="{F87578AF-B371-4CC8-84B6-065994BB4730}" srcOrd="5" destOrd="0" presId="urn:microsoft.com/office/officeart/2005/8/layout/hierarchy2"/>
    <dgm:cxn modelId="{B28A178E-A63C-4634-97EE-EEB025457F30}" type="presParOf" srcId="{F87578AF-B371-4CC8-84B6-065994BB4730}" destId="{D45DBC09-7070-461E-BA07-06D679EBDB3B}" srcOrd="0" destOrd="0" presId="urn:microsoft.com/office/officeart/2005/8/layout/hierarchy2"/>
    <dgm:cxn modelId="{00FD77D2-0362-4530-A3E3-6958496E2EED}" type="presParOf" srcId="{F87578AF-B371-4CC8-84B6-065994BB4730}" destId="{FD788DFD-C91B-4FE5-9791-645C6A63715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B9691F-F877-45EE-88A4-11E5B3A5B70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ID"/>
        </a:p>
      </dgm:t>
    </dgm:pt>
    <dgm:pt modelId="{85E12A6C-117C-47B6-A54D-6F975D61CDED}">
      <dgm:prSet phldrT="[Text]"/>
      <dgm:spPr/>
      <dgm:t>
        <a:bodyPr/>
        <a:lstStyle/>
        <a:p>
          <a:r>
            <a:rPr lang="en-ID"/>
            <a:t>Menetapkan tugas pokok dan fungsi (tupoksi) setiap personil.</a:t>
          </a:r>
        </a:p>
      </dgm:t>
    </dgm:pt>
    <dgm:pt modelId="{6A4C0E45-D1A3-4103-BD7B-E559D9944478}" type="parTrans" cxnId="{D88449EE-0E00-4D2E-BA7E-EB721D37253C}">
      <dgm:prSet/>
      <dgm:spPr/>
      <dgm:t>
        <a:bodyPr/>
        <a:lstStyle/>
        <a:p>
          <a:endParaRPr lang="en-ID"/>
        </a:p>
      </dgm:t>
    </dgm:pt>
    <dgm:pt modelId="{3CE7BFD6-D0F3-4DE5-BF38-3F4C4CE1D2F2}" type="sibTrans" cxnId="{D88449EE-0E00-4D2E-BA7E-EB721D37253C}">
      <dgm:prSet/>
      <dgm:spPr/>
      <dgm:t>
        <a:bodyPr/>
        <a:lstStyle/>
        <a:p>
          <a:endParaRPr lang="en-ID"/>
        </a:p>
      </dgm:t>
    </dgm:pt>
    <dgm:pt modelId="{7B72A5A7-DAE3-455C-BE35-492094E4E734}">
      <dgm:prSet phldrT="[Text]"/>
      <dgm:spPr/>
      <dgm:t>
        <a:bodyPr/>
        <a:lstStyle/>
        <a:p>
          <a:r>
            <a:rPr lang="en-ID"/>
            <a:t>Koordinasi antar personil.</a:t>
          </a:r>
        </a:p>
      </dgm:t>
    </dgm:pt>
    <dgm:pt modelId="{9D5D9F68-13FA-4986-8380-2AAF7B0A6CA8}" type="parTrans" cxnId="{0872A9C8-1DCC-472E-A251-D4CE8818F63B}">
      <dgm:prSet/>
      <dgm:spPr/>
      <dgm:t>
        <a:bodyPr/>
        <a:lstStyle/>
        <a:p>
          <a:endParaRPr lang="en-ID"/>
        </a:p>
      </dgm:t>
    </dgm:pt>
    <dgm:pt modelId="{522F5D8F-9150-4E6D-B451-F01D49DC357A}" type="sibTrans" cxnId="{0872A9C8-1DCC-472E-A251-D4CE8818F63B}">
      <dgm:prSet/>
      <dgm:spPr/>
      <dgm:t>
        <a:bodyPr/>
        <a:lstStyle/>
        <a:p>
          <a:endParaRPr lang="en-ID"/>
        </a:p>
      </dgm:t>
    </dgm:pt>
    <dgm:pt modelId="{DCFB9CB7-19E5-4741-BF1C-BCCB8058E67D}">
      <dgm:prSet/>
      <dgm:spPr/>
      <dgm:t>
        <a:bodyPr/>
        <a:lstStyle/>
        <a:p>
          <a:r>
            <a:rPr lang="en-ID"/>
            <a:t>- Pengorganisasian:</a:t>
          </a:r>
        </a:p>
      </dgm:t>
    </dgm:pt>
    <dgm:pt modelId="{EA1F03F2-4248-4D51-817C-9322DECE03AE}" type="parTrans" cxnId="{663E793C-2DB4-4FEF-A34C-074ECABB0D1C}">
      <dgm:prSet/>
      <dgm:spPr/>
      <dgm:t>
        <a:bodyPr/>
        <a:lstStyle/>
        <a:p>
          <a:endParaRPr lang="en-ID"/>
        </a:p>
      </dgm:t>
    </dgm:pt>
    <dgm:pt modelId="{5800BC6D-9211-4EF1-BFCE-5F5C5159C58F}" type="sibTrans" cxnId="{663E793C-2DB4-4FEF-A34C-074ECABB0D1C}">
      <dgm:prSet/>
      <dgm:spPr/>
      <dgm:t>
        <a:bodyPr/>
        <a:lstStyle/>
        <a:p>
          <a:endParaRPr lang="en-ID"/>
        </a:p>
      </dgm:t>
    </dgm:pt>
    <dgm:pt modelId="{704682AD-C5B3-485B-B4DF-7980B9CE8F07}">
      <dgm:prSet/>
      <dgm:spPr/>
      <dgm:t>
        <a:bodyPr/>
        <a:lstStyle/>
        <a:p>
          <a:r>
            <a:rPr lang="en-ID" dirty="0" err="1"/>
            <a:t>Menentukan</a:t>
          </a:r>
          <a:r>
            <a:rPr lang="en-ID" dirty="0"/>
            <a:t> </a:t>
          </a:r>
          <a:r>
            <a:rPr lang="en-ID" dirty="0" err="1"/>
            <a:t>personil</a:t>
          </a:r>
          <a:r>
            <a:rPr lang="en-ID" dirty="0"/>
            <a:t> </a:t>
          </a:r>
          <a:r>
            <a:rPr lang="en-ID" dirty="0" err="1"/>
            <a:t>dalam</a:t>
          </a:r>
          <a:r>
            <a:rPr lang="en-ID" dirty="0"/>
            <a:t> </a:t>
          </a:r>
          <a:r>
            <a:rPr lang="en-ID" dirty="0" err="1"/>
            <a:t>struktur</a:t>
          </a:r>
          <a:r>
            <a:rPr lang="en-ID" dirty="0"/>
            <a:t> </a:t>
          </a:r>
          <a:r>
            <a:rPr lang="en-ID" dirty="0" err="1"/>
            <a:t>organisasi</a:t>
          </a:r>
          <a:r>
            <a:rPr lang="en-ID" dirty="0"/>
            <a:t>.</a:t>
          </a:r>
        </a:p>
      </dgm:t>
    </dgm:pt>
    <dgm:pt modelId="{299B0F17-AD09-4965-B7B9-C4350E474C34}" type="parTrans" cxnId="{12C03815-8A7B-410A-A254-318A09C8244C}">
      <dgm:prSet/>
      <dgm:spPr/>
      <dgm:t>
        <a:bodyPr/>
        <a:lstStyle/>
        <a:p>
          <a:endParaRPr lang="en-ID"/>
        </a:p>
      </dgm:t>
    </dgm:pt>
    <dgm:pt modelId="{FB376B1A-1DBD-42E2-A821-53BA72AECB70}" type="sibTrans" cxnId="{12C03815-8A7B-410A-A254-318A09C8244C}">
      <dgm:prSet/>
      <dgm:spPr/>
      <dgm:t>
        <a:bodyPr/>
        <a:lstStyle/>
        <a:p>
          <a:endParaRPr lang="en-ID"/>
        </a:p>
      </dgm:t>
    </dgm:pt>
    <dgm:pt modelId="{EDB00780-3873-47F0-A3B0-2C13B7700EC1}" type="pres">
      <dgm:prSet presAssocID="{70B9691F-F877-45EE-88A4-11E5B3A5B706}" presName="diagram" presStyleCnt="0">
        <dgm:presLayoutVars>
          <dgm:chPref val="1"/>
          <dgm:dir/>
          <dgm:animOne val="branch"/>
          <dgm:animLvl val="lvl"/>
          <dgm:resizeHandles val="exact"/>
        </dgm:presLayoutVars>
      </dgm:prSet>
      <dgm:spPr/>
    </dgm:pt>
    <dgm:pt modelId="{0F2EDE12-7B7D-4097-92CB-B09DE738107A}" type="pres">
      <dgm:prSet presAssocID="{DCFB9CB7-19E5-4741-BF1C-BCCB8058E67D}" presName="root1" presStyleCnt="0"/>
      <dgm:spPr/>
    </dgm:pt>
    <dgm:pt modelId="{238F81C1-261A-47CD-9C99-1B2FCA32750F}" type="pres">
      <dgm:prSet presAssocID="{DCFB9CB7-19E5-4741-BF1C-BCCB8058E67D}" presName="LevelOneTextNode" presStyleLbl="node0" presStyleIdx="0" presStyleCnt="1">
        <dgm:presLayoutVars>
          <dgm:chPref val="3"/>
        </dgm:presLayoutVars>
      </dgm:prSet>
      <dgm:spPr/>
    </dgm:pt>
    <dgm:pt modelId="{0C51D9CC-739E-43A5-89F3-A2A41AFB61C4}" type="pres">
      <dgm:prSet presAssocID="{DCFB9CB7-19E5-4741-BF1C-BCCB8058E67D}" presName="level2hierChild" presStyleCnt="0"/>
      <dgm:spPr/>
    </dgm:pt>
    <dgm:pt modelId="{EB7CB2B9-DFEF-4F42-A619-AE8B830B7D7F}" type="pres">
      <dgm:prSet presAssocID="{299B0F17-AD09-4965-B7B9-C4350E474C34}" presName="conn2-1" presStyleLbl="parChTrans1D2" presStyleIdx="0" presStyleCnt="3"/>
      <dgm:spPr/>
    </dgm:pt>
    <dgm:pt modelId="{5DB24236-95DB-4E44-ABB3-62E6C312D9D4}" type="pres">
      <dgm:prSet presAssocID="{299B0F17-AD09-4965-B7B9-C4350E474C34}" presName="connTx" presStyleLbl="parChTrans1D2" presStyleIdx="0" presStyleCnt="3"/>
      <dgm:spPr/>
    </dgm:pt>
    <dgm:pt modelId="{1C4E858C-7AF6-4FA8-A6DB-445C5B45F7AB}" type="pres">
      <dgm:prSet presAssocID="{704682AD-C5B3-485B-B4DF-7980B9CE8F07}" presName="root2" presStyleCnt="0"/>
      <dgm:spPr/>
    </dgm:pt>
    <dgm:pt modelId="{7891FEC8-2F8E-4F46-B57B-CADC3A401505}" type="pres">
      <dgm:prSet presAssocID="{704682AD-C5B3-485B-B4DF-7980B9CE8F07}" presName="LevelTwoTextNode" presStyleLbl="node2" presStyleIdx="0" presStyleCnt="3">
        <dgm:presLayoutVars>
          <dgm:chPref val="3"/>
        </dgm:presLayoutVars>
      </dgm:prSet>
      <dgm:spPr/>
    </dgm:pt>
    <dgm:pt modelId="{15B45713-07DB-42EB-85A4-CE73B69B60AB}" type="pres">
      <dgm:prSet presAssocID="{704682AD-C5B3-485B-B4DF-7980B9CE8F07}" presName="level3hierChild" presStyleCnt="0"/>
      <dgm:spPr/>
    </dgm:pt>
    <dgm:pt modelId="{2AD1E275-414F-41E1-BB98-6C0DA3B0F29F}" type="pres">
      <dgm:prSet presAssocID="{6A4C0E45-D1A3-4103-BD7B-E559D9944478}" presName="conn2-1" presStyleLbl="parChTrans1D2" presStyleIdx="1" presStyleCnt="3"/>
      <dgm:spPr/>
    </dgm:pt>
    <dgm:pt modelId="{F19FCBD8-7395-49CA-9F96-8C463C6444E4}" type="pres">
      <dgm:prSet presAssocID="{6A4C0E45-D1A3-4103-BD7B-E559D9944478}" presName="connTx" presStyleLbl="parChTrans1D2" presStyleIdx="1" presStyleCnt="3"/>
      <dgm:spPr/>
    </dgm:pt>
    <dgm:pt modelId="{6048FD68-8551-45C9-84ED-47A8FCE134DF}" type="pres">
      <dgm:prSet presAssocID="{85E12A6C-117C-47B6-A54D-6F975D61CDED}" presName="root2" presStyleCnt="0"/>
      <dgm:spPr/>
    </dgm:pt>
    <dgm:pt modelId="{7F9B33BD-F76F-48E0-AA7B-1CCB033DA7D2}" type="pres">
      <dgm:prSet presAssocID="{85E12A6C-117C-47B6-A54D-6F975D61CDED}" presName="LevelTwoTextNode" presStyleLbl="node2" presStyleIdx="1" presStyleCnt="3">
        <dgm:presLayoutVars>
          <dgm:chPref val="3"/>
        </dgm:presLayoutVars>
      </dgm:prSet>
      <dgm:spPr/>
    </dgm:pt>
    <dgm:pt modelId="{83A4520B-AC54-41B1-AB68-2503A359E301}" type="pres">
      <dgm:prSet presAssocID="{85E12A6C-117C-47B6-A54D-6F975D61CDED}" presName="level3hierChild" presStyleCnt="0"/>
      <dgm:spPr/>
    </dgm:pt>
    <dgm:pt modelId="{94D1346E-718C-486E-AB30-C3F557482249}" type="pres">
      <dgm:prSet presAssocID="{9D5D9F68-13FA-4986-8380-2AAF7B0A6CA8}" presName="conn2-1" presStyleLbl="parChTrans1D2" presStyleIdx="2" presStyleCnt="3"/>
      <dgm:spPr/>
    </dgm:pt>
    <dgm:pt modelId="{69F12AB6-AF4E-4C24-A2B4-697D8300DCE4}" type="pres">
      <dgm:prSet presAssocID="{9D5D9F68-13FA-4986-8380-2AAF7B0A6CA8}" presName="connTx" presStyleLbl="parChTrans1D2" presStyleIdx="2" presStyleCnt="3"/>
      <dgm:spPr/>
    </dgm:pt>
    <dgm:pt modelId="{D93A2CFC-9E11-4B9B-A605-2582207FAD8E}" type="pres">
      <dgm:prSet presAssocID="{7B72A5A7-DAE3-455C-BE35-492094E4E734}" presName="root2" presStyleCnt="0"/>
      <dgm:spPr/>
    </dgm:pt>
    <dgm:pt modelId="{6FD215D9-FBC9-4111-8711-4D3460F1137F}" type="pres">
      <dgm:prSet presAssocID="{7B72A5A7-DAE3-455C-BE35-492094E4E734}" presName="LevelTwoTextNode" presStyleLbl="node2" presStyleIdx="2" presStyleCnt="3">
        <dgm:presLayoutVars>
          <dgm:chPref val="3"/>
        </dgm:presLayoutVars>
      </dgm:prSet>
      <dgm:spPr/>
    </dgm:pt>
    <dgm:pt modelId="{CF4C6CD3-A5D0-4565-8007-A2C6F947DB5A}" type="pres">
      <dgm:prSet presAssocID="{7B72A5A7-DAE3-455C-BE35-492094E4E734}" presName="level3hierChild" presStyleCnt="0"/>
      <dgm:spPr/>
    </dgm:pt>
  </dgm:ptLst>
  <dgm:cxnLst>
    <dgm:cxn modelId="{0EE8A904-7C50-4AD6-A49D-3D036A7CBFE9}" type="presOf" srcId="{6A4C0E45-D1A3-4103-BD7B-E559D9944478}" destId="{F19FCBD8-7395-49CA-9F96-8C463C6444E4}" srcOrd="1" destOrd="0" presId="urn:microsoft.com/office/officeart/2005/8/layout/hierarchy2"/>
    <dgm:cxn modelId="{12C03815-8A7B-410A-A254-318A09C8244C}" srcId="{DCFB9CB7-19E5-4741-BF1C-BCCB8058E67D}" destId="{704682AD-C5B3-485B-B4DF-7980B9CE8F07}" srcOrd="0" destOrd="0" parTransId="{299B0F17-AD09-4965-B7B9-C4350E474C34}" sibTransId="{FB376B1A-1DBD-42E2-A821-53BA72AECB70}"/>
    <dgm:cxn modelId="{663E793C-2DB4-4FEF-A34C-074ECABB0D1C}" srcId="{70B9691F-F877-45EE-88A4-11E5B3A5B706}" destId="{DCFB9CB7-19E5-4741-BF1C-BCCB8058E67D}" srcOrd="0" destOrd="0" parTransId="{EA1F03F2-4248-4D51-817C-9322DECE03AE}" sibTransId="{5800BC6D-9211-4EF1-BFCE-5F5C5159C58F}"/>
    <dgm:cxn modelId="{FD4C8660-FC27-41D4-91E5-CABA2A2DA0F2}" type="presOf" srcId="{9D5D9F68-13FA-4986-8380-2AAF7B0A6CA8}" destId="{69F12AB6-AF4E-4C24-A2B4-697D8300DCE4}" srcOrd="1" destOrd="0" presId="urn:microsoft.com/office/officeart/2005/8/layout/hierarchy2"/>
    <dgm:cxn modelId="{A6F96762-3754-4E44-9C50-9E250E9391DC}" type="presOf" srcId="{DCFB9CB7-19E5-4741-BF1C-BCCB8058E67D}" destId="{238F81C1-261A-47CD-9C99-1B2FCA32750F}" srcOrd="0" destOrd="0" presId="urn:microsoft.com/office/officeart/2005/8/layout/hierarchy2"/>
    <dgm:cxn modelId="{5994E852-0456-44DE-9870-D40AF02B74D6}" type="presOf" srcId="{70B9691F-F877-45EE-88A4-11E5B3A5B706}" destId="{EDB00780-3873-47F0-A3B0-2C13B7700EC1}" srcOrd="0" destOrd="0" presId="urn:microsoft.com/office/officeart/2005/8/layout/hierarchy2"/>
    <dgm:cxn modelId="{5776E880-F911-49C1-A6FA-60D62C13BE7D}" type="presOf" srcId="{6A4C0E45-D1A3-4103-BD7B-E559D9944478}" destId="{2AD1E275-414F-41E1-BB98-6C0DA3B0F29F}" srcOrd="0" destOrd="0" presId="urn:microsoft.com/office/officeart/2005/8/layout/hierarchy2"/>
    <dgm:cxn modelId="{FE9CF3A8-8AA1-4460-97F2-5D577D3D2FCE}" type="presOf" srcId="{704682AD-C5B3-485B-B4DF-7980B9CE8F07}" destId="{7891FEC8-2F8E-4F46-B57B-CADC3A401505}" srcOrd="0" destOrd="0" presId="urn:microsoft.com/office/officeart/2005/8/layout/hierarchy2"/>
    <dgm:cxn modelId="{5F5D8FB7-AA75-47B4-B7DF-B3A72618EB71}" type="presOf" srcId="{299B0F17-AD09-4965-B7B9-C4350E474C34}" destId="{EB7CB2B9-DFEF-4F42-A619-AE8B830B7D7F}" srcOrd="0" destOrd="0" presId="urn:microsoft.com/office/officeart/2005/8/layout/hierarchy2"/>
    <dgm:cxn modelId="{B0930DC4-85B8-493A-9922-D953F0304FE6}" type="presOf" srcId="{85E12A6C-117C-47B6-A54D-6F975D61CDED}" destId="{7F9B33BD-F76F-48E0-AA7B-1CCB033DA7D2}" srcOrd="0" destOrd="0" presId="urn:microsoft.com/office/officeart/2005/8/layout/hierarchy2"/>
    <dgm:cxn modelId="{0872A9C8-1DCC-472E-A251-D4CE8818F63B}" srcId="{DCFB9CB7-19E5-4741-BF1C-BCCB8058E67D}" destId="{7B72A5A7-DAE3-455C-BE35-492094E4E734}" srcOrd="2" destOrd="0" parTransId="{9D5D9F68-13FA-4986-8380-2AAF7B0A6CA8}" sibTransId="{522F5D8F-9150-4E6D-B451-F01D49DC357A}"/>
    <dgm:cxn modelId="{38B9D5C9-A31B-42BD-B2DD-1ECA1FBD0549}" type="presOf" srcId="{299B0F17-AD09-4965-B7B9-C4350E474C34}" destId="{5DB24236-95DB-4E44-ABB3-62E6C312D9D4}" srcOrd="1" destOrd="0" presId="urn:microsoft.com/office/officeart/2005/8/layout/hierarchy2"/>
    <dgm:cxn modelId="{BA729DCB-D264-44D1-95FD-6D5A12EC0A56}" type="presOf" srcId="{9D5D9F68-13FA-4986-8380-2AAF7B0A6CA8}" destId="{94D1346E-718C-486E-AB30-C3F557482249}" srcOrd="0" destOrd="0" presId="urn:microsoft.com/office/officeart/2005/8/layout/hierarchy2"/>
    <dgm:cxn modelId="{AAB819CD-03D9-4852-953E-6F9012DE989C}" type="presOf" srcId="{7B72A5A7-DAE3-455C-BE35-492094E4E734}" destId="{6FD215D9-FBC9-4111-8711-4D3460F1137F}" srcOrd="0" destOrd="0" presId="urn:microsoft.com/office/officeart/2005/8/layout/hierarchy2"/>
    <dgm:cxn modelId="{D88449EE-0E00-4D2E-BA7E-EB721D37253C}" srcId="{DCFB9CB7-19E5-4741-BF1C-BCCB8058E67D}" destId="{85E12A6C-117C-47B6-A54D-6F975D61CDED}" srcOrd="1" destOrd="0" parTransId="{6A4C0E45-D1A3-4103-BD7B-E559D9944478}" sibTransId="{3CE7BFD6-D0F3-4DE5-BF38-3F4C4CE1D2F2}"/>
    <dgm:cxn modelId="{A0A679F0-2A98-42E3-90E6-0511636AE1AB}" type="presParOf" srcId="{EDB00780-3873-47F0-A3B0-2C13B7700EC1}" destId="{0F2EDE12-7B7D-4097-92CB-B09DE738107A}" srcOrd="0" destOrd="0" presId="urn:microsoft.com/office/officeart/2005/8/layout/hierarchy2"/>
    <dgm:cxn modelId="{187736CD-9E45-408F-BCD8-E332D0997276}" type="presParOf" srcId="{0F2EDE12-7B7D-4097-92CB-B09DE738107A}" destId="{238F81C1-261A-47CD-9C99-1B2FCA32750F}" srcOrd="0" destOrd="0" presId="urn:microsoft.com/office/officeart/2005/8/layout/hierarchy2"/>
    <dgm:cxn modelId="{3D943DC7-F3A4-4F9F-96FE-AA9436F4B667}" type="presParOf" srcId="{0F2EDE12-7B7D-4097-92CB-B09DE738107A}" destId="{0C51D9CC-739E-43A5-89F3-A2A41AFB61C4}" srcOrd="1" destOrd="0" presId="urn:microsoft.com/office/officeart/2005/8/layout/hierarchy2"/>
    <dgm:cxn modelId="{9CB76911-6A36-4188-9493-4208E810B692}" type="presParOf" srcId="{0C51D9CC-739E-43A5-89F3-A2A41AFB61C4}" destId="{EB7CB2B9-DFEF-4F42-A619-AE8B830B7D7F}" srcOrd="0" destOrd="0" presId="urn:microsoft.com/office/officeart/2005/8/layout/hierarchy2"/>
    <dgm:cxn modelId="{0AF27AD9-EA2F-4916-AE1B-55A9759CC2F6}" type="presParOf" srcId="{EB7CB2B9-DFEF-4F42-A619-AE8B830B7D7F}" destId="{5DB24236-95DB-4E44-ABB3-62E6C312D9D4}" srcOrd="0" destOrd="0" presId="urn:microsoft.com/office/officeart/2005/8/layout/hierarchy2"/>
    <dgm:cxn modelId="{515DA07A-5353-4B9A-9D3C-7C395F519673}" type="presParOf" srcId="{0C51D9CC-739E-43A5-89F3-A2A41AFB61C4}" destId="{1C4E858C-7AF6-4FA8-A6DB-445C5B45F7AB}" srcOrd="1" destOrd="0" presId="urn:microsoft.com/office/officeart/2005/8/layout/hierarchy2"/>
    <dgm:cxn modelId="{85C81FA8-E861-45AC-9D8C-4A37AA4E2382}" type="presParOf" srcId="{1C4E858C-7AF6-4FA8-A6DB-445C5B45F7AB}" destId="{7891FEC8-2F8E-4F46-B57B-CADC3A401505}" srcOrd="0" destOrd="0" presId="urn:microsoft.com/office/officeart/2005/8/layout/hierarchy2"/>
    <dgm:cxn modelId="{0C40729A-FCAB-4347-98E6-B45E805415A0}" type="presParOf" srcId="{1C4E858C-7AF6-4FA8-A6DB-445C5B45F7AB}" destId="{15B45713-07DB-42EB-85A4-CE73B69B60AB}" srcOrd="1" destOrd="0" presId="urn:microsoft.com/office/officeart/2005/8/layout/hierarchy2"/>
    <dgm:cxn modelId="{D2F4101E-3C8A-49D8-B0BD-A30E92C597E5}" type="presParOf" srcId="{0C51D9CC-739E-43A5-89F3-A2A41AFB61C4}" destId="{2AD1E275-414F-41E1-BB98-6C0DA3B0F29F}" srcOrd="2" destOrd="0" presId="urn:microsoft.com/office/officeart/2005/8/layout/hierarchy2"/>
    <dgm:cxn modelId="{22267B34-FA34-4CA8-913F-4DD6DEE95207}" type="presParOf" srcId="{2AD1E275-414F-41E1-BB98-6C0DA3B0F29F}" destId="{F19FCBD8-7395-49CA-9F96-8C463C6444E4}" srcOrd="0" destOrd="0" presId="urn:microsoft.com/office/officeart/2005/8/layout/hierarchy2"/>
    <dgm:cxn modelId="{8B468594-A9B1-46B9-8D8B-5221E3F12C91}" type="presParOf" srcId="{0C51D9CC-739E-43A5-89F3-A2A41AFB61C4}" destId="{6048FD68-8551-45C9-84ED-47A8FCE134DF}" srcOrd="3" destOrd="0" presId="urn:microsoft.com/office/officeart/2005/8/layout/hierarchy2"/>
    <dgm:cxn modelId="{717BF4F5-117C-4D93-8180-1FD09B751BE4}" type="presParOf" srcId="{6048FD68-8551-45C9-84ED-47A8FCE134DF}" destId="{7F9B33BD-F76F-48E0-AA7B-1CCB033DA7D2}" srcOrd="0" destOrd="0" presId="urn:microsoft.com/office/officeart/2005/8/layout/hierarchy2"/>
    <dgm:cxn modelId="{CD6B582B-9D8C-4239-8F1C-615C090F559C}" type="presParOf" srcId="{6048FD68-8551-45C9-84ED-47A8FCE134DF}" destId="{83A4520B-AC54-41B1-AB68-2503A359E301}" srcOrd="1" destOrd="0" presId="urn:microsoft.com/office/officeart/2005/8/layout/hierarchy2"/>
    <dgm:cxn modelId="{79F1C83E-00AF-4284-A1C4-C08AF1C72C55}" type="presParOf" srcId="{0C51D9CC-739E-43A5-89F3-A2A41AFB61C4}" destId="{94D1346E-718C-486E-AB30-C3F557482249}" srcOrd="4" destOrd="0" presId="urn:microsoft.com/office/officeart/2005/8/layout/hierarchy2"/>
    <dgm:cxn modelId="{84DA7BF8-B0B6-4147-B847-EDC031D84F0E}" type="presParOf" srcId="{94D1346E-718C-486E-AB30-C3F557482249}" destId="{69F12AB6-AF4E-4C24-A2B4-697D8300DCE4}" srcOrd="0" destOrd="0" presId="urn:microsoft.com/office/officeart/2005/8/layout/hierarchy2"/>
    <dgm:cxn modelId="{1B61CD6D-37DB-4001-A931-C99FA262D4F4}" type="presParOf" srcId="{0C51D9CC-739E-43A5-89F3-A2A41AFB61C4}" destId="{D93A2CFC-9E11-4B9B-A605-2582207FAD8E}" srcOrd="5" destOrd="0" presId="urn:microsoft.com/office/officeart/2005/8/layout/hierarchy2"/>
    <dgm:cxn modelId="{DE889C7C-D583-41DD-A7A4-21791868C2B0}" type="presParOf" srcId="{D93A2CFC-9E11-4B9B-A605-2582207FAD8E}" destId="{6FD215D9-FBC9-4111-8711-4D3460F1137F}" srcOrd="0" destOrd="0" presId="urn:microsoft.com/office/officeart/2005/8/layout/hierarchy2"/>
    <dgm:cxn modelId="{9A7ABDCA-874A-4685-AFC2-7C5731F2EE92}" type="presParOf" srcId="{D93A2CFC-9E11-4B9B-A605-2582207FAD8E}" destId="{CF4C6CD3-A5D0-4565-8007-A2C6F947DB5A}"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00C12-7C88-4AA6-960D-D72FDE5A0811}">
      <dsp:nvSpPr>
        <dsp:cNvPr id="0" name=""/>
        <dsp:cNvSpPr/>
      </dsp:nvSpPr>
      <dsp:spPr>
        <a:xfrm>
          <a:off x="129607" y="1618790"/>
          <a:ext cx="2811343" cy="140567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D" sz="1800" kern="1200"/>
            <a:t>1. Pentingnya Manajemen Pendidikan</a:t>
          </a:r>
        </a:p>
      </dsp:txBody>
      <dsp:txXfrm>
        <a:off x="170778" y="1659961"/>
        <a:ext cx="2729001" cy="1323329"/>
      </dsp:txXfrm>
    </dsp:sp>
    <dsp:sp modelId="{DB3A3807-BCDA-4542-BE44-AF0E19D667EF}">
      <dsp:nvSpPr>
        <dsp:cNvPr id="0" name=""/>
        <dsp:cNvSpPr/>
      </dsp:nvSpPr>
      <dsp:spPr>
        <a:xfrm rot="18289469">
          <a:off x="2518622" y="1486118"/>
          <a:ext cx="1969195" cy="54492"/>
        </a:xfrm>
        <a:custGeom>
          <a:avLst/>
          <a:gdLst/>
          <a:ahLst/>
          <a:cxnLst/>
          <a:rect l="0" t="0" r="0" b="0"/>
          <a:pathLst>
            <a:path>
              <a:moveTo>
                <a:pt x="0" y="27246"/>
              </a:moveTo>
              <a:lnTo>
                <a:pt x="1969195" y="2724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ID" sz="700" kern="1200"/>
        </a:p>
      </dsp:txBody>
      <dsp:txXfrm>
        <a:off x="3453990" y="1464134"/>
        <a:ext cx="98459" cy="98459"/>
      </dsp:txXfrm>
    </dsp:sp>
    <dsp:sp modelId="{CD0F0274-D8CC-4E26-8E47-9D37C412C3A2}">
      <dsp:nvSpPr>
        <dsp:cNvPr id="0" name=""/>
        <dsp:cNvSpPr/>
      </dsp:nvSpPr>
      <dsp:spPr>
        <a:xfrm>
          <a:off x="4065488" y="2267"/>
          <a:ext cx="2811343" cy="140567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D" sz="1800" kern="1200"/>
            <a:t>Manajemen pendidikan memengaruhi pelaksanaan proses pembelajaran.</a:t>
          </a:r>
        </a:p>
      </dsp:txBody>
      <dsp:txXfrm>
        <a:off x="4106659" y="43438"/>
        <a:ext cx="2729001" cy="1323329"/>
      </dsp:txXfrm>
    </dsp:sp>
    <dsp:sp modelId="{EA975131-93A2-45A4-8D42-0C32DBBF61EF}">
      <dsp:nvSpPr>
        <dsp:cNvPr id="0" name=""/>
        <dsp:cNvSpPr/>
      </dsp:nvSpPr>
      <dsp:spPr>
        <a:xfrm>
          <a:off x="2940951" y="2294379"/>
          <a:ext cx="1124537" cy="54492"/>
        </a:xfrm>
        <a:custGeom>
          <a:avLst/>
          <a:gdLst/>
          <a:ahLst/>
          <a:cxnLst/>
          <a:rect l="0" t="0" r="0" b="0"/>
          <a:pathLst>
            <a:path>
              <a:moveTo>
                <a:pt x="0" y="27246"/>
              </a:moveTo>
              <a:lnTo>
                <a:pt x="1124537" y="2724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p>
      </dsp:txBody>
      <dsp:txXfrm>
        <a:off x="3475106" y="2293512"/>
        <a:ext cx="56226" cy="56226"/>
      </dsp:txXfrm>
    </dsp:sp>
    <dsp:sp modelId="{DD9C1D4B-67BB-479B-AE9B-657556CA99C3}">
      <dsp:nvSpPr>
        <dsp:cNvPr id="0" name=""/>
        <dsp:cNvSpPr/>
      </dsp:nvSpPr>
      <dsp:spPr>
        <a:xfrm>
          <a:off x="4065488" y="1618790"/>
          <a:ext cx="2811343" cy="140567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D" sz="1800" kern="1200"/>
            <a:t>Meningkatkan kinerja guru dan tenaga kependidikan.</a:t>
          </a:r>
        </a:p>
      </dsp:txBody>
      <dsp:txXfrm>
        <a:off x="4106659" y="1659961"/>
        <a:ext cx="2729001" cy="1323329"/>
      </dsp:txXfrm>
    </dsp:sp>
    <dsp:sp modelId="{2DBA2725-6503-4F14-8527-F43043F52F7A}">
      <dsp:nvSpPr>
        <dsp:cNvPr id="0" name=""/>
        <dsp:cNvSpPr/>
      </dsp:nvSpPr>
      <dsp:spPr>
        <a:xfrm rot="3310531">
          <a:off x="2518622" y="3102641"/>
          <a:ext cx="1969195" cy="54492"/>
        </a:xfrm>
        <a:custGeom>
          <a:avLst/>
          <a:gdLst/>
          <a:ahLst/>
          <a:cxnLst/>
          <a:rect l="0" t="0" r="0" b="0"/>
          <a:pathLst>
            <a:path>
              <a:moveTo>
                <a:pt x="0" y="27246"/>
              </a:moveTo>
              <a:lnTo>
                <a:pt x="1969195" y="2724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ID" sz="700" kern="1200"/>
        </a:p>
      </dsp:txBody>
      <dsp:txXfrm>
        <a:off x="3453990" y="3080657"/>
        <a:ext cx="98459" cy="98459"/>
      </dsp:txXfrm>
    </dsp:sp>
    <dsp:sp modelId="{58F2AC70-9E89-4B64-A511-6DCD1DB28175}">
      <dsp:nvSpPr>
        <dsp:cNvPr id="0" name=""/>
        <dsp:cNvSpPr/>
      </dsp:nvSpPr>
      <dsp:spPr>
        <a:xfrm>
          <a:off x="4065488" y="3235312"/>
          <a:ext cx="2811343" cy="140567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D" sz="1800" kern="1200" dirty="0" err="1"/>
            <a:t>Berhubungan</a:t>
          </a:r>
          <a:r>
            <a:rPr lang="en-ID" sz="1800" kern="1200" dirty="0"/>
            <a:t> </a:t>
          </a:r>
          <a:r>
            <a:rPr lang="en-ID" sz="1800" kern="1200" dirty="0" err="1"/>
            <a:t>dengan</a:t>
          </a:r>
          <a:r>
            <a:rPr lang="en-ID" sz="1800" kern="1200" dirty="0"/>
            <a:t> </a:t>
          </a:r>
          <a:r>
            <a:rPr lang="en-ID" sz="1800" kern="1200" dirty="0" err="1"/>
            <a:t>banyak</a:t>
          </a:r>
          <a:r>
            <a:rPr lang="en-ID" sz="1800" kern="1200" dirty="0"/>
            <a:t> </a:t>
          </a:r>
          <a:r>
            <a:rPr lang="en-ID" sz="1800" kern="1200" dirty="0" err="1"/>
            <a:t>permasalahan</a:t>
          </a:r>
          <a:r>
            <a:rPr lang="en-ID" sz="1800" kern="1200" dirty="0"/>
            <a:t> </a:t>
          </a:r>
          <a:r>
            <a:rPr lang="en-ID" sz="1800" kern="1200" dirty="0" err="1"/>
            <a:t>pendidikan</a:t>
          </a:r>
          <a:r>
            <a:rPr lang="en-ID" sz="1800" kern="1200" dirty="0"/>
            <a:t>.</a:t>
          </a:r>
        </a:p>
      </dsp:txBody>
      <dsp:txXfrm>
        <a:off x="4106659" y="3276483"/>
        <a:ext cx="2729001" cy="13233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15E7A-E3EF-4490-9F6F-B9259AD8237F}">
      <dsp:nvSpPr>
        <dsp:cNvPr id="0" name=""/>
        <dsp:cNvSpPr/>
      </dsp:nvSpPr>
      <dsp:spPr>
        <a:xfrm>
          <a:off x="5093" y="1382766"/>
          <a:ext cx="3291071" cy="164553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D" sz="1800" kern="1200"/>
            <a:t>Pengarahan/Penggerakan:</a:t>
          </a:r>
        </a:p>
      </dsp:txBody>
      <dsp:txXfrm>
        <a:off x="53289" y="1430962"/>
        <a:ext cx="3194679" cy="1549143"/>
      </dsp:txXfrm>
    </dsp:sp>
    <dsp:sp modelId="{AD4D5664-C4C6-4F6C-87C3-68AB174652B4}">
      <dsp:nvSpPr>
        <dsp:cNvPr id="0" name=""/>
        <dsp:cNvSpPr/>
      </dsp:nvSpPr>
      <dsp:spPr>
        <a:xfrm rot="19457599">
          <a:off x="3143785" y="1698868"/>
          <a:ext cx="1621186" cy="67148"/>
        </a:xfrm>
        <a:custGeom>
          <a:avLst/>
          <a:gdLst/>
          <a:ahLst/>
          <a:cxnLst/>
          <a:rect l="0" t="0" r="0" b="0"/>
          <a:pathLst>
            <a:path>
              <a:moveTo>
                <a:pt x="0" y="33574"/>
              </a:moveTo>
              <a:lnTo>
                <a:pt x="1621186" y="3357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p>
      </dsp:txBody>
      <dsp:txXfrm>
        <a:off x="3913848" y="1691913"/>
        <a:ext cx="81059" cy="81059"/>
      </dsp:txXfrm>
    </dsp:sp>
    <dsp:sp modelId="{FC9C9714-56CD-466F-B302-0AC1AAD57B29}">
      <dsp:nvSpPr>
        <dsp:cNvPr id="0" name=""/>
        <dsp:cNvSpPr/>
      </dsp:nvSpPr>
      <dsp:spPr>
        <a:xfrm>
          <a:off x="4612592" y="436583"/>
          <a:ext cx="3291071" cy="164553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D" sz="1800" kern="1200"/>
            <a:t>Kepemimpinan dalam menggerakkan anggota sekolah.</a:t>
          </a:r>
        </a:p>
      </dsp:txBody>
      <dsp:txXfrm>
        <a:off x="4660788" y="484779"/>
        <a:ext cx="3194679" cy="1549143"/>
      </dsp:txXfrm>
    </dsp:sp>
    <dsp:sp modelId="{EE7730AE-2E35-41D6-9BBA-C7EF8AE52C85}">
      <dsp:nvSpPr>
        <dsp:cNvPr id="0" name=""/>
        <dsp:cNvSpPr/>
      </dsp:nvSpPr>
      <dsp:spPr>
        <a:xfrm rot="2142401">
          <a:off x="3143785" y="2645051"/>
          <a:ext cx="1621186" cy="67148"/>
        </a:xfrm>
        <a:custGeom>
          <a:avLst/>
          <a:gdLst/>
          <a:ahLst/>
          <a:cxnLst/>
          <a:rect l="0" t="0" r="0" b="0"/>
          <a:pathLst>
            <a:path>
              <a:moveTo>
                <a:pt x="0" y="33574"/>
              </a:moveTo>
              <a:lnTo>
                <a:pt x="1621186" y="3357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p>
      </dsp:txBody>
      <dsp:txXfrm>
        <a:off x="3913848" y="2638096"/>
        <a:ext cx="81059" cy="81059"/>
      </dsp:txXfrm>
    </dsp:sp>
    <dsp:sp modelId="{09F39A8B-3D3A-4766-A283-6B12ADF6B786}">
      <dsp:nvSpPr>
        <dsp:cNvPr id="0" name=""/>
        <dsp:cNvSpPr/>
      </dsp:nvSpPr>
      <dsp:spPr>
        <a:xfrm>
          <a:off x="4612592" y="2328949"/>
          <a:ext cx="3291071" cy="164553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D" sz="1800" kern="1200" dirty="0" err="1"/>
            <a:t>Memotivasi</a:t>
          </a:r>
          <a:r>
            <a:rPr lang="en-ID" sz="1800" kern="1200" dirty="0"/>
            <a:t> dan </a:t>
          </a:r>
          <a:r>
            <a:rPr lang="en-ID" sz="1800" kern="1200" dirty="0" err="1"/>
            <a:t>mengarahkan</a:t>
          </a:r>
          <a:r>
            <a:rPr lang="en-ID" sz="1800" kern="1200" dirty="0"/>
            <a:t> </a:t>
          </a:r>
          <a:r>
            <a:rPr lang="en-ID" sz="1800" kern="1200" dirty="0" err="1"/>
            <a:t>personil</a:t>
          </a:r>
          <a:r>
            <a:rPr lang="en-ID" sz="1800" kern="1200" dirty="0"/>
            <a:t> </a:t>
          </a:r>
          <a:r>
            <a:rPr lang="en-ID" sz="1800" kern="1200" dirty="0" err="1"/>
            <a:t>untuk</a:t>
          </a:r>
          <a:r>
            <a:rPr lang="en-ID" sz="1800" kern="1200" dirty="0"/>
            <a:t> </a:t>
          </a:r>
          <a:r>
            <a:rPr lang="en-ID" sz="1800" kern="1200" dirty="0" err="1"/>
            <a:t>bekerja</a:t>
          </a:r>
          <a:r>
            <a:rPr lang="en-ID" sz="1800" kern="1200" dirty="0"/>
            <a:t> </a:t>
          </a:r>
          <a:r>
            <a:rPr lang="en-ID" sz="1800" kern="1200" dirty="0" err="1"/>
            <a:t>sesuai</a:t>
          </a:r>
          <a:r>
            <a:rPr lang="en-ID" sz="1800" kern="1200" dirty="0"/>
            <a:t> </a:t>
          </a:r>
          <a:r>
            <a:rPr lang="en-ID" sz="1800" kern="1200" dirty="0" err="1"/>
            <a:t>tupoksi</a:t>
          </a:r>
          <a:r>
            <a:rPr lang="en-ID" sz="1800" kern="1200" dirty="0"/>
            <a:t>.</a:t>
          </a:r>
        </a:p>
      </dsp:txBody>
      <dsp:txXfrm>
        <a:off x="4660788" y="2377145"/>
        <a:ext cx="3194679" cy="154914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3EB10-D8B4-468F-A60C-6E4B217648CC}">
      <dsp:nvSpPr>
        <dsp:cNvPr id="0" name=""/>
        <dsp:cNvSpPr/>
      </dsp:nvSpPr>
      <dsp:spPr>
        <a:xfrm>
          <a:off x="391917" y="1611232"/>
          <a:ext cx="2794301" cy="139715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D" sz="2000" kern="1200"/>
            <a:t>Pengawasan:</a:t>
          </a:r>
        </a:p>
      </dsp:txBody>
      <dsp:txXfrm>
        <a:off x="432838" y="1652153"/>
        <a:ext cx="2712459" cy="1315308"/>
      </dsp:txXfrm>
    </dsp:sp>
    <dsp:sp modelId="{3234EB05-4E98-4C21-89AF-4FEBEA87F697}">
      <dsp:nvSpPr>
        <dsp:cNvPr id="0" name=""/>
        <dsp:cNvSpPr/>
      </dsp:nvSpPr>
      <dsp:spPr>
        <a:xfrm rot="18289469">
          <a:off x="2766449" y="1479226"/>
          <a:ext cx="1957258" cy="54438"/>
        </a:xfrm>
        <a:custGeom>
          <a:avLst/>
          <a:gdLst/>
          <a:ahLst/>
          <a:cxnLst/>
          <a:rect l="0" t="0" r="0" b="0"/>
          <a:pathLst>
            <a:path>
              <a:moveTo>
                <a:pt x="0" y="27219"/>
              </a:moveTo>
              <a:lnTo>
                <a:pt x="1957258" y="2721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ID" sz="700" kern="1200"/>
        </a:p>
      </dsp:txBody>
      <dsp:txXfrm>
        <a:off x="3696147" y="1457514"/>
        <a:ext cx="97862" cy="97862"/>
      </dsp:txXfrm>
    </dsp:sp>
    <dsp:sp modelId="{AF5D23A2-462B-44D2-B99C-E55F09D78695}">
      <dsp:nvSpPr>
        <dsp:cNvPr id="0" name=""/>
        <dsp:cNvSpPr/>
      </dsp:nvSpPr>
      <dsp:spPr>
        <a:xfrm>
          <a:off x="4303939" y="4509"/>
          <a:ext cx="2794301" cy="139715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D" sz="2000" kern="1200"/>
            <a:t>Digitalisasi pengawasan.</a:t>
          </a:r>
        </a:p>
      </dsp:txBody>
      <dsp:txXfrm>
        <a:off x="4344860" y="45430"/>
        <a:ext cx="2712459" cy="1315308"/>
      </dsp:txXfrm>
    </dsp:sp>
    <dsp:sp modelId="{16441E67-8D95-4708-A073-F4DBFBE75FBC}">
      <dsp:nvSpPr>
        <dsp:cNvPr id="0" name=""/>
        <dsp:cNvSpPr/>
      </dsp:nvSpPr>
      <dsp:spPr>
        <a:xfrm>
          <a:off x="3186218" y="2282588"/>
          <a:ext cx="1117720" cy="54438"/>
        </a:xfrm>
        <a:custGeom>
          <a:avLst/>
          <a:gdLst/>
          <a:ahLst/>
          <a:cxnLst/>
          <a:rect l="0" t="0" r="0" b="0"/>
          <a:pathLst>
            <a:path>
              <a:moveTo>
                <a:pt x="0" y="27219"/>
              </a:moveTo>
              <a:lnTo>
                <a:pt x="1117720" y="2721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D" sz="600" kern="1200"/>
        </a:p>
      </dsp:txBody>
      <dsp:txXfrm>
        <a:off x="3717135" y="2281864"/>
        <a:ext cx="55886" cy="55886"/>
      </dsp:txXfrm>
    </dsp:sp>
    <dsp:sp modelId="{87D2BB9C-AEDC-42EE-B9E9-C2AE8CAA8B3C}">
      <dsp:nvSpPr>
        <dsp:cNvPr id="0" name=""/>
        <dsp:cNvSpPr/>
      </dsp:nvSpPr>
      <dsp:spPr>
        <a:xfrm>
          <a:off x="4303939" y="1611232"/>
          <a:ext cx="2794301" cy="139715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D" sz="2000" kern="1200"/>
            <a:t>Pengawasan eksternal dan internal.</a:t>
          </a:r>
        </a:p>
      </dsp:txBody>
      <dsp:txXfrm>
        <a:off x="4344860" y="1652153"/>
        <a:ext cx="2712459" cy="1315308"/>
      </dsp:txXfrm>
    </dsp:sp>
    <dsp:sp modelId="{8DD4FB5B-DD94-4E76-8FBE-6C36056095B0}">
      <dsp:nvSpPr>
        <dsp:cNvPr id="0" name=""/>
        <dsp:cNvSpPr/>
      </dsp:nvSpPr>
      <dsp:spPr>
        <a:xfrm rot="3310531">
          <a:off x="2766449" y="3085950"/>
          <a:ext cx="1957258" cy="54438"/>
        </a:xfrm>
        <a:custGeom>
          <a:avLst/>
          <a:gdLst/>
          <a:ahLst/>
          <a:cxnLst/>
          <a:rect l="0" t="0" r="0" b="0"/>
          <a:pathLst>
            <a:path>
              <a:moveTo>
                <a:pt x="0" y="27219"/>
              </a:moveTo>
              <a:lnTo>
                <a:pt x="1957258" y="2721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ID" sz="700" kern="1200"/>
        </a:p>
      </dsp:txBody>
      <dsp:txXfrm>
        <a:off x="3696147" y="3064238"/>
        <a:ext cx="97862" cy="97862"/>
      </dsp:txXfrm>
    </dsp:sp>
    <dsp:sp modelId="{DC1E080F-81FB-4C34-9FFC-8A32764465A9}">
      <dsp:nvSpPr>
        <dsp:cNvPr id="0" name=""/>
        <dsp:cNvSpPr/>
      </dsp:nvSpPr>
      <dsp:spPr>
        <a:xfrm>
          <a:off x="4303939" y="3217956"/>
          <a:ext cx="2794301" cy="139715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D" sz="2000" kern="1200"/>
            <a:t>Memastikan pelaksanaan rencana sesuai dengan yang telah ditetapkan.</a:t>
          </a:r>
        </a:p>
      </dsp:txBody>
      <dsp:txXfrm>
        <a:off x="4344860" y="3258877"/>
        <a:ext cx="2712459" cy="131530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E26D5-7A8F-462A-A033-D82BB3D46E64}">
      <dsp:nvSpPr>
        <dsp:cNvPr id="0" name=""/>
        <dsp:cNvSpPr/>
      </dsp:nvSpPr>
      <dsp:spPr>
        <a:xfrm>
          <a:off x="1234164" y="1908499"/>
          <a:ext cx="1244081" cy="110649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D" sz="1400" kern="1200" dirty="0" err="1"/>
            <a:t>Bidang</a:t>
          </a:r>
          <a:r>
            <a:rPr lang="en-ID" sz="1400" kern="1200" dirty="0"/>
            <a:t> </a:t>
          </a:r>
          <a:r>
            <a:rPr lang="en-ID" sz="1400" kern="1200" dirty="0" err="1"/>
            <a:t>Garapan</a:t>
          </a:r>
          <a:r>
            <a:rPr lang="en-ID" sz="1400" kern="1200" dirty="0"/>
            <a:t> </a:t>
          </a:r>
          <a:r>
            <a:rPr lang="en-ID" sz="1400" kern="1200" dirty="0" err="1"/>
            <a:t>Manajemen</a:t>
          </a:r>
          <a:r>
            <a:rPr lang="en-ID" sz="1400" kern="1200" dirty="0"/>
            <a:t> Pendidikan:</a:t>
          </a:r>
        </a:p>
      </dsp:txBody>
      <dsp:txXfrm>
        <a:off x="1266572" y="1940907"/>
        <a:ext cx="1179265" cy="1041676"/>
      </dsp:txXfrm>
    </dsp:sp>
    <dsp:sp modelId="{F67DAC7E-47C1-4FF3-8350-4AF29E46069D}">
      <dsp:nvSpPr>
        <dsp:cNvPr id="0" name=""/>
        <dsp:cNvSpPr/>
      </dsp:nvSpPr>
      <dsp:spPr>
        <a:xfrm rot="16983315">
          <a:off x="1625571" y="1377355"/>
          <a:ext cx="2202981" cy="22741"/>
        </a:xfrm>
        <a:custGeom>
          <a:avLst/>
          <a:gdLst/>
          <a:ahLst/>
          <a:cxnLst/>
          <a:rect l="0" t="0" r="0" b="0"/>
          <a:pathLst>
            <a:path>
              <a:moveTo>
                <a:pt x="0" y="11370"/>
              </a:moveTo>
              <a:lnTo>
                <a:pt x="2202981" y="1137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ID" sz="900" kern="1200"/>
        </a:p>
      </dsp:txBody>
      <dsp:txXfrm>
        <a:off x="2671987" y="1333651"/>
        <a:ext cx="110149" cy="110149"/>
      </dsp:txXfrm>
    </dsp:sp>
    <dsp:sp modelId="{DBF27023-C3F0-401D-AA1F-C7BC81218A97}">
      <dsp:nvSpPr>
        <dsp:cNvPr id="0" name=""/>
        <dsp:cNvSpPr/>
      </dsp:nvSpPr>
      <dsp:spPr>
        <a:xfrm>
          <a:off x="2975877" y="4685"/>
          <a:ext cx="2669872" cy="62204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ID" sz="1400" kern="1200" dirty="0"/>
            <a:t>1. </a:t>
          </a:r>
          <a:r>
            <a:rPr lang="en-ID" sz="1400" kern="1200" dirty="0" err="1"/>
            <a:t>Peserta</a:t>
          </a:r>
          <a:r>
            <a:rPr lang="en-ID" sz="1400" kern="1200" dirty="0"/>
            <a:t> </a:t>
          </a:r>
          <a:r>
            <a:rPr lang="en-ID" sz="1400" kern="1200" dirty="0" err="1"/>
            <a:t>didik</a:t>
          </a:r>
          <a:r>
            <a:rPr lang="en-ID" sz="1400" kern="1200" dirty="0"/>
            <a:t>.</a:t>
          </a:r>
        </a:p>
      </dsp:txBody>
      <dsp:txXfrm>
        <a:off x="2994096" y="22904"/>
        <a:ext cx="2633434" cy="585602"/>
      </dsp:txXfrm>
    </dsp:sp>
    <dsp:sp modelId="{E1119D52-C3E8-4C54-B022-86818B9D998B}">
      <dsp:nvSpPr>
        <dsp:cNvPr id="0" name=""/>
        <dsp:cNvSpPr/>
      </dsp:nvSpPr>
      <dsp:spPr>
        <a:xfrm rot="17350740">
          <a:off x="1969677" y="1735028"/>
          <a:ext cx="1514767" cy="22741"/>
        </a:xfrm>
        <a:custGeom>
          <a:avLst/>
          <a:gdLst/>
          <a:ahLst/>
          <a:cxnLst/>
          <a:rect l="0" t="0" r="0" b="0"/>
          <a:pathLst>
            <a:path>
              <a:moveTo>
                <a:pt x="0" y="11370"/>
              </a:moveTo>
              <a:lnTo>
                <a:pt x="1514767" y="1137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ID" sz="700" kern="1200"/>
        </a:p>
      </dsp:txBody>
      <dsp:txXfrm>
        <a:off x="2689192" y="1708530"/>
        <a:ext cx="75738" cy="75738"/>
      </dsp:txXfrm>
    </dsp:sp>
    <dsp:sp modelId="{A24B4E4C-F231-4AB4-AA73-72BAB4A89C26}">
      <dsp:nvSpPr>
        <dsp:cNvPr id="0" name=""/>
        <dsp:cNvSpPr/>
      </dsp:nvSpPr>
      <dsp:spPr>
        <a:xfrm>
          <a:off x="2975877" y="720032"/>
          <a:ext cx="2541533" cy="62204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ID" sz="1400" kern="1200" dirty="0"/>
            <a:t>2. Tenaga </a:t>
          </a:r>
          <a:r>
            <a:rPr lang="en-ID" sz="1400" kern="1200" dirty="0" err="1"/>
            <a:t>pendidik</a:t>
          </a:r>
          <a:r>
            <a:rPr lang="en-ID" sz="1400" kern="1200" dirty="0"/>
            <a:t> dan </a:t>
          </a:r>
          <a:r>
            <a:rPr lang="en-ID" sz="1400" kern="1200" dirty="0" err="1"/>
            <a:t>kependidikan</a:t>
          </a:r>
          <a:r>
            <a:rPr lang="en-ID" sz="1400" kern="1200" dirty="0"/>
            <a:t>.</a:t>
          </a:r>
        </a:p>
      </dsp:txBody>
      <dsp:txXfrm>
        <a:off x="2994096" y="738251"/>
        <a:ext cx="2505095" cy="585602"/>
      </dsp:txXfrm>
    </dsp:sp>
    <dsp:sp modelId="{05279644-95A9-445C-B3B4-604771C09841}">
      <dsp:nvSpPr>
        <dsp:cNvPr id="0" name=""/>
        <dsp:cNvSpPr/>
      </dsp:nvSpPr>
      <dsp:spPr>
        <a:xfrm rot="18289469">
          <a:off x="2291355" y="2092701"/>
          <a:ext cx="871412" cy="22741"/>
        </a:xfrm>
        <a:custGeom>
          <a:avLst/>
          <a:gdLst/>
          <a:ahLst/>
          <a:cxnLst/>
          <a:rect l="0" t="0" r="0" b="0"/>
          <a:pathLst>
            <a:path>
              <a:moveTo>
                <a:pt x="0" y="11370"/>
              </a:moveTo>
              <a:lnTo>
                <a:pt x="871412" y="1137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ID" sz="700" kern="1200"/>
        </a:p>
      </dsp:txBody>
      <dsp:txXfrm>
        <a:off x="2705276" y="2082287"/>
        <a:ext cx="43570" cy="43570"/>
      </dsp:txXfrm>
    </dsp:sp>
    <dsp:sp modelId="{5281D354-3EC0-4B9C-A620-C53FB789E290}">
      <dsp:nvSpPr>
        <dsp:cNvPr id="0" name=""/>
        <dsp:cNvSpPr/>
      </dsp:nvSpPr>
      <dsp:spPr>
        <a:xfrm>
          <a:off x="2975877" y="1435379"/>
          <a:ext cx="1244081" cy="62204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D" sz="1400" kern="1200"/>
            <a:t>3. Kurikulum.</a:t>
          </a:r>
        </a:p>
      </dsp:txBody>
      <dsp:txXfrm>
        <a:off x="2994096" y="1453598"/>
        <a:ext cx="1207643" cy="585602"/>
      </dsp:txXfrm>
    </dsp:sp>
    <dsp:sp modelId="{DF06E495-8E3A-40D2-988E-1F9A4CEB9AE8}">
      <dsp:nvSpPr>
        <dsp:cNvPr id="0" name=""/>
        <dsp:cNvSpPr/>
      </dsp:nvSpPr>
      <dsp:spPr>
        <a:xfrm>
          <a:off x="2478245" y="2450375"/>
          <a:ext cx="497632" cy="22741"/>
        </a:xfrm>
        <a:custGeom>
          <a:avLst/>
          <a:gdLst/>
          <a:ahLst/>
          <a:cxnLst/>
          <a:rect l="0" t="0" r="0" b="0"/>
          <a:pathLst>
            <a:path>
              <a:moveTo>
                <a:pt x="0" y="11370"/>
              </a:moveTo>
              <a:lnTo>
                <a:pt x="497632" y="1137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ID" sz="700" kern="1200"/>
        </a:p>
      </dsp:txBody>
      <dsp:txXfrm>
        <a:off x="2714620" y="2449305"/>
        <a:ext cx="24881" cy="24881"/>
      </dsp:txXfrm>
    </dsp:sp>
    <dsp:sp modelId="{600AB31A-BCD6-46B0-B514-2C0FAEEA1264}">
      <dsp:nvSpPr>
        <dsp:cNvPr id="0" name=""/>
        <dsp:cNvSpPr/>
      </dsp:nvSpPr>
      <dsp:spPr>
        <a:xfrm>
          <a:off x="2975877" y="2150725"/>
          <a:ext cx="2716040" cy="62204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ID" sz="1400" kern="1200" dirty="0"/>
            <a:t>4. </a:t>
          </a:r>
          <a:r>
            <a:rPr lang="en-ID" sz="1400" kern="1200" dirty="0" err="1"/>
            <a:t>Sarana</a:t>
          </a:r>
          <a:r>
            <a:rPr lang="en-ID" sz="1400" kern="1200" dirty="0"/>
            <a:t> dan </a:t>
          </a:r>
          <a:r>
            <a:rPr lang="en-ID" sz="1400" kern="1200" dirty="0" err="1"/>
            <a:t>prasarana</a:t>
          </a:r>
          <a:r>
            <a:rPr lang="en-ID" sz="1400" kern="1200" dirty="0"/>
            <a:t>.</a:t>
          </a:r>
        </a:p>
      </dsp:txBody>
      <dsp:txXfrm>
        <a:off x="2994096" y="2168944"/>
        <a:ext cx="2679602" cy="585602"/>
      </dsp:txXfrm>
    </dsp:sp>
    <dsp:sp modelId="{2B016427-8C6F-4C12-856B-D3855F2DD349}">
      <dsp:nvSpPr>
        <dsp:cNvPr id="0" name=""/>
        <dsp:cNvSpPr/>
      </dsp:nvSpPr>
      <dsp:spPr>
        <a:xfrm rot="3310531">
          <a:off x="2291355" y="2808048"/>
          <a:ext cx="871412" cy="22741"/>
        </a:xfrm>
        <a:custGeom>
          <a:avLst/>
          <a:gdLst/>
          <a:ahLst/>
          <a:cxnLst/>
          <a:rect l="0" t="0" r="0" b="0"/>
          <a:pathLst>
            <a:path>
              <a:moveTo>
                <a:pt x="0" y="11370"/>
              </a:moveTo>
              <a:lnTo>
                <a:pt x="871412" y="1137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ID" sz="700" kern="1200"/>
        </a:p>
      </dsp:txBody>
      <dsp:txXfrm>
        <a:off x="2705276" y="2797634"/>
        <a:ext cx="43570" cy="43570"/>
      </dsp:txXfrm>
    </dsp:sp>
    <dsp:sp modelId="{967489F2-0FBC-42E4-A7AC-A86BFA4177C0}">
      <dsp:nvSpPr>
        <dsp:cNvPr id="0" name=""/>
        <dsp:cNvSpPr/>
      </dsp:nvSpPr>
      <dsp:spPr>
        <a:xfrm>
          <a:off x="2975877" y="2866072"/>
          <a:ext cx="2379106" cy="62204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ID" sz="1400" kern="1200" dirty="0"/>
            <a:t>5. </a:t>
          </a:r>
          <a:r>
            <a:rPr lang="en-ID" sz="1400" kern="1200" dirty="0" err="1"/>
            <a:t>Pembiayaan</a:t>
          </a:r>
          <a:r>
            <a:rPr lang="en-ID" sz="1400" kern="1200" dirty="0"/>
            <a:t> </a:t>
          </a:r>
          <a:r>
            <a:rPr lang="en-ID" sz="1400" kern="1200" dirty="0" err="1"/>
            <a:t>atau</a:t>
          </a:r>
          <a:r>
            <a:rPr lang="en-ID" sz="1400" kern="1200" dirty="0"/>
            <a:t> </a:t>
          </a:r>
          <a:r>
            <a:rPr lang="en-ID" sz="1400" kern="1200" dirty="0" err="1"/>
            <a:t>penganggaran</a:t>
          </a:r>
          <a:r>
            <a:rPr lang="en-ID" sz="1400" kern="1200" dirty="0"/>
            <a:t>.</a:t>
          </a:r>
        </a:p>
      </dsp:txBody>
      <dsp:txXfrm>
        <a:off x="2994096" y="2884291"/>
        <a:ext cx="2342668" cy="585602"/>
      </dsp:txXfrm>
    </dsp:sp>
    <dsp:sp modelId="{B20239C2-69B3-446D-A390-9B860DF516AA}">
      <dsp:nvSpPr>
        <dsp:cNvPr id="0" name=""/>
        <dsp:cNvSpPr/>
      </dsp:nvSpPr>
      <dsp:spPr>
        <a:xfrm rot="4249260">
          <a:off x="1969677" y="3165721"/>
          <a:ext cx="1514767" cy="22741"/>
        </a:xfrm>
        <a:custGeom>
          <a:avLst/>
          <a:gdLst/>
          <a:ahLst/>
          <a:cxnLst/>
          <a:rect l="0" t="0" r="0" b="0"/>
          <a:pathLst>
            <a:path>
              <a:moveTo>
                <a:pt x="0" y="11370"/>
              </a:moveTo>
              <a:lnTo>
                <a:pt x="1514767" y="1137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ID" sz="700" kern="1200"/>
        </a:p>
      </dsp:txBody>
      <dsp:txXfrm>
        <a:off x="2689192" y="3139223"/>
        <a:ext cx="75738" cy="75738"/>
      </dsp:txXfrm>
    </dsp:sp>
    <dsp:sp modelId="{66D2BE1C-8BE5-4A80-BA89-485561705520}">
      <dsp:nvSpPr>
        <dsp:cNvPr id="0" name=""/>
        <dsp:cNvSpPr/>
      </dsp:nvSpPr>
      <dsp:spPr>
        <a:xfrm>
          <a:off x="2975877" y="3581419"/>
          <a:ext cx="2762208" cy="62204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ID" sz="1400" kern="1200" dirty="0"/>
            <a:t>6. </a:t>
          </a:r>
          <a:r>
            <a:rPr lang="en-ID" sz="1400" kern="1200" dirty="0" err="1"/>
            <a:t>Ketatalaksanaan</a:t>
          </a:r>
          <a:r>
            <a:rPr lang="en-ID" sz="1400" kern="1200" dirty="0"/>
            <a:t> </a:t>
          </a:r>
          <a:r>
            <a:rPr lang="en-ID" sz="1400" kern="1200" dirty="0" err="1"/>
            <a:t>pendidikan</a:t>
          </a:r>
          <a:r>
            <a:rPr lang="en-ID" sz="1400" kern="1200" dirty="0"/>
            <a:t>.</a:t>
          </a:r>
        </a:p>
      </dsp:txBody>
      <dsp:txXfrm>
        <a:off x="2994096" y="3599638"/>
        <a:ext cx="2725770" cy="585602"/>
      </dsp:txXfrm>
    </dsp:sp>
    <dsp:sp modelId="{C32D9EBD-633C-414D-8F63-F092656586A2}">
      <dsp:nvSpPr>
        <dsp:cNvPr id="0" name=""/>
        <dsp:cNvSpPr/>
      </dsp:nvSpPr>
      <dsp:spPr>
        <a:xfrm rot="4616685">
          <a:off x="1625571" y="3523395"/>
          <a:ext cx="2202981" cy="22741"/>
        </a:xfrm>
        <a:custGeom>
          <a:avLst/>
          <a:gdLst/>
          <a:ahLst/>
          <a:cxnLst/>
          <a:rect l="0" t="0" r="0" b="0"/>
          <a:pathLst>
            <a:path>
              <a:moveTo>
                <a:pt x="0" y="11370"/>
              </a:moveTo>
              <a:lnTo>
                <a:pt x="2202981" y="1137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ID" sz="900" kern="1200"/>
        </a:p>
      </dsp:txBody>
      <dsp:txXfrm>
        <a:off x="2671987" y="3479691"/>
        <a:ext cx="110149" cy="110149"/>
      </dsp:txXfrm>
    </dsp:sp>
    <dsp:sp modelId="{615D213A-4522-406A-BE2D-D70113499AC2}">
      <dsp:nvSpPr>
        <dsp:cNvPr id="0" name=""/>
        <dsp:cNvSpPr/>
      </dsp:nvSpPr>
      <dsp:spPr>
        <a:xfrm>
          <a:off x="2975877" y="4296765"/>
          <a:ext cx="2936715" cy="62204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ID" sz="1400" kern="1200" dirty="0"/>
            <a:t>7. </a:t>
          </a:r>
          <a:r>
            <a:rPr lang="en-ID" sz="1400" kern="1200" dirty="0" err="1"/>
            <a:t>Hubungan</a:t>
          </a:r>
          <a:r>
            <a:rPr lang="en-ID" sz="1400" kern="1200" dirty="0"/>
            <a:t> </a:t>
          </a:r>
          <a:r>
            <a:rPr lang="en-ID" sz="1400" kern="1200" dirty="0" err="1"/>
            <a:t>sekolah</a:t>
          </a:r>
          <a:r>
            <a:rPr lang="en-ID" sz="1400" kern="1200" dirty="0"/>
            <a:t> dan </a:t>
          </a:r>
          <a:r>
            <a:rPr lang="en-ID" sz="1400" kern="1200" dirty="0" err="1"/>
            <a:t>masyarakat</a:t>
          </a:r>
          <a:r>
            <a:rPr lang="en-ID" sz="1400" kern="1200" dirty="0"/>
            <a:t>.</a:t>
          </a:r>
        </a:p>
      </dsp:txBody>
      <dsp:txXfrm>
        <a:off x="2994096" y="4314984"/>
        <a:ext cx="2900277" cy="5856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79C17-FA31-48F2-B571-1E27B9E537C3}">
      <dsp:nvSpPr>
        <dsp:cNvPr id="0" name=""/>
        <dsp:cNvSpPr/>
      </dsp:nvSpPr>
      <dsp:spPr>
        <a:xfrm>
          <a:off x="1152523" y="2642931"/>
          <a:ext cx="1669039" cy="83451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D" sz="1200" kern="1200"/>
            <a:t>Perbedaan Administrasi dan Manajemen:</a:t>
          </a:r>
        </a:p>
      </dsp:txBody>
      <dsp:txXfrm>
        <a:off x="1176965" y="2667373"/>
        <a:ext cx="1620155" cy="785635"/>
      </dsp:txXfrm>
    </dsp:sp>
    <dsp:sp modelId="{0CDE889B-6500-449D-AE1A-F3F2A8F47040}">
      <dsp:nvSpPr>
        <dsp:cNvPr id="0" name=""/>
        <dsp:cNvSpPr/>
      </dsp:nvSpPr>
      <dsp:spPr>
        <a:xfrm rot="17500715">
          <a:off x="2251720" y="2205902"/>
          <a:ext cx="1807300" cy="29107"/>
        </a:xfrm>
        <a:custGeom>
          <a:avLst/>
          <a:gdLst/>
          <a:ahLst/>
          <a:cxnLst/>
          <a:rect l="0" t="0" r="0" b="0"/>
          <a:pathLst>
            <a:path>
              <a:moveTo>
                <a:pt x="0" y="14553"/>
              </a:moveTo>
              <a:lnTo>
                <a:pt x="1807300" y="1455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ID" sz="1050" kern="1200"/>
        </a:p>
      </dsp:txBody>
      <dsp:txXfrm>
        <a:off x="3110188" y="2175273"/>
        <a:ext cx="90365" cy="90365"/>
      </dsp:txXfrm>
    </dsp:sp>
    <dsp:sp modelId="{40296224-42A4-47D4-9604-95D67B040D4B}">
      <dsp:nvSpPr>
        <dsp:cNvPr id="0" name=""/>
        <dsp:cNvSpPr/>
      </dsp:nvSpPr>
      <dsp:spPr>
        <a:xfrm>
          <a:off x="3489178" y="963460"/>
          <a:ext cx="1669039" cy="83451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D" sz="1200" kern="1200"/>
            <a:t>Pendapat 1: Administrasi lebih luas dari manajemen.</a:t>
          </a:r>
        </a:p>
      </dsp:txBody>
      <dsp:txXfrm>
        <a:off x="3513620" y="987902"/>
        <a:ext cx="1620155" cy="785635"/>
      </dsp:txXfrm>
    </dsp:sp>
    <dsp:sp modelId="{A729BEBB-4906-42F9-AF14-3008EB38ABCA}">
      <dsp:nvSpPr>
        <dsp:cNvPr id="0" name=""/>
        <dsp:cNvSpPr/>
      </dsp:nvSpPr>
      <dsp:spPr>
        <a:xfrm rot="18289469">
          <a:off x="4907489" y="886317"/>
          <a:ext cx="1169072" cy="29107"/>
        </a:xfrm>
        <a:custGeom>
          <a:avLst/>
          <a:gdLst/>
          <a:ahLst/>
          <a:cxnLst/>
          <a:rect l="0" t="0" r="0" b="0"/>
          <a:pathLst>
            <a:path>
              <a:moveTo>
                <a:pt x="0" y="14553"/>
              </a:moveTo>
              <a:lnTo>
                <a:pt x="1169072" y="1455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ID" sz="1000" kern="1200"/>
        </a:p>
      </dsp:txBody>
      <dsp:txXfrm>
        <a:off x="5462799" y="871644"/>
        <a:ext cx="58453" cy="58453"/>
      </dsp:txXfrm>
    </dsp:sp>
    <dsp:sp modelId="{02B3304F-4ACC-4766-B9B7-BEC4794D03AD}">
      <dsp:nvSpPr>
        <dsp:cNvPr id="0" name=""/>
        <dsp:cNvSpPr/>
      </dsp:nvSpPr>
      <dsp:spPr>
        <a:xfrm>
          <a:off x="5825833" y="3762"/>
          <a:ext cx="1669039" cy="83451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D" sz="1200" kern="1200"/>
            <a:t>Administrasi mencakup organisasi dan manajemen.</a:t>
          </a:r>
        </a:p>
      </dsp:txBody>
      <dsp:txXfrm>
        <a:off x="5850275" y="28204"/>
        <a:ext cx="1620155" cy="785635"/>
      </dsp:txXfrm>
    </dsp:sp>
    <dsp:sp modelId="{8BDFEB96-303B-4897-B44D-738E6FC3FE15}">
      <dsp:nvSpPr>
        <dsp:cNvPr id="0" name=""/>
        <dsp:cNvSpPr/>
      </dsp:nvSpPr>
      <dsp:spPr>
        <a:xfrm>
          <a:off x="5158218" y="1366166"/>
          <a:ext cx="667615" cy="29107"/>
        </a:xfrm>
        <a:custGeom>
          <a:avLst/>
          <a:gdLst/>
          <a:ahLst/>
          <a:cxnLst/>
          <a:rect l="0" t="0" r="0" b="0"/>
          <a:pathLst>
            <a:path>
              <a:moveTo>
                <a:pt x="0" y="14553"/>
              </a:moveTo>
              <a:lnTo>
                <a:pt x="667615" y="1455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ID" sz="1000" kern="1200"/>
        </a:p>
      </dsp:txBody>
      <dsp:txXfrm>
        <a:off x="5475335" y="1364029"/>
        <a:ext cx="33380" cy="33380"/>
      </dsp:txXfrm>
    </dsp:sp>
    <dsp:sp modelId="{5513097D-CB96-4F37-B89D-96CAD1411AE9}">
      <dsp:nvSpPr>
        <dsp:cNvPr id="0" name=""/>
        <dsp:cNvSpPr/>
      </dsp:nvSpPr>
      <dsp:spPr>
        <a:xfrm>
          <a:off x="5825833" y="963460"/>
          <a:ext cx="1669039" cy="83451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D" sz="1200" kern="1200"/>
            <a:t>Administrasi menentukan tujuan, manajemen mencapai tujuan.</a:t>
          </a:r>
        </a:p>
      </dsp:txBody>
      <dsp:txXfrm>
        <a:off x="5850275" y="987902"/>
        <a:ext cx="1620155" cy="785635"/>
      </dsp:txXfrm>
    </dsp:sp>
    <dsp:sp modelId="{0B181253-0802-43D0-B334-77DA39D3CFB2}">
      <dsp:nvSpPr>
        <dsp:cNvPr id="0" name=""/>
        <dsp:cNvSpPr/>
      </dsp:nvSpPr>
      <dsp:spPr>
        <a:xfrm rot="3310531">
          <a:off x="4907489" y="1846015"/>
          <a:ext cx="1169072" cy="29107"/>
        </a:xfrm>
        <a:custGeom>
          <a:avLst/>
          <a:gdLst/>
          <a:ahLst/>
          <a:cxnLst/>
          <a:rect l="0" t="0" r="0" b="0"/>
          <a:pathLst>
            <a:path>
              <a:moveTo>
                <a:pt x="0" y="14553"/>
              </a:moveTo>
              <a:lnTo>
                <a:pt x="1169072" y="1455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ID" sz="1000" kern="1200"/>
        </a:p>
      </dsp:txBody>
      <dsp:txXfrm>
        <a:off x="5462799" y="1831342"/>
        <a:ext cx="58453" cy="58453"/>
      </dsp:txXfrm>
    </dsp:sp>
    <dsp:sp modelId="{FDE9FF6E-0825-4E77-BDD8-F894FF4DCED9}">
      <dsp:nvSpPr>
        <dsp:cNvPr id="0" name=""/>
        <dsp:cNvSpPr/>
      </dsp:nvSpPr>
      <dsp:spPr>
        <a:xfrm>
          <a:off x="5825833" y="1923158"/>
          <a:ext cx="1669039" cy="83451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D" sz="1200" kern="1200"/>
            <a:t>Administrasi negara adalah pengorganisasian dan manajemen.</a:t>
          </a:r>
        </a:p>
      </dsp:txBody>
      <dsp:txXfrm>
        <a:off x="5850275" y="1947600"/>
        <a:ext cx="1620155" cy="785635"/>
      </dsp:txXfrm>
    </dsp:sp>
    <dsp:sp modelId="{FB7F3B99-13AF-4CD9-BF27-235C67D8C78D}">
      <dsp:nvSpPr>
        <dsp:cNvPr id="0" name=""/>
        <dsp:cNvSpPr/>
      </dsp:nvSpPr>
      <dsp:spPr>
        <a:xfrm rot="2829178">
          <a:off x="2664508" y="3405524"/>
          <a:ext cx="981725" cy="29107"/>
        </a:xfrm>
        <a:custGeom>
          <a:avLst/>
          <a:gdLst/>
          <a:ahLst/>
          <a:cxnLst/>
          <a:rect l="0" t="0" r="0" b="0"/>
          <a:pathLst>
            <a:path>
              <a:moveTo>
                <a:pt x="0" y="14553"/>
              </a:moveTo>
              <a:lnTo>
                <a:pt x="981725" y="1455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ID" sz="1000" kern="1200"/>
        </a:p>
      </dsp:txBody>
      <dsp:txXfrm>
        <a:off x="3130827" y="3395534"/>
        <a:ext cx="49086" cy="49086"/>
      </dsp:txXfrm>
    </dsp:sp>
    <dsp:sp modelId="{FAC9CACE-BEB4-499A-9593-79F753E6AC92}">
      <dsp:nvSpPr>
        <dsp:cNvPr id="0" name=""/>
        <dsp:cNvSpPr/>
      </dsp:nvSpPr>
      <dsp:spPr>
        <a:xfrm>
          <a:off x="3489178" y="3362704"/>
          <a:ext cx="1669039" cy="83451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D" sz="1200" kern="1200"/>
            <a:t>Pendapat 2: Manajemen lebih luas dari administrasi.</a:t>
          </a:r>
        </a:p>
      </dsp:txBody>
      <dsp:txXfrm>
        <a:off x="3513620" y="3387146"/>
        <a:ext cx="1620155" cy="785635"/>
      </dsp:txXfrm>
    </dsp:sp>
    <dsp:sp modelId="{68946F22-C15B-4C4E-904A-DB700E20C1A1}">
      <dsp:nvSpPr>
        <dsp:cNvPr id="0" name=""/>
        <dsp:cNvSpPr/>
      </dsp:nvSpPr>
      <dsp:spPr>
        <a:xfrm rot="19457599">
          <a:off x="5080940" y="3525486"/>
          <a:ext cx="822171" cy="29107"/>
        </a:xfrm>
        <a:custGeom>
          <a:avLst/>
          <a:gdLst/>
          <a:ahLst/>
          <a:cxnLst/>
          <a:rect l="0" t="0" r="0" b="0"/>
          <a:pathLst>
            <a:path>
              <a:moveTo>
                <a:pt x="0" y="14553"/>
              </a:moveTo>
              <a:lnTo>
                <a:pt x="822171" y="1455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ID" sz="1000" kern="1200"/>
        </a:p>
      </dsp:txBody>
      <dsp:txXfrm>
        <a:off x="5471471" y="3519485"/>
        <a:ext cx="41108" cy="41108"/>
      </dsp:txXfrm>
    </dsp:sp>
    <dsp:sp modelId="{E8717F42-26E4-4228-8B95-1AAE7644FA3B}">
      <dsp:nvSpPr>
        <dsp:cNvPr id="0" name=""/>
        <dsp:cNvSpPr/>
      </dsp:nvSpPr>
      <dsp:spPr>
        <a:xfrm>
          <a:off x="5825833" y="2882855"/>
          <a:ext cx="1669039" cy="83451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D" sz="1200" kern="1200"/>
            <a:t>Administrasi bidang dari kegiatan manajemen.</a:t>
          </a:r>
        </a:p>
      </dsp:txBody>
      <dsp:txXfrm>
        <a:off x="5850275" y="2907297"/>
        <a:ext cx="1620155" cy="785635"/>
      </dsp:txXfrm>
    </dsp:sp>
    <dsp:sp modelId="{845EC2D8-24C3-4594-BC85-A68D3F562570}">
      <dsp:nvSpPr>
        <dsp:cNvPr id="0" name=""/>
        <dsp:cNvSpPr/>
      </dsp:nvSpPr>
      <dsp:spPr>
        <a:xfrm rot="2142401">
          <a:off x="5080940" y="4005335"/>
          <a:ext cx="822171" cy="29107"/>
        </a:xfrm>
        <a:custGeom>
          <a:avLst/>
          <a:gdLst/>
          <a:ahLst/>
          <a:cxnLst/>
          <a:rect l="0" t="0" r="0" b="0"/>
          <a:pathLst>
            <a:path>
              <a:moveTo>
                <a:pt x="0" y="14553"/>
              </a:moveTo>
              <a:lnTo>
                <a:pt x="822171" y="1455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ID" sz="1000" kern="1200"/>
        </a:p>
      </dsp:txBody>
      <dsp:txXfrm>
        <a:off x="5471471" y="3999334"/>
        <a:ext cx="41108" cy="41108"/>
      </dsp:txXfrm>
    </dsp:sp>
    <dsp:sp modelId="{0DE20B24-1BBB-4001-8DF5-E0DA57D2917B}">
      <dsp:nvSpPr>
        <dsp:cNvPr id="0" name=""/>
        <dsp:cNvSpPr/>
      </dsp:nvSpPr>
      <dsp:spPr>
        <a:xfrm>
          <a:off x="5825833" y="3842553"/>
          <a:ext cx="2795390" cy="83451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D" sz="1200" kern="1200" dirty="0"/>
            <a:t>Inti </a:t>
          </a:r>
          <a:r>
            <a:rPr lang="en-ID" sz="1200" kern="1200" dirty="0" err="1"/>
            <a:t>dasar</a:t>
          </a:r>
          <a:r>
            <a:rPr lang="en-ID" sz="1200" kern="1200" dirty="0"/>
            <a:t> </a:t>
          </a:r>
          <a:r>
            <a:rPr lang="en-ID" sz="1200" kern="1200" dirty="0" err="1"/>
            <a:t>manajemen</a:t>
          </a:r>
          <a:r>
            <a:rPr lang="en-ID" sz="1200" kern="1200" dirty="0"/>
            <a:t> </a:t>
          </a:r>
          <a:r>
            <a:rPr lang="en-ID" sz="1200" kern="1200" dirty="0" err="1"/>
            <a:t>melibatkan</a:t>
          </a:r>
          <a:r>
            <a:rPr lang="en-ID" sz="1200" kern="1200" dirty="0"/>
            <a:t> </a:t>
          </a:r>
          <a:r>
            <a:rPr lang="en-ID" sz="1200" kern="1200" dirty="0" err="1"/>
            <a:t>berbagai</a:t>
          </a:r>
          <a:r>
            <a:rPr lang="en-ID" sz="1200" kern="1200" dirty="0"/>
            <a:t> </a:t>
          </a:r>
          <a:r>
            <a:rPr lang="en-ID" sz="1200" kern="1200" dirty="0" err="1"/>
            <a:t>aspek</a:t>
          </a:r>
          <a:r>
            <a:rPr lang="en-ID" sz="1200" kern="1200" dirty="0"/>
            <a:t> </a:t>
          </a:r>
          <a:r>
            <a:rPr lang="en-ID" sz="1200" kern="1200" dirty="0" err="1"/>
            <a:t>seperti</a:t>
          </a:r>
          <a:r>
            <a:rPr lang="en-ID" sz="1200" kern="1200" dirty="0"/>
            <a:t> </a:t>
          </a:r>
          <a:r>
            <a:rPr lang="en-ID" sz="1200" kern="1200" dirty="0" err="1"/>
            <a:t>producting</a:t>
          </a:r>
          <a:r>
            <a:rPr lang="en-ID" sz="1200" kern="1200" dirty="0"/>
            <a:t>, marketing, financial, personal, human relation, dan administrative management.</a:t>
          </a:r>
        </a:p>
      </dsp:txBody>
      <dsp:txXfrm>
        <a:off x="5850275" y="3866995"/>
        <a:ext cx="2746506" cy="785635"/>
      </dsp:txXfrm>
    </dsp:sp>
    <dsp:sp modelId="{81F5276A-4C1C-4660-8955-E9B4DF133ED3}">
      <dsp:nvSpPr>
        <dsp:cNvPr id="0" name=""/>
        <dsp:cNvSpPr/>
      </dsp:nvSpPr>
      <dsp:spPr>
        <a:xfrm rot="4099285">
          <a:off x="2251720" y="3885373"/>
          <a:ext cx="1807300" cy="29107"/>
        </a:xfrm>
        <a:custGeom>
          <a:avLst/>
          <a:gdLst/>
          <a:ahLst/>
          <a:cxnLst/>
          <a:rect l="0" t="0" r="0" b="0"/>
          <a:pathLst>
            <a:path>
              <a:moveTo>
                <a:pt x="0" y="14553"/>
              </a:moveTo>
              <a:lnTo>
                <a:pt x="1807300" y="1455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ID" sz="1050" kern="1200"/>
        </a:p>
      </dsp:txBody>
      <dsp:txXfrm>
        <a:off x="3110188" y="3854744"/>
        <a:ext cx="90365" cy="90365"/>
      </dsp:txXfrm>
    </dsp:sp>
    <dsp:sp modelId="{375CE0FC-BFB2-4C82-92D0-37966C2175C5}">
      <dsp:nvSpPr>
        <dsp:cNvPr id="0" name=""/>
        <dsp:cNvSpPr/>
      </dsp:nvSpPr>
      <dsp:spPr>
        <a:xfrm>
          <a:off x="3489178" y="4322402"/>
          <a:ext cx="1669039" cy="83451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D" sz="1200" kern="1200"/>
            <a:t>- Pendapat 3:Administrasi dan manajemen sama.</a:t>
          </a:r>
        </a:p>
      </dsp:txBody>
      <dsp:txXfrm>
        <a:off x="3513620" y="4346844"/>
        <a:ext cx="1620155" cy="785635"/>
      </dsp:txXfrm>
    </dsp:sp>
    <dsp:sp modelId="{2FD017F0-1E70-4ECA-8E83-C6810DE8087E}">
      <dsp:nvSpPr>
        <dsp:cNvPr id="0" name=""/>
        <dsp:cNvSpPr/>
      </dsp:nvSpPr>
      <dsp:spPr>
        <a:xfrm>
          <a:off x="953190" y="4053453"/>
          <a:ext cx="1669039" cy="83451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D" sz="1200" kern="1200"/>
            <a:t>Keduanya adalah proses mencapai tujuan organisasi.</a:t>
          </a:r>
        </a:p>
      </dsp:txBody>
      <dsp:txXfrm>
        <a:off x="977632" y="4077895"/>
        <a:ext cx="1620155" cy="78563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231A2-1ACD-46E3-90B8-59FD904C47F9}">
      <dsp:nvSpPr>
        <dsp:cNvPr id="0" name=""/>
        <dsp:cNvSpPr/>
      </dsp:nvSpPr>
      <dsp:spPr>
        <a:xfrm>
          <a:off x="1308499" y="832767"/>
          <a:ext cx="1682035" cy="69811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D" sz="1800" kern="1200" dirty="0" err="1"/>
            <a:t>Falsafah</a:t>
          </a:r>
          <a:r>
            <a:rPr lang="en-ID" sz="1800" kern="1200" dirty="0"/>
            <a:t> </a:t>
          </a:r>
          <a:r>
            <a:rPr lang="en-ID" sz="1800" kern="1200" dirty="0" err="1"/>
            <a:t>Manajemen</a:t>
          </a:r>
          <a:r>
            <a:rPr lang="en-ID" sz="1800" kern="1200" dirty="0"/>
            <a:t> Pendidikan</a:t>
          </a:r>
        </a:p>
      </dsp:txBody>
      <dsp:txXfrm>
        <a:off x="1328946" y="853214"/>
        <a:ext cx="1641141" cy="657217"/>
      </dsp:txXfrm>
    </dsp:sp>
    <dsp:sp modelId="{C8C7EF7B-B7EC-4AC4-A364-BDF437C09D8E}">
      <dsp:nvSpPr>
        <dsp:cNvPr id="0" name=""/>
        <dsp:cNvSpPr/>
      </dsp:nvSpPr>
      <dsp:spPr>
        <a:xfrm rot="1074242">
          <a:off x="2974843" y="1275740"/>
          <a:ext cx="648051" cy="11392"/>
        </a:xfrm>
        <a:custGeom>
          <a:avLst/>
          <a:gdLst/>
          <a:ahLst/>
          <a:cxnLst/>
          <a:rect l="0" t="0" r="0" b="0"/>
          <a:pathLst>
            <a:path>
              <a:moveTo>
                <a:pt x="0" y="5696"/>
              </a:moveTo>
              <a:lnTo>
                <a:pt x="648051" y="569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ID" sz="800" kern="1200"/>
        </a:p>
      </dsp:txBody>
      <dsp:txXfrm>
        <a:off x="3282668" y="1265235"/>
        <a:ext cx="32402" cy="32402"/>
      </dsp:txXfrm>
    </dsp:sp>
    <dsp:sp modelId="{137D250C-A9CD-4F06-B79E-E1087D57E7AC}">
      <dsp:nvSpPr>
        <dsp:cNvPr id="0" name=""/>
        <dsp:cNvSpPr/>
      </dsp:nvSpPr>
      <dsp:spPr>
        <a:xfrm>
          <a:off x="3607203" y="666342"/>
          <a:ext cx="1481920" cy="142941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D" sz="1800" kern="1200" dirty="0" err="1"/>
            <a:t>Hakikat</a:t>
          </a:r>
          <a:r>
            <a:rPr lang="en-ID" sz="1800" kern="1200" dirty="0"/>
            <a:t> </a:t>
          </a:r>
          <a:r>
            <a:rPr lang="en-ID" sz="1800" kern="1200" dirty="0" err="1"/>
            <a:t>Tujuan</a:t>
          </a:r>
          <a:r>
            <a:rPr lang="en-ID" sz="1800" kern="1200" dirty="0"/>
            <a:t> </a:t>
          </a:r>
          <a:r>
            <a:rPr lang="en-ID" sz="1800" kern="1200" dirty="0" err="1"/>
            <a:t>Manajemen</a:t>
          </a:r>
          <a:r>
            <a:rPr lang="en-ID" sz="1800" kern="1200" dirty="0"/>
            <a:t> Pendidikan</a:t>
          </a:r>
        </a:p>
      </dsp:txBody>
      <dsp:txXfrm>
        <a:off x="3649069" y="708208"/>
        <a:ext cx="1398188" cy="1345682"/>
      </dsp:txXfrm>
    </dsp:sp>
    <dsp:sp modelId="{68C2D017-E3F6-4052-BF2B-260BE75D6D44}">
      <dsp:nvSpPr>
        <dsp:cNvPr id="0" name=""/>
        <dsp:cNvSpPr/>
      </dsp:nvSpPr>
      <dsp:spPr>
        <a:xfrm rot="17062543">
          <a:off x="4714144" y="892144"/>
          <a:ext cx="997657" cy="11392"/>
        </a:xfrm>
        <a:custGeom>
          <a:avLst/>
          <a:gdLst/>
          <a:ahLst/>
          <a:cxnLst/>
          <a:rect l="0" t="0" r="0" b="0"/>
          <a:pathLst>
            <a:path>
              <a:moveTo>
                <a:pt x="0" y="5696"/>
              </a:moveTo>
              <a:lnTo>
                <a:pt x="997657" y="569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ID" sz="800" kern="1200"/>
        </a:p>
      </dsp:txBody>
      <dsp:txXfrm>
        <a:off x="5188031" y="872898"/>
        <a:ext cx="49882" cy="49882"/>
      </dsp:txXfrm>
    </dsp:sp>
    <dsp:sp modelId="{A9066AC1-8A8F-4B1B-AEB9-0BE6AAE3BF11}">
      <dsp:nvSpPr>
        <dsp:cNvPr id="0" name=""/>
        <dsp:cNvSpPr/>
      </dsp:nvSpPr>
      <dsp:spPr>
        <a:xfrm>
          <a:off x="5336822" y="3311"/>
          <a:ext cx="1451825" cy="8226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D" sz="1800" kern="1200" dirty="0" err="1"/>
            <a:t>Efektif</a:t>
          </a:r>
          <a:r>
            <a:rPr lang="en-ID" sz="1800" kern="1200" dirty="0"/>
            <a:t> dan </a:t>
          </a:r>
          <a:r>
            <a:rPr lang="en-ID" sz="1800" kern="1200" dirty="0" err="1"/>
            <a:t>Efisien</a:t>
          </a:r>
          <a:endParaRPr lang="en-ID" sz="1800" kern="1200" dirty="0"/>
        </a:p>
      </dsp:txBody>
      <dsp:txXfrm>
        <a:off x="5360916" y="27405"/>
        <a:ext cx="1403637" cy="774450"/>
      </dsp:txXfrm>
    </dsp:sp>
    <dsp:sp modelId="{FCB96E48-1AB9-4878-893E-115B6741A8B8}">
      <dsp:nvSpPr>
        <dsp:cNvPr id="0" name=""/>
        <dsp:cNvSpPr/>
      </dsp:nvSpPr>
      <dsp:spPr>
        <a:xfrm rot="20087038">
          <a:off x="5076079" y="1317032"/>
          <a:ext cx="273787" cy="11392"/>
        </a:xfrm>
        <a:custGeom>
          <a:avLst/>
          <a:gdLst/>
          <a:ahLst/>
          <a:cxnLst/>
          <a:rect l="0" t="0" r="0" b="0"/>
          <a:pathLst>
            <a:path>
              <a:moveTo>
                <a:pt x="0" y="5696"/>
              </a:moveTo>
              <a:lnTo>
                <a:pt x="273787" y="569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ID" sz="800" kern="1200"/>
        </a:p>
      </dsp:txBody>
      <dsp:txXfrm>
        <a:off x="5206128" y="1315884"/>
        <a:ext cx="13689" cy="13689"/>
      </dsp:txXfrm>
    </dsp:sp>
    <dsp:sp modelId="{8E3CB203-3810-4341-BD3F-8B6C9B07EC03}">
      <dsp:nvSpPr>
        <dsp:cNvPr id="0" name=""/>
        <dsp:cNvSpPr/>
      </dsp:nvSpPr>
      <dsp:spPr>
        <a:xfrm>
          <a:off x="5336822" y="872393"/>
          <a:ext cx="1534036" cy="78402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D" sz="1800" kern="1200" dirty="0" err="1"/>
            <a:t>Tercapainya</a:t>
          </a:r>
          <a:r>
            <a:rPr lang="en-ID" sz="1800" kern="1200" dirty="0"/>
            <a:t> </a:t>
          </a:r>
          <a:r>
            <a:rPr lang="en-ID" sz="1800" kern="1200" dirty="0" err="1"/>
            <a:t>Tujuan</a:t>
          </a:r>
          <a:endParaRPr lang="en-ID" sz="1800" kern="1200" dirty="0"/>
        </a:p>
      </dsp:txBody>
      <dsp:txXfrm>
        <a:off x="5359785" y="895356"/>
        <a:ext cx="1488110" cy="738102"/>
      </dsp:txXfrm>
    </dsp:sp>
    <dsp:sp modelId="{A767AB41-BBDA-4EBB-999B-8783B529F64E}">
      <dsp:nvSpPr>
        <dsp:cNvPr id="0" name=""/>
        <dsp:cNvSpPr/>
      </dsp:nvSpPr>
      <dsp:spPr>
        <a:xfrm rot="4424961">
          <a:off x="4770402" y="1800242"/>
          <a:ext cx="885141" cy="11392"/>
        </a:xfrm>
        <a:custGeom>
          <a:avLst/>
          <a:gdLst/>
          <a:ahLst/>
          <a:cxnLst/>
          <a:rect l="0" t="0" r="0" b="0"/>
          <a:pathLst>
            <a:path>
              <a:moveTo>
                <a:pt x="0" y="5696"/>
              </a:moveTo>
              <a:lnTo>
                <a:pt x="885141" y="569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ID" sz="800" kern="1200"/>
        </a:p>
      </dsp:txBody>
      <dsp:txXfrm>
        <a:off x="5190844" y="1783810"/>
        <a:ext cx="44257" cy="44257"/>
      </dsp:txXfrm>
    </dsp:sp>
    <dsp:sp modelId="{95CB51C6-DD31-4AE0-BEA8-30A7B5AC9403}">
      <dsp:nvSpPr>
        <dsp:cNvPr id="0" name=""/>
        <dsp:cNvSpPr/>
      </dsp:nvSpPr>
      <dsp:spPr>
        <a:xfrm>
          <a:off x="5336822" y="1702865"/>
          <a:ext cx="1815476" cy="105592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D" sz="1800" kern="1200" dirty="0" err="1"/>
            <a:t>Penggunaan</a:t>
          </a:r>
          <a:r>
            <a:rPr lang="en-ID" sz="1800" kern="1200" dirty="0"/>
            <a:t> </a:t>
          </a:r>
          <a:r>
            <a:rPr lang="en-ID" sz="1800" kern="1200" dirty="0" err="1"/>
            <a:t>Sumber</a:t>
          </a:r>
          <a:r>
            <a:rPr lang="en-ID" sz="1800" kern="1200" dirty="0"/>
            <a:t> </a:t>
          </a:r>
          <a:r>
            <a:rPr lang="en-ID" sz="1800" kern="1200" dirty="0" err="1"/>
            <a:t>Daya</a:t>
          </a:r>
          <a:r>
            <a:rPr lang="en-ID" sz="1800" kern="1200" dirty="0"/>
            <a:t> </a:t>
          </a:r>
          <a:r>
            <a:rPr lang="en-ID" sz="1800" kern="1200" dirty="0" err="1"/>
            <a:t>Tertentu</a:t>
          </a:r>
          <a:endParaRPr lang="en-ID" sz="1800" kern="1200" dirty="0"/>
        </a:p>
      </dsp:txBody>
      <dsp:txXfrm>
        <a:off x="5367749" y="1733792"/>
        <a:ext cx="1753622" cy="994069"/>
      </dsp:txXfrm>
    </dsp:sp>
    <dsp:sp modelId="{E73BCE4E-D740-4802-A11A-AD1EB8E0AA91}">
      <dsp:nvSpPr>
        <dsp:cNvPr id="0" name=""/>
        <dsp:cNvSpPr/>
      </dsp:nvSpPr>
      <dsp:spPr>
        <a:xfrm>
          <a:off x="433376" y="2063213"/>
          <a:ext cx="1604642" cy="58662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D" sz="1800" kern="1200" dirty="0" err="1"/>
            <a:t>Pencapaian</a:t>
          </a:r>
          <a:r>
            <a:rPr lang="en-ID" sz="1800" kern="1200" dirty="0"/>
            <a:t> </a:t>
          </a:r>
          <a:r>
            <a:rPr lang="en-ID" sz="1800" kern="1200" dirty="0" err="1"/>
            <a:t>Tujuan</a:t>
          </a:r>
          <a:endParaRPr lang="en-ID" sz="1800" kern="1200" dirty="0"/>
        </a:p>
      </dsp:txBody>
      <dsp:txXfrm>
        <a:off x="450558" y="2080395"/>
        <a:ext cx="1570278" cy="552261"/>
      </dsp:txXfrm>
    </dsp:sp>
    <dsp:sp modelId="{C86E5A1B-F49C-4516-A231-869D24A5BDBF}">
      <dsp:nvSpPr>
        <dsp:cNvPr id="0" name=""/>
        <dsp:cNvSpPr/>
      </dsp:nvSpPr>
      <dsp:spPr>
        <a:xfrm>
          <a:off x="2304542" y="2087072"/>
          <a:ext cx="1210901" cy="30962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D" sz="1800" kern="1200" dirty="0" err="1"/>
            <a:t>Kuantitatif</a:t>
          </a:r>
          <a:endParaRPr lang="en-ID" sz="1800" kern="1200" dirty="0"/>
        </a:p>
      </dsp:txBody>
      <dsp:txXfrm>
        <a:off x="2313611" y="2096141"/>
        <a:ext cx="1192763" cy="291484"/>
      </dsp:txXfrm>
    </dsp:sp>
    <dsp:sp modelId="{826AD178-47E0-475B-B1DA-7EE04895449C}">
      <dsp:nvSpPr>
        <dsp:cNvPr id="0" name=""/>
        <dsp:cNvSpPr/>
      </dsp:nvSpPr>
      <dsp:spPr>
        <a:xfrm>
          <a:off x="2307235" y="2795336"/>
          <a:ext cx="1340937" cy="30962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D" sz="1800" kern="1200" dirty="0" err="1"/>
            <a:t>Kualitatif</a:t>
          </a:r>
          <a:endParaRPr lang="en-ID" sz="1800" kern="1200" dirty="0"/>
        </a:p>
      </dsp:txBody>
      <dsp:txXfrm>
        <a:off x="2316304" y="2804405"/>
        <a:ext cx="1322799" cy="291484"/>
      </dsp:txXfrm>
    </dsp:sp>
    <dsp:sp modelId="{761EFFF1-1421-4B4A-B564-CE7A9ABB8AF8}">
      <dsp:nvSpPr>
        <dsp:cNvPr id="0" name=""/>
        <dsp:cNvSpPr/>
      </dsp:nvSpPr>
      <dsp:spPr>
        <a:xfrm>
          <a:off x="528040" y="3536795"/>
          <a:ext cx="1458630" cy="83451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D" sz="1800" kern="1200" dirty="0" err="1"/>
            <a:t>Jumlah</a:t>
          </a:r>
          <a:r>
            <a:rPr lang="en-ID" sz="1800" kern="1200" dirty="0"/>
            <a:t> yang </a:t>
          </a:r>
          <a:r>
            <a:rPr lang="en-ID" sz="1800" kern="1200" dirty="0" err="1"/>
            <a:t>Dihasilkan</a:t>
          </a:r>
          <a:endParaRPr lang="en-ID" sz="1800" kern="1200" dirty="0"/>
        </a:p>
      </dsp:txBody>
      <dsp:txXfrm>
        <a:off x="552482" y="3561237"/>
        <a:ext cx="1409746" cy="785631"/>
      </dsp:txXfrm>
    </dsp:sp>
    <dsp:sp modelId="{EFD4073D-48BC-4BBE-98D4-EE292AFF88E2}">
      <dsp:nvSpPr>
        <dsp:cNvPr id="0" name=""/>
        <dsp:cNvSpPr/>
      </dsp:nvSpPr>
      <dsp:spPr>
        <a:xfrm>
          <a:off x="2337405" y="3450147"/>
          <a:ext cx="1629127" cy="88589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D" sz="1800" kern="1200" dirty="0"/>
            <a:t>Nilai, </a:t>
          </a:r>
          <a:r>
            <a:rPr lang="en-ID" sz="1800" kern="1200" dirty="0" err="1"/>
            <a:t>Sikap</a:t>
          </a:r>
          <a:r>
            <a:rPr lang="en-ID" sz="1800" kern="1200" dirty="0"/>
            <a:t>, </a:t>
          </a:r>
          <a:r>
            <a:rPr lang="en-ID" sz="1800" kern="1200" dirty="0" err="1"/>
            <a:t>atau</a:t>
          </a:r>
          <a:r>
            <a:rPr lang="en-ID" sz="1800" kern="1200" dirty="0"/>
            <a:t> </a:t>
          </a:r>
          <a:r>
            <a:rPr lang="en-ID" sz="1800" kern="1200" dirty="0" err="1"/>
            <a:t>Perilaku</a:t>
          </a:r>
          <a:r>
            <a:rPr lang="en-ID" sz="1800" kern="1200" dirty="0"/>
            <a:t> </a:t>
          </a:r>
          <a:r>
            <a:rPr lang="en-ID" sz="1800" kern="1200" dirty="0" err="1"/>
            <a:t>Peserta</a:t>
          </a:r>
          <a:r>
            <a:rPr lang="en-ID" sz="1800" kern="1200" dirty="0"/>
            <a:t> </a:t>
          </a:r>
          <a:r>
            <a:rPr lang="en-ID" sz="1800" kern="1200" dirty="0" err="1"/>
            <a:t>Didik</a:t>
          </a:r>
          <a:endParaRPr lang="en-ID" sz="1800" kern="1200" dirty="0"/>
        </a:p>
      </dsp:txBody>
      <dsp:txXfrm>
        <a:off x="2363352" y="3476094"/>
        <a:ext cx="1577233" cy="83400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F8742-B345-4E3B-B5DC-1C90BDA2C0E5}">
      <dsp:nvSpPr>
        <dsp:cNvPr id="0" name=""/>
        <dsp:cNvSpPr/>
      </dsp:nvSpPr>
      <dsp:spPr>
        <a:xfrm>
          <a:off x="1393964" y="461061"/>
          <a:ext cx="1601938" cy="80096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ID" sz="1100" kern="1200"/>
            <a:t>Pandangan tentang Manajemen</a:t>
          </a:r>
        </a:p>
      </dsp:txBody>
      <dsp:txXfrm>
        <a:off x="1417424" y="484521"/>
        <a:ext cx="1555018" cy="754049"/>
      </dsp:txXfrm>
    </dsp:sp>
    <dsp:sp modelId="{CAE4827C-1FEB-4D32-A8ED-1246BBF1E949}">
      <dsp:nvSpPr>
        <dsp:cNvPr id="0" name=""/>
        <dsp:cNvSpPr/>
      </dsp:nvSpPr>
      <dsp:spPr>
        <a:xfrm rot="19457599">
          <a:off x="2921731" y="589431"/>
          <a:ext cx="789117" cy="83671"/>
        </a:xfrm>
        <a:custGeom>
          <a:avLst/>
          <a:gdLst/>
          <a:ahLst/>
          <a:cxnLst/>
          <a:rect l="0" t="0" r="0" b="0"/>
          <a:pathLst>
            <a:path>
              <a:moveTo>
                <a:pt x="0" y="41835"/>
              </a:moveTo>
              <a:lnTo>
                <a:pt x="789117" y="4183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p>
      </dsp:txBody>
      <dsp:txXfrm>
        <a:off x="3296562" y="611539"/>
        <a:ext cx="39455" cy="39455"/>
      </dsp:txXfrm>
    </dsp:sp>
    <dsp:sp modelId="{59C4F97A-824D-406D-BF9F-8E02A90D5CC2}">
      <dsp:nvSpPr>
        <dsp:cNvPr id="0" name=""/>
        <dsp:cNvSpPr/>
      </dsp:nvSpPr>
      <dsp:spPr>
        <a:xfrm>
          <a:off x="3636677" y="504"/>
          <a:ext cx="1601938" cy="80096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ID" sz="1100" kern="1200"/>
            <a:t>Manajemen sebagai Ilmu</a:t>
          </a:r>
        </a:p>
      </dsp:txBody>
      <dsp:txXfrm>
        <a:off x="3660137" y="23964"/>
        <a:ext cx="1555018" cy="754049"/>
      </dsp:txXfrm>
    </dsp:sp>
    <dsp:sp modelId="{2D568792-519B-4FA8-8F58-1D12A29900C7}">
      <dsp:nvSpPr>
        <dsp:cNvPr id="0" name=""/>
        <dsp:cNvSpPr/>
      </dsp:nvSpPr>
      <dsp:spPr>
        <a:xfrm>
          <a:off x="5238616" y="359153"/>
          <a:ext cx="640775" cy="83671"/>
        </a:xfrm>
        <a:custGeom>
          <a:avLst/>
          <a:gdLst/>
          <a:ahLst/>
          <a:cxnLst/>
          <a:rect l="0" t="0" r="0" b="0"/>
          <a:pathLst>
            <a:path>
              <a:moveTo>
                <a:pt x="0" y="41835"/>
              </a:moveTo>
              <a:lnTo>
                <a:pt x="640775" y="4183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p>
      </dsp:txBody>
      <dsp:txXfrm>
        <a:off x="5542984" y="384969"/>
        <a:ext cx="32038" cy="32038"/>
      </dsp:txXfrm>
    </dsp:sp>
    <dsp:sp modelId="{64D64173-908F-45C4-A107-4D1274D8254B}">
      <dsp:nvSpPr>
        <dsp:cNvPr id="0" name=""/>
        <dsp:cNvSpPr/>
      </dsp:nvSpPr>
      <dsp:spPr>
        <a:xfrm>
          <a:off x="5879391" y="504"/>
          <a:ext cx="1601938" cy="80096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ID" sz="1100" kern="1200"/>
            <a:t>Teori-teori manajemen</a:t>
          </a:r>
        </a:p>
      </dsp:txBody>
      <dsp:txXfrm>
        <a:off x="5902851" y="23964"/>
        <a:ext cx="1555018" cy="754049"/>
      </dsp:txXfrm>
    </dsp:sp>
    <dsp:sp modelId="{E0F45087-5AD8-426E-98BB-2C1F3712CF3D}">
      <dsp:nvSpPr>
        <dsp:cNvPr id="0" name=""/>
        <dsp:cNvSpPr/>
      </dsp:nvSpPr>
      <dsp:spPr>
        <a:xfrm rot="2142401">
          <a:off x="2921731" y="1049989"/>
          <a:ext cx="789117" cy="83671"/>
        </a:xfrm>
        <a:custGeom>
          <a:avLst/>
          <a:gdLst/>
          <a:ahLst/>
          <a:cxnLst/>
          <a:rect l="0" t="0" r="0" b="0"/>
          <a:pathLst>
            <a:path>
              <a:moveTo>
                <a:pt x="0" y="41835"/>
              </a:moveTo>
              <a:lnTo>
                <a:pt x="789117" y="4183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p>
      </dsp:txBody>
      <dsp:txXfrm>
        <a:off x="3296562" y="1072097"/>
        <a:ext cx="39455" cy="39455"/>
      </dsp:txXfrm>
    </dsp:sp>
    <dsp:sp modelId="{C16DA6EE-BD53-421E-9F00-ADA6009E2183}">
      <dsp:nvSpPr>
        <dsp:cNvPr id="0" name=""/>
        <dsp:cNvSpPr/>
      </dsp:nvSpPr>
      <dsp:spPr>
        <a:xfrm>
          <a:off x="3636677" y="921619"/>
          <a:ext cx="1601938" cy="80096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ID" sz="1100" kern="1200"/>
            <a:t>Mampu memberikan kejelasan tindakan dalam situasi tertentu</a:t>
          </a:r>
        </a:p>
      </dsp:txBody>
      <dsp:txXfrm>
        <a:off x="3660137" y="945079"/>
        <a:ext cx="1555018" cy="754049"/>
      </dsp:txXfrm>
    </dsp:sp>
    <dsp:sp modelId="{F1612BBB-0FED-4890-95E5-0FA3557FCBAA}">
      <dsp:nvSpPr>
        <dsp:cNvPr id="0" name=""/>
        <dsp:cNvSpPr/>
      </dsp:nvSpPr>
      <dsp:spPr>
        <a:xfrm>
          <a:off x="5238616" y="1280267"/>
          <a:ext cx="640775" cy="83671"/>
        </a:xfrm>
        <a:custGeom>
          <a:avLst/>
          <a:gdLst/>
          <a:ahLst/>
          <a:cxnLst/>
          <a:rect l="0" t="0" r="0" b="0"/>
          <a:pathLst>
            <a:path>
              <a:moveTo>
                <a:pt x="0" y="41835"/>
              </a:moveTo>
              <a:lnTo>
                <a:pt x="640775" y="4183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p>
      </dsp:txBody>
      <dsp:txXfrm>
        <a:off x="5542984" y="1306084"/>
        <a:ext cx="32038" cy="32038"/>
      </dsp:txXfrm>
    </dsp:sp>
    <dsp:sp modelId="{2AF0D11E-CBCF-4414-B5CC-93DAC70A909E}">
      <dsp:nvSpPr>
        <dsp:cNvPr id="0" name=""/>
        <dsp:cNvSpPr/>
      </dsp:nvSpPr>
      <dsp:spPr>
        <a:xfrm>
          <a:off x="5879391" y="921619"/>
          <a:ext cx="1601938" cy="80096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ID" sz="1100" kern="1200" dirty="0" err="1"/>
            <a:t>Meramalkan</a:t>
          </a:r>
          <a:r>
            <a:rPr lang="en-ID" sz="1100" kern="1200" dirty="0"/>
            <a:t> </a:t>
          </a:r>
          <a:r>
            <a:rPr lang="en-ID" sz="1100" kern="1200" dirty="0" err="1"/>
            <a:t>akibat</a:t>
          </a:r>
          <a:r>
            <a:rPr lang="en-ID" sz="1100" kern="1200" dirty="0"/>
            <a:t> </a:t>
          </a:r>
          <a:r>
            <a:rPr lang="en-ID" sz="1100" kern="1200" dirty="0" err="1"/>
            <a:t>tindakan</a:t>
          </a:r>
          <a:endParaRPr lang="en-ID" sz="1100" kern="1200" dirty="0"/>
        </a:p>
      </dsp:txBody>
      <dsp:txXfrm>
        <a:off x="5902851" y="945079"/>
        <a:ext cx="1555018" cy="75404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16733-3F94-47AF-9FEF-F07CA876E24F}">
      <dsp:nvSpPr>
        <dsp:cNvPr id="0" name=""/>
        <dsp:cNvSpPr/>
      </dsp:nvSpPr>
      <dsp:spPr>
        <a:xfrm>
          <a:off x="1583508" y="755649"/>
          <a:ext cx="1312931" cy="65646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ID" sz="1000" kern="1200"/>
            <a:t>Manajemen sebagai Seni</a:t>
          </a:r>
        </a:p>
      </dsp:txBody>
      <dsp:txXfrm>
        <a:off x="1602735" y="774876"/>
        <a:ext cx="1274477" cy="618011"/>
      </dsp:txXfrm>
    </dsp:sp>
    <dsp:sp modelId="{0A2BFDDC-7434-4FBC-A1F4-50DB754D8D11}">
      <dsp:nvSpPr>
        <dsp:cNvPr id="0" name=""/>
        <dsp:cNvSpPr/>
      </dsp:nvSpPr>
      <dsp:spPr>
        <a:xfrm rot="18289469">
          <a:off x="2699207" y="686199"/>
          <a:ext cx="919638" cy="40429"/>
        </a:xfrm>
        <a:custGeom>
          <a:avLst/>
          <a:gdLst/>
          <a:ahLst/>
          <a:cxnLst/>
          <a:rect l="0" t="0" r="0" b="0"/>
          <a:pathLst>
            <a:path>
              <a:moveTo>
                <a:pt x="0" y="20214"/>
              </a:moveTo>
              <a:lnTo>
                <a:pt x="919638" y="2021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p>
      </dsp:txBody>
      <dsp:txXfrm>
        <a:off x="3136035" y="683423"/>
        <a:ext cx="45981" cy="45981"/>
      </dsp:txXfrm>
    </dsp:sp>
    <dsp:sp modelId="{1D5E2E96-5271-4DFA-98FC-2800E9162DF9}">
      <dsp:nvSpPr>
        <dsp:cNvPr id="0" name=""/>
        <dsp:cNvSpPr/>
      </dsp:nvSpPr>
      <dsp:spPr>
        <a:xfrm>
          <a:off x="3421613" y="713"/>
          <a:ext cx="1312931" cy="65646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ID" sz="1000" kern="1200"/>
            <a:t>Melaksanakan pekerjaan melalui orang lain</a:t>
          </a:r>
        </a:p>
      </dsp:txBody>
      <dsp:txXfrm>
        <a:off x="3440840" y="19940"/>
        <a:ext cx="1274477" cy="618011"/>
      </dsp:txXfrm>
    </dsp:sp>
    <dsp:sp modelId="{C42EEEB3-EC0B-41D6-BED5-8D6E3BC03044}">
      <dsp:nvSpPr>
        <dsp:cNvPr id="0" name=""/>
        <dsp:cNvSpPr/>
      </dsp:nvSpPr>
      <dsp:spPr>
        <a:xfrm>
          <a:off x="4734544" y="308731"/>
          <a:ext cx="525172" cy="40429"/>
        </a:xfrm>
        <a:custGeom>
          <a:avLst/>
          <a:gdLst/>
          <a:ahLst/>
          <a:cxnLst/>
          <a:rect l="0" t="0" r="0" b="0"/>
          <a:pathLst>
            <a:path>
              <a:moveTo>
                <a:pt x="0" y="20214"/>
              </a:moveTo>
              <a:lnTo>
                <a:pt x="525172" y="2021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p>
      </dsp:txBody>
      <dsp:txXfrm>
        <a:off x="4984001" y="315817"/>
        <a:ext cx="26258" cy="26258"/>
      </dsp:txXfrm>
    </dsp:sp>
    <dsp:sp modelId="{13CD6984-16A9-43B6-84CA-EF2789815892}">
      <dsp:nvSpPr>
        <dsp:cNvPr id="0" name=""/>
        <dsp:cNvSpPr/>
      </dsp:nvSpPr>
      <dsp:spPr>
        <a:xfrm>
          <a:off x="5259717" y="713"/>
          <a:ext cx="1312931" cy="65646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ID" sz="1000" kern="1200"/>
            <a:t>Komunikasi: Penting agar pesan dimengerti dengan baik</a:t>
          </a:r>
        </a:p>
      </dsp:txBody>
      <dsp:txXfrm>
        <a:off x="5278944" y="19940"/>
        <a:ext cx="1274477" cy="618011"/>
      </dsp:txXfrm>
    </dsp:sp>
    <dsp:sp modelId="{A0991CC6-D557-4D81-8C41-C2368EED43C7}">
      <dsp:nvSpPr>
        <dsp:cNvPr id="0" name=""/>
        <dsp:cNvSpPr/>
      </dsp:nvSpPr>
      <dsp:spPr>
        <a:xfrm rot="3310531">
          <a:off x="2699207" y="1441135"/>
          <a:ext cx="919638" cy="40429"/>
        </a:xfrm>
        <a:custGeom>
          <a:avLst/>
          <a:gdLst/>
          <a:ahLst/>
          <a:cxnLst/>
          <a:rect l="0" t="0" r="0" b="0"/>
          <a:pathLst>
            <a:path>
              <a:moveTo>
                <a:pt x="0" y="20214"/>
              </a:moveTo>
              <a:lnTo>
                <a:pt x="919638" y="2021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p>
      </dsp:txBody>
      <dsp:txXfrm>
        <a:off x="3136035" y="1438359"/>
        <a:ext cx="45981" cy="45981"/>
      </dsp:txXfrm>
    </dsp:sp>
    <dsp:sp modelId="{384C9E81-5231-42FE-858D-306C3B4995F2}">
      <dsp:nvSpPr>
        <dsp:cNvPr id="0" name=""/>
        <dsp:cNvSpPr/>
      </dsp:nvSpPr>
      <dsp:spPr>
        <a:xfrm>
          <a:off x="3421613" y="1510584"/>
          <a:ext cx="1312931" cy="65646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ID" sz="1000" kern="1200"/>
            <a:t>Kesamaan Pandangan</a:t>
          </a:r>
        </a:p>
      </dsp:txBody>
      <dsp:txXfrm>
        <a:off x="3440840" y="1529811"/>
        <a:ext cx="1274477" cy="618011"/>
      </dsp:txXfrm>
    </dsp:sp>
    <dsp:sp modelId="{0F0D7323-EA0E-4784-A118-6A1AE1DD2AA9}">
      <dsp:nvSpPr>
        <dsp:cNvPr id="0" name=""/>
        <dsp:cNvSpPr/>
      </dsp:nvSpPr>
      <dsp:spPr>
        <a:xfrm rot="18289469">
          <a:off x="4537312" y="1441135"/>
          <a:ext cx="919638" cy="40429"/>
        </a:xfrm>
        <a:custGeom>
          <a:avLst/>
          <a:gdLst/>
          <a:ahLst/>
          <a:cxnLst/>
          <a:rect l="0" t="0" r="0" b="0"/>
          <a:pathLst>
            <a:path>
              <a:moveTo>
                <a:pt x="0" y="20214"/>
              </a:moveTo>
              <a:lnTo>
                <a:pt x="919638" y="2021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p>
      </dsp:txBody>
      <dsp:txXfrm>
        <a:off x="4974140" y="1438359"/>
        <a:ext cx="45981" cy="45981"/>
      </dsp:txXfrm>
    </dsp:sp>
    <dsp:sp modelId="{E6E103DD-7CDA-47D1-812D-C4A628FB529E}">
      <dsp:nvSpPr>
        <dsp:cNvPr id="0" name=""/>
        <dsp:cNvSpPr/>
      </dsp:nvSpPr>
      <dsp:spPr>
        <a:xfrm>
          <a:off x="5259717" y="755649"/>
          <a:ext cx="1312931" cy="65646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ID" sz="1000" kern="1200"/>
            <a:t>Tujuan yang sama</a:t>
          </a:r>
        </a:p>
      </dsp:txBody>
      <dsp:txXfrm>
        <a:off x="5278944" y="774876"/>
        <a:ext cx="1274477" cy="618011"/>
      </dsp:txXfrm>
    </dsp:sp>
    <dsp:sp modelId="{36F308FA-1E38-439C-8601-98AA5714545C}">
      <dsp:nvSpPr>
        <dsp:cNvPr id="0" name=""/>
        <dsp:cNvSpPr/>
      </dsp:nvSpPr>
      <dsp:spPr>
        <a:xfrm>
          <a:off x="4734544" y="1818603"/>
          <a:ext cx="525172" cy="40429"/>
        </a:xfrm>
        <a:custGeom>
          <a:avLst/>
          <a:gdLst/>
          <a:ahLst/>
          <a:cxnLst/>
          <a:rect l="0" t="0" r="0" b="0"/>
          <a:pathLst>
            <a:path>
              <a:moveTo>
                <a:pt x="0" y="20214"/>
              </a:moveTo>
              <a:lnTo>
                <a:pt x="525172" y="2021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p>
      </dsp:txBody>
      <dsp:txXfrm>
        <a:off x="4984001" y="1825688"/>
        <a:ext cx="26258" cy="26258"/>
      </dsp:txXfrm>
    </dsp:sp>
    <dsp:sp modelId="{B1D17386-9F96-4DF9-A48E-4DBC6BCD0D7E}">
      <dsp:nvSpPr>
        <dsp:cNvPr id="0" name=""/>
        <dsp:cNvSpPr/>
      </dsp:nvSpPr>
      <dsp:spPr>
        <a:xfrm>
          <a:off x="5259717" y="1510584"/>
          <a:ext cx="1312931" cy="65646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ID" sz="1000" kern="1200"/>
            <a:t>Keterampilan Kerja</a:t>
          </a:r>
        </a:p>
      </dsp:txBody>
      <dsp:txXfrm>
        <a:off x="5278944" y="1529811"/>
        <a:ext cx="1274477" cy="618011"/>
      </dsp:txXfrm>
    </dsp:sp>
    <dsp:sp modelId="{4CF452C5-09AC-4FB8-8312-60BD99255072}">
      <dsp:nvSpPr>
        <dsp:cNvPr id="0" name=""/>
        <dsp:cNvSpPr/>
      </dsp:nvSpPr>
      <dsp:spPr>
        <a:xfrm rot="3310531">
          <a:off x="4537312" y="2196070"/>
          <a:ext cx="919638" cy="40429"/>
        </a:xfrm>
        <a:custGeom>
          <a:avLst/>
          <a:gdLst/>
          <a:ahLst/>
          <a:cxnLst/>
          <a:rect l="0" t="0" r="0" b="0"/>
          <a:pathLst>
            <a:path>
              <a:moveTo>
                <a:pt x="0" y="20214"/>
              </a:moveTo>
              <a:lnTo>
                <a:pt x="919638" y="2021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p>
      </dsp:txBody>
      <dsp:txXfrm>
        <a:off x="4974140" y="2193294"/>
        <a:ext cx="45981" cy="45981"/>
      </dsp:txXfrm>
    </dsp:sp>
    <dsp:sp modelId="{B4C1C5E6-1284-4810-96BD-5FEF122A03A0}">
      <dsp:nvSpPr>
        <dsp:cNvPr id="0" name=""/>
        <dsp:cNvSpPr/>
      </dsp:nvSpPr>
      <dsp:spPr>
        <a:xfrm>
          <a:off x="5259717" y="2265520"/>
          <a:ext cx="1312931" cy="65646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ID" sz="1000" kern="1200"/>
            <a:t>Tingkat keberhasilan yang tinggi</a:t>
          </a:r>
        </a:p>
      </dsp:txBody>
      <dsp:txXfrm>
        <a:off x="5278944" y="2284747"/>
        <a:ext cx="1274477" cy="61801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938DD-7C4E-41CD-AA3D-CC03EE628CED}">
      <dsp:nvSpPr>
        <dsp:cNvPr id="0" name=""/>
        <dsp:cNvSpPr/>
      </dsp:nvSpPr>
      <dsp:spPr>
        <a:xfrm>
          <a:off x="195327" y="2203198"/>
          <a:ext cx="2033949" cy="88657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D" sz="1200" kern="1200" dirty="0" err="1"/>
            <a:t>pendekatan</a:t>
          </a:r>
          <a:r>
            <a:rPr lang="en-ID" sz="1200" kern="1200" dirty="0"/>
            <a:t> </a:t>
          </a:r>
          <a:r>
            <a:rPr lang="en-ID" sz="1200" kern="1200" dirty="0" err="1"/>
            <a:t>terhadap</a:t>
          </a:r>
          <a:r>
            <a:rPr lang="en-ID" sz="1200" kern="1200" dirty="0"/>
            <a:t> </a:t>
          </a:r>
          <a:r>
            <a:rPr lang="en-ID" sz="1200" kern="1200" dirty="0" err="1"/>
            <a:t>teori</a:t>
          </a:r>
          <a:r>
            <a:rPr lang="en-ID" sz="1200" kern="1200" dirty="0"/>
            <a:t> dan </a:t>
          </a:r>
          <a:r>
            <a:rPr lang="en-ID" sz="1200" kern="1200" dirty="0" err="1"/>
            <a:t>praktek</a:t>
          </a:r>
          <a:r>
            <a:rPr lang="en-ID" sz="1200" kern="1200" dirty="0"/>
            <a:t> </a:t>
          </a:r>
          <a:r>
            <a:rPr lang="en-ID" sz="1200" kern="1200" dirty="0" err="1"/>
            <a:t>manajemen</a:t>
          </a:r>
          <a:r>
            <a:rPr lang="en-ID" sz="1200" kern="1200" dirty="0"/>
            <a:t> </a:t>
          </a:r>
          <a:r>
            <a:rPr lang="en-ID" sz="1200" kern="1200" dirty="0" err="1"/>
            <a:t>pendidikan</a:t>
          </a:r>
          <a:r>
            <a:rPr lang="en-ID" sz="1200" kern="1200" dirty="0"/>
            <a:t>:</a:t>
          </a:r>
        </a:p>
      </dsp:txBody>
      <dsp:txXfrm>
        <a:off x="221294" y="2229165"/>
        <a:ext cx="1982015" cy="834639"/>
      </dsp:txXfrm>
    </dsp:sp>
    <dsp:sp modelId="{673162F2-F607-404C-B2A0-526434FD1275}">
      <dsp:nvSpPr>
        <dsp:cNvPr id="0" name=""/>
        <dsp:cNvSpPr/>
      </dsp:nvSpPr>
      <dsp:spPr>
        <a:xfrm rot="16675244">
          <a:off x="1171159" y="1423770"/>
          <a:ext cx="2454469" cy="14378"/>
        </a:xfrm>
        <a:custGeom>
          <a:avLst/>
          <a:gdLst/>
          <a:ahLst/>
          <a:cxnLst/>
          <a:rect l="0" t="0" r="0" b="0"/>
          <a:pathLst>
            <a:path>
              <a:moveTo>
                <a:pt x="0" y="7189"/>
              </a:moveTo>
              <a:lnTo>
                <a:pt x="2454469" y="718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ID" sz="1050" kern="1200"/>
        </a:p>
      </dsp:txBody>
      <dsp:txXfrm>
        <a:off x="2337031" y="1369597"/>
        <a:ext cx="122723" cy="122723"/>
      </dsp:txXfrm>
    </dsp:sp>
    <dsp:sp modelId="{E70EE2A6-ACF6-4F80-B4F0-77C6E2B41C38}">
      <dsp:nvSpPr>
        <dsp:cNvPr id="0" name=""/>
        <dsp:cNvSpPr/>
      </dsp:nvSpPr>
      <dsp:spPr>
        <a:xfrm>
          <a:off x="2567510" y="4036"/>
          <a:ext cx="6282466" cy="4227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Font typeface="+mj-lt"/>
            <a:buNone/>
          </a:pPr>
          <a:r>
            <a:rPr lang="en-ID" sz="1100" kern="1200" dirty="0" err="1"/>
            <a:t>Empirikal</a:t>
          </a:r>
          <a:r>
            <a:rPr lang="en-ID" sz="1100" kern="1200" dirty="0"/>
            <a:t> </a:t>
          </a:r>
          <a:r>
            <a:rPr lang="en-ID" sz="1100" kern="1200" dirty="0" err="1"/>
            <a:t>atau</a:t>
          </a:r>
          <a:r>
            <a:rPr lang="en-ID" sz="1100" kern="1200" dirty="0"/>
            <a:t> </a:t>
          </a:r>
          <a:r>
            <a:rPr lang="en-ID" sz="1100" kern="1200" dirty="0" err="1"/>
            <a:t>Kasus</a:t>
          </a:r>
          <a:r>
            <a:rPr lang="en-ID" sz="1100" kern="1200" dirty="0"/>
            <a:t>: </a:t>
          </a:r>
          <a:r>
            <a:rPr lang="en-ID" sz="1100" kern="1200" dirty="0" err="1"/>
            <a:t>Pengkajian</a:t>
          </a:r>
          <a:r>
            <a:rPr lang="en-ID" sz="1100" kern="1200" dirty="0"/>
            <a:t> </a:t>
          </a:r>
          <a:r>
            <a:rPr lang="en-ID" sz="1100" kern="1200" dirty="0" err="1"/>
            <a:t>manajemen</a:t>
          </a:r>
          <a:r>
            <a:rPr lang="en-ID" sz="1100" kern="1200" dirty="0"/>
            <a:t> </a:t>
          </a:r>
          <a:r>
            <a:rPr lang="en-ID" sz="1100" kern="1200" dirty="0" err="1"/>
            <a:t>pendidikan</a:t>
          </a:r>
          <a:r>
            <a:rPr lang="en-ID" sz="1100" kern="1200" dirty="0"/>
            <a:t> </a:t>
          </a:r>
          <a:r>
            <a:rPr lang="en-ID" sz="1100" kern="1200" dirty="0" err="1"/>
            <a:t>berdasarkan</a:t>
          </a:r>
          <a:r>
            <a:rPr lang="en-ID" sz="1100" kern="1200" dirty="0"/>
            <a:t> </a:t>
          </a:r>
          <a:r>
            <a:rPr lang="en-ID" sz="1100" kern="1200" dirty="0" err="1"/>
            <a:t>pengalaman</a:t>
          </a:r>
          <a:r>
            <a:rPr lang="en-ID" sz="1100" kern="1200" dirty="0"/>
            <a:t> dan </a:t>
          </a:r>
          <a:r>
            <a:rPr lang="en-ID" sz="1100" kern="1200" dirty="0" err="1"/>
            <a:t>kasus</a:t>
          </a:r>
          <a:r>
            <a:rPr lang="en-ID" sz="1100" kern="1200" dirty="0"/>
            <a:t> yang </a:t>
          </a:r>
          <a:r>
            <a:rPr lang="en-ID" sz="1100" kern="1200" dirty="0" err="1"/>
            <a:t>terjadi</a:t>
          </a:r>
          <a:r>
            <a:rPr lang="en-ID" sz="1100" kern="1200" dirty="0"/>
            <a:t> di masa </a:t>
          </a:r>
          <a:r>
            <a:rPr lang="en-ID" sz="1100" kern="1200" dirty="0" err="1"/>
            <a:t>lalu</a:t>
          </a:r>
          <a:r>
            <a:rPr lang="en-ID" sz="1100" kern="1200" dirty="0"/>
            <a:t>.</a:t>
          </a:r>
        </a:p>
      </dsp:txBody>
      <dsp:txXfrm>
        <a:off x="2579893" y="16419"/>
        <a:ext cx="6257700" cy="398025"/>
      </dsp:txXfrm>
    </dsp:sp>
    <dsp:sp modelId="{ACA2D3D6-F22F-40AA-B7EA-04F4FFEADF55}">
      <dsp:nvSpPr>
        <dsp:cNvPr id="0" name=""/>
        <dsp:cNvSpPr/>
      </dsp:nvSpPr>
      <dsp:spPr>
        <a:xfrm rot="16791948">
          <a:off x="1411376" y="1666875"/>
          <a:ext cx="1974034" cy="14378"/>
        </a:xfrm>
        <a:custGeom>
          <a:avLst/>
          <a:gdLst/>
          <a:ahLst/>
          <a:cxnLst/>
          <a:rect l="0" t="0" r="0" b="0"/>
          <a:pathLst>
            <a:path>
              <a:moveTo>
                <a:pt x="0" y="7189"/>
              </a:moveTo>
              <a:lnTo>
                <a:pt x="1974034" y="718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ID" sz="1050" kern="1200"/>
        </a:p>
      </dsp:txBody>
      <dsp:txXfrm>
        <a:off x="2349042" y="1624713"/>
        <a:ext cx="98701" cy="98701"/>
      </dsp:txXfrm>
    </dsp:sp>
    <dsp:sp modelId="{3F9A6F80-F64F-4DE0-9611-6A97F4170D85}">
      <dsp:nvSpPr>
        <dsp:cNvPr id="0" name=""/>
        <dsp:cNvSpPr/>
      </dsp:nvSpPr>
      <dsp:spPr>
        <a:xfrm>
          <a:off x="2567510" y="490247"/>
          <a:ext cx="5904295" cy="4227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Font typeface="+mj-lt"/>
            <a:buNone/>
          </a:pPr>
          <a:r>
            <a:rPr lang="en-ID" sz="1100" kern="1200" dirty="0" err="1"/>
            <a:t>Perilaku</a:t>
          </a:r>
          <a:r>
            <a:rPr lang="en-ID" sz="1100" kern="1200" dirty="0"/>
            <a:t> </a:t>
          </a:r>
          <a:r>
            <a:rPr lang="en-ID" sz="1100" kern="1200" dirty="0" err="1"/>
            <a:t>Antar</a:t>
          </a:r>
          <a:r>
            <a:rPr lang="en-ID" sz="1100" kern="1200" dirty="0"/>
            <a:t> </a:t>
          </a:r>
          <a:r>
            <a:rPr lang="en-ID" sz="1100" kern="1200" dirty="0" err="1"/>
            <a:t>Pribadi</a:t>
          </a:r>
          <a:r>
            <a:rPr lang="en-ID" sz="1100" kern="1200" dirty="0"/>
            <a:t>: </a:t>
          </a:r>
          <a:r>
            <a:rPr lang="en-ID" sz="1100" kern="1200" dirty="0" err="1"/>
            <a:t>Studi</a:t>
          </a:r>
          <a:r>
            <a:rPr lang="en-ID" sz="1100" kern="1200" dirty="0"/>
            <a:t> </a:t>
          </a:r>
          <a:r>
            <a:rPr lang="en-ID" sz="1100" kern="1200" dirty="0" err="1"/>
            <a:t>tentang</a:t>
          </a:r>
          <a:r>
            <a:rPr lang="en-ID" sz="1100" kern="1200" dirty="0"/>
            <a:t> </a:t>
          </a:r>
          <a:r>
            <a:rPr lang="en-ID" sz="1100" kern="1200" dirty="0" err="1"/>
            <a:t>hubungan</a:t>
          </a:r>
          <a:r>
            <a:rPr lang="en-ID" sz="1100" kern="1200" dirty="0"/>
            <a:t> dan </a:t>
          </a:r>
          <a:r>
            <a:rPr lang="en-ID" sz="1100" kern="1200" dirty="0" err="1"/>
            <a:t>motivasi</a:t>
          </a:r>
          <a:r>
            <a:rPr lang="en-ID" sz="1100" kern="1200" dirty="0"/>
            <a:t> </a:t>
          </a:r>
          <a:r>
            <a:rPr lang="en-ID" sz="1100" kern="1200" dirty="0" err="1"/>
            <a:t>individu</a:t>
          </a:r>
          <a:r>
            <a:rPr lang="en-ID" sz="1100" kern="1200" dirty="0"/>
            <a:t> </a:t>
          </a:r>
          <a:r>
            <a:rPr lang="en-ID" sz="1100" kern="1200" dirty="0" err="1"/>
            <a:t>dalam</a:t>
          </a:r>
          <a:r>
            <a:rPr lang="en-ID" sz="1100" kern="1200" dirty="0"/>
            <a:t> </a:t>
          </a:r>
          <a:r>
            <a:rPr lang="en-ID" sz="1100" kern="1200" dirty="0" err="1"/>
            <a:t>organisasi</a:t>
          </a:r>
          <a:r>
            <a:rPr lang="en-ID" sz="1100" kern="1200" dirty="0"/>
            <a:t> </a:t>
          </a:r>
          <a:r>
            <a:rPr lang="en-ID" sz="1100" kern="1200" dirty="0" err="1"/>
            <a:t>pendidikan</a:t>
          </a:r>
          <a:r>
            <a:rPr lang="en-ID" sz="1100" kern="1200" dirty="0"/>
            <a:t>.</a:t>
          </a:r>
        </a:p>
      </dsp:txBody>
      <dsp:txXfrm>
        <a:off x="2579893" y="502630"/>
        <a:ext cx="5879529" cy="398025"/>
      </dsp:txXfrm>
    </dsp:sp>
    <dsp:sp modelId="{39C770F7-3B88-4AC3-969D-6B13258ADEAC}">
      <dsp:nvSpPr>
        <dsp:cNvPr id="0" name=""/>
        <dsp:cNvSpPr/>
      </dsp:nvSpPr>
      <dsp:spPr>
        <a:xfrm rot="16983315">
          <a:off x="1649726" y="1909980"/>
          <a:ext cx="1497333" cy="14378"/>
        </a:xfrm>
        <a:custGeom>
          <a:avLst/>
          <a:gdLst/>
          <a:ahLst/>
          <a:cxnLst/>
          <a:rect l="0" t="0" r="0" b="0"/>
          <a:pathLst>
            <a:path>
              <a:moveTo>
                <a:pt x="0" y="7189"/>
              </a:moveTo>
              <a:lnTo>
                <a:pt x="1497333" y="718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ID" sz="1050" kern="1200"/>
        </a:p>
      </dsp:txBody>
      <dsp:txXfrm>
        <a:off x="2360960" y="1879736"/>
        <a:ext cx="74866" cy="74866"/>
      </dsp:txXfrm>
    </dsp:sp>
    <dsp:sp modelId="{F0442D03-12A6-4DF1-93AD-4E2B331EB576}">
      <dsp:nvSpPr>
        <dsp:cNvPr id="0" name=""/>
        <dsp:cNvSpPr/>
      </dsp:nvSpPr>
      <dsp:spPr>
        <a:xfrm>
          <a:off x="2567510" y="976457"/>
          <a:ext cx="5719874" cy="4227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Font typeface="+mj-lt"/>
            <a:buNone/>
          </a:pPr>
          <a:r>
            <a:rPr lang="en-ID" sz="1100" kern="1200" dirty="0" err="1"/>
            <a:t>Perilaku</a:t>
          </a:r>
          <a:r>
            <a:rPr lang="en-ID" sz="1100" kern="1200" dirty="0"/>
            <a:t> </a:t>
          </a:r>
          <a:r>
            <a:rPr lang="en-ID" sz="1100" kern="1200" dirty="0" err="1"/>
            <a:t>Kelompok</a:t>
          </a:r>
          <a:r>
            <a:rPr lang="en-ID" sz="1100" kern="1200" dirty="0"/>
            <a:t>: </a:t>
          </a:r>
          <a:r>
            <a:rPr lang="en-ID" sz="1100" kern="1200" dirty="0" err="1"/>
            <a:t>Penelitian</a:t>
          </a:r>
          <a:r>
            <a:rPr lang="en-ID" sz="1100" kern="1200" dirty="0"/>
            <a:t> </a:t>
          </a:r>
          <a:r>
            <a:rPr lang="en-ID" sz="1100" kern="1200" dirty="0" err="1"/>
            <a:t>mengenai</a:t>
          </a:r>
          <a:r>
            <a:rPr lang="en-ID" sz="1100" kern="1200" dirty="0"/>
            <a:t> </a:t>
          </a:r>
          <a:r>
            <a:rPr lang="en-ID" sz="1100" kern="1200" dirty="0" err="1"/>
            <a:t>pola</a:t>
          </a:r>
          <a:r>
            <a:rPr lang="en-ID" sz="1100" kern="1200" dirty="0"/>
            <a:t> </a:t>
          </a:r>
          <a:r>
            <a:rPr lang="en-ID" sz="1100" kern="1200" dirty="0" err="1"/>
            <a:t>perilaku</a:t>
          </a:r>
          <a:r>
            <a:rPr lang="en-ID" sz="1100" kern="1200" dirty="0"/>
            <a:t> </a:t>
          </a:r>
          <a:r>
            <a:rPr lang="en-ID" sz="1100" kern="1200" dirty="0" err="1"/>
            <a:t>kelompok</a:t>
          </a:r>
          <a:r>
            <a:rPr lang="en-ID" sz="1100" kern="1200" dirty="0"/>
            <a:t> </a:t>
          </a:r>
          <a:r>
            <a:rPr lang="en-ID" sz="1100" kern="1200" dirty="0" err="1"/>
            <a:t>dalam</a:t>
          </a:r>
          <a:r>
            <a:rPr lang="en-ID" sz="1100" kern="1200" dirty="0"/>
            <a:t> </a:t>
          </a:r>
          <a:r>
            <a:rPr lang="en-ID" sz="1100" kern="1200" dirty="0" err="1"/>
            <a:t>konteks</a:t>
          </a:r>
          <a:r>
            <a:rPr lang="en-ID" sz="1100" kern="1200" dirty="0"/>
            <a:t> </a:t>
          </a:r>
          <a:r>
            <a:rPr lang="en-ID" sz="1100" kern="1200" dirty="0" err="1"/>
            <a:t>sekolah</a:t>
          </a:r>
          <a:r>
            <a:rPr lang="en-ID" sz="1100" kern="1200" dirty="0"/>
            <a:t>.</a:t>
          </a:r>
        </a:p>
      </dsp:txBody>
      <dsp:txXfrm>
        <a:off x="2579893" y="988840"/>
        <a:ext cx="5695108" cy="398025"/>
      </dsp:txXfrm>
    </dsp:sp>
    <dsp:sp modelId="{49E9A425-1470-457C-A93D-696D52DD4710}">
      <dsp:nvSpPr>
        <dsp:cNvPr id="0" name=""/>
        <dsp:cNvSpPr/>
      </dsp:nvSpPr>
      <dsp:spPr>
        <a:xfrm rot="17350740">
          <a:off x="1883611" y="2153085"/>
          <a:ext cx="1029565" cy="14378"/>
        </a:xfrm>
        <a:custGeom>
          <a:avLst/>
          <a:gdLst/>
          <a:ahLst/>
          <a:cxnLst/>
          <a:rect l="0" t="0" r="0" b="0"/>
          <a:pathLst>
            <a:path>
              <a:moveTo>
                <a:pt x="0" y="7189"/>
              </a:moveTo>
              <a:lnTo>
                <a:pt x="1029565" y="718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ID" sz="1050" kern="1200"/>
        </a:p>
      </dsp:txBody>
      <dsp:txXfrm>
        <a:off x="2372654" y="2134535"/>
        <a:ext cx="51478" cy="51478"/>
      </dsp:txXfrm>
    </dsp:sp>
    <dsp:sp modelId="{5C07F4E2-23F7-4633-94C6-0AABE66ACDD3}">
      <dsp:nvSpPr>
        <dsp:cNvPr id="0" name=""/>
        <dsp:cNvSpPr/>
      </dsp:nvSpPr>
      <dsp:spPr>
        <a:xfrm>
          <a:off x="2567510" y="1462668"/>
          <a:ext cx="6310159" cy="4227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Font typeface="+mj-lt"/>
            <a:buNone/>
          </a:pPr>
          <a:r>
            <a:rPr lang="en-ID" sz="1100" kern="1200" dirty="0" err="1"/>
            <a:t>Sistem-Sistem</a:t>
          </a:r>
          <a:r>
            <a:rPr lang="en-ID" sz="1100" kern="1200" dirty="0"/>
            <a:t> </a:t>
          </a:r>
          <a:r>
            <a:rPr lang="en-ID" sz="1100" kern="1200" dirty="0" err="1"/>
            <a:t>Sosial</a:t>
          </a:r>
          <a:r>
            <a:rPr lang="en-ID" sz="1100" kern="1200" dirty="0"/>
            <a:t> </a:t>
          </a:r>
          <a:r>
            <a:rPr lang="en-ID" sz="1100" kern="1200" dirty="0" err="1"/>
            <a:t>Kooperatif</a:t>
          </a:r>
          <a:r>
            <a:rPr lang="en-ID" sz="1100" kern="1200" dirty="0"/>
            <a:t>: </a:t>
          </a:r>
          <a:r>
            <a:rPr lang="en-ID" sz="1100" kern="1200" dirty="0" err="1"/>
            <a:t>Pemahaman</a:t>
          </a:r>
          <a:r>
            <a:rPr lang="en-ID" sz="1100" kern="1200" dirty="0"/>
            <a:t> </a:t>
          </a:r>
          <a:r>
            <a:rPr lang="en-ID" sz="1100" kern="1200" dirty="0" err="1"/>
            <a:t>terhadap</a:t>
          </a:r>
          <a:r>
            <a:rPr lang="en-ID" sz="1100" kern="1200" dirty="0"/>
            <a:t> </a:t>
          </a:r>
          <a:r>
            <a:rPr lang="en-ID" sz="1100" kern="1200" dirty="0" err="1"/>
            <a:t>hubungan</a:t>
          </a:r>
          <a:r>
            <a:rPr lang="en-ID" sz="1100" kern="1200" dirty="0"/>
            <a:t> </a:t>
          </a:r>
          <a:r>
            <a:rPr lang="en-ID" sz="1100" kern="1200" dirty="0" err="1"/>
            <a:t>antara</a:t>
          </a:r>
          <a:r>
            <a:rPr lang="en-ID" sz="1100" kern="1200" dirty="0"/>
            <a:t> </a:t>
          </a:r>
          <a:r>
            <a:rPr lang="en-ID" sz="1100" kern="1200" dirty="0" err="1"/>
            <a:t>individu</a:t>
          </a:r>
          <a:r>
            <a:rPr lang="en-ID" sz="1100" kern="1200" dirty="0"/>
            <a:t> dan </a:t>
          </a:r>
          <a:r>
            <a:rPr lang="en-ID" sz="1100" kern="1200" dirty="0" err="1"/>
            <a:t>kelompok</a:t>
          </a:r>
          <a:r>
            <a:rPr lang="en-ID" sz="1100" kern="1200" dirty="0"/>
            <a:t> </a:t>
          </a:r>
          <a:r>
            <a:rPr lang="en-ID" sz="1100" kern="1200" dirty="0" err="1"/>
            <a:t>dalam</a:t>
          </a:r>
          <a:r>
            <a:rPr lang="en-ID" sz="1100" kern="1200" dirty="0"/>
            <a:t> </a:t>
          </a:r>
          <a:r>
            <a:rPr lang="en-ID" sz="1100" kern="1200" dirty="0" err="1"/>
            <a:t>mencapai</a:t>
          </a:r>
          <a:r>
            <a:rPr lang="en-ID" sz="1100" kern="1200" dirty="0"/>
            <a:t> </a:t>
          </a:r>
          <a:r>
            <a:rPr lang="en-ID" sz="1100" kern="1200" dirty="0" err="1"/>
            <a:t>tujuan</a:t>
          </a:r>
          <a:r>
            <a:rPr lang="en-ID" sz="1100" kern="1200" dirty="0"/>
            <a:t>.</a:t>
          </a:r>
        </a:p>
      </dsp:txBody>
      <dsp:txXfrm>
        <a:off x="2579893" y="1475051"/>
        <a:ext cx="6285393" cy="398025"/>
      </dsp:txXfrm>
    </dsp:sp>
    <dsp:sp modelId="{6708ACB9-4B88-411F-B956-BED997BF314A}">
      <dsp:nvSpPr>
        <dsp:cNvPr id="0" name=""/>
        <dsp:cNvSpPr/>
      </dsp:nvSpPr>
      <dsp:spPr>
        <a:xfrm rot="18289469">
          <a:off x="2102250" y="2396191"/>
          <a:ext cx="592285" cy="14378"/>
        </a:xfrm>
        <a:custGeom>
          <a:avLst/>
          <a:gdLst/>
          <a:ahLst/>
          <a:cxnLst/>
          <a:rect l="0" t="0" r="0" b="0"/>
          <a:pathLst>
            <a:path>
              <a:moveTo>
                <a:pt x="0" y="7189"/>
              </a:moveTo>
              <a:lnTo>
                <a:pt x="592285" y="718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ID" sz="1050" kern="1200"/>
        </a:p>
      </dsp:txBody>
      <dsp:txXfrm>
        <a:off x="2383586" y="2388573"/>
        <a:ext cx="29614" cy="29614"/>
      </dsp:txXfrm>
    </dsp:sp>
    <dsp:sp modelId="{D59A284F-89DB-407F-93DA-A81EB56CF965}">
      <dsp:nvSpPr>
        <dsp:cNvPr id="0" name=""/>
        <dsp:cNvSpPr/>
      </dsp:nvSpPr>
      <dsp:spPr>
        <a:xfrm>
          <a:off x="2567510" y="1948879"/>
          <a:ext cx="5719882" cy="4227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Font typeface="+mj-lt"/>
            <a:buNone/>
          </a:pPr>
          <a:r>
            <a:rPr lang="en-ID" sz="1100" kern="1200" dirty="0" err="1"/>
            <a:t>Sistem-Sistem</a:t>
          </a:r>
          <a:r>
            <a:rPr lang="en-ID" sz="1100" kern="1200" dirty="0"/>
            <a:t> </a:t>
          </a:r>
          <a:r>
            <a:rPr lang="en-ID" sz="1100" kern="1200" dirty="0" err="1"/>
            <a:t>Sosio</a:t>
          </a:r>
          <a:r>
            <a:rPr lang="en-ID" sz="1100" kern="1200" dirty="0"/>
            <a:t> </a:t>
          </a:r>
          <a:r>
            <a:rPr lang="en-ID" sz="1100" kern="1200" dirty="0" err="1"/>
            <a:t>Teknikal</a:t>
          </a:r>
          <a:r>
            <a:rPr lang="en-ID" sz="1100" kern="1200" dirty="0"/>
            <a:t>: </a:t>
          </a:r>
          <a:r>
            <a:rPr lang="en-ID" sz="1100" kern="1200" dirty="0" err="1"/>
            <a:t>Integrasi</a:t>
          </a:r>
          <a:r>
            <a:rPr lang="en-ID" sz="1100" kern="1200" dirty="0"/>
            <a:t> </a:t>
          </a:r>
          <a:r>
            <a:rPr lang="en-ID" sz="1100" kern="1200" dirty="0" err="1"/>
            <a:t>antara</a:t>
          </a:r>
          <a:r>
            <a:rPr lang="en-ID" sz="1100" kern="1200" dirty="0"/>
            <a:t> </a:t>
          </a:r>
          <a:r>
            <a:rPr lang="en-ID" sz="1100" kern="1200" dirty="0" err="1"/>
            <a:t>aspek</a:t>
          </a:r>
          <a:r>
            <a:rPr lang="en-ID" sz="1100" kern="1200" dirty="0"/>
            <a:t> </a:t>
          </a:r>
          <a:r>
            <a:rPr lang="en-ID" sz="1100" kern="1200" dirty="0" err="1"/>
            <a:t>teknis</a:t>
          </a:r>
          <a:r>
            <a:rPr lang="en-ID" sz="1100" kern="1200" dirty="0"/>
            <a:t> dan </a:t>
          </a:r>
          <a:r>
            <a:rPr lang="en-ID" sz="1100" kern="1200" dirty="0" err="1"/>
            <a:t>sosial</a:t>
          </a:r>
          <a:r>
            <a:rPr lang="en-ID" sz="1100" kern="1200" dirty="0"/>
            <a:t> </a:t>
          </a:r>
          <a:r>
            <a:rPr lang="en-ID" sz="1100" kern="1200" dirty="0" err="1"/>
            <a:t>dalam</a:t>
          </a:r>
          <a:r>
            <a:rPr lang="en-ID" sz="1100" kern="1200" dirty="0"/>
            <a:t> </a:t>
          </a:r>
          <a:r>
            <a:rPr lang="en-ID" sz="1100" kern="1200" dirty="0" err="1"/>
            <a:t>manajemen</a:t>
          </a:r>
          <a:r>
            <a:rPr lang="en-ID" sz="1100" kern="1200" dirty="0"/>
            <a:t> </a:t>
          </a:r>
          <a:r>
            <a:rPr lang="en-ID" sz="1100" kern="1200" dirty="0" err="1"/>
            <a:t>pendidikan</a:t>
          </a:r>
          <a:r>
            <a:rPr lang="en-ID" sz="1100" kern="1200" dirty="0"/>
            <a:t>.</a:t>
          </a:r>
        </a:p>
      </dsp:txBody>
      <dsp:txXfrm>
        <a:off x="2579893" y="1961262"/>
        <a:ext cx="5695116" cy="398025"/>
      </dsp:txXfrm>
    </dsp:sp>
    <dsp:sp modelId="{20FF1EE7-F36F-498F-A113-3740F7FA2616}">
      <dsp:nvSpPr>
        <dsp:cNvPr id="0" name=""/>
        <dsp:cNvSpPr/>
      </dsp:nvSpPr>
      <dsp:spPr>
        <a:xfrm>
          <a:off x="2229276" y="2639296"/>
          <a:ext cx="338233" cy="14378"/>
        </a:xfrm>
        <a:custGeom>
          <a:avLst/>
          <a:gdLst/>
          <a:ahLst/>
          <a:cxnLst/>
          <a:rect l="0" t="0" r="0" b="0"/>
          <a:pathLst>
            <a:path>
              <a:moveTo>
                <a:pt x="0" y="7189"/>
              </a:moveTo>
              <a:lnTo>
                <a:pt x="338233" y="718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ID" sz="1050" kern="1200"/>
        </a:p>
      </dsp:txBody>
      <dsp:txXfrm>
        <a:off x="2389937" y="2638029"/>
        <a:ext cx="16911" cy="16911"/>
      </dsp:txXfrm>
    </dsp:sp>
    <dsp:sp modelId="{C49FDBD5-144B-4E03-B9DC-3845C49A82BA}">
      <dsp:nvSpPr>
        <dsp:cNvPr id="0" name=""/>
        <dsp:cNvSpPr/>
      </dsp:nvSpPr>
      <dsp:spPr>
        <a:xfrm>
          <a:off x="2567510" y="2435089"/>
          <a:ext cx="5687792" cy="4227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Font typeface="+mj-lt"/>
            <a:buNone/>
          </a:pPr>
          <a:r>
            <a:rPr lang="en-ID" sz="1100" kern="1200" dirty="0" err="1"/>
            <a:t>Teori</a:t>
          </a:r>
          <a:r>
            <a:rPr lang="en-ID" sz="1100" kern="1200" dirty="0"/>
            <a:t> Keputusan: </a:t>
          </a:r>
          <a:r>
            <a:rPr lang="en-ID" sz="1100" kern="1200" dirty="0" err="1"/>
            <a:t>Peran</a:t>
          </a:r>
          <a:r>
            <a:rPr lang="en-ID" sz="1100" kern="1200" dirty="0"/>
            <a:t> </a:t>
          </a:r>
          <a:r>
            <a:rPr lang="en-ID" sz="1100" kern="1200" dirty="0" err="1"/>
            <a:t>pengambilan</a:t>
          </a:r>
          <a:r>
            <a:rPr lang="en-ID" sz="1100" kern="1200" dirty="0"/>
            <a:t> </a:t>
          </a:r>
          <a:r>
            <a:rPr lang="en-ID" sz="1100" kern="1200" dirty="0" err="1"/>
            <a:t>keputusan</a:t>
          </a:r>
          <a:r>
            <a:rPr lang="en-ID" sz="1100" kern="1200" dirty="0"/>
            <a:t> </a:t>
          </a:r>
          <a:r>
            <a:rPr lang="en-ID" sz="1100" kern="1200" dirty="0" err="1"/>
            <a:t>dalam</a:t>
          </a:r>
          <a:r>
            <a:rPr lang="en-ID" sz="1100" kern="1200" dirty="0"/>
            <a:t> </a:t>
          </a:r>
          <a:r>
            <a:rPr lang="en-ID" sz="1100" kern="1200" dirty="0" err="1"/>
            <a:t>manajemen</a:t>
          </a:r>
          <a:r>
            <a:rPr lang="en-ID" sz="1100" kern="1200" dirty="0"/>
            <a:t> </a:t>
          </a:r>
          <a:r>
            <a:rPr lang="en-ID" sz="1100" kern="1200" dirty="0" err="1"/>
            <a:t>pendidikan</a:t>
          </a:r>
          <a:r>
            <a:rPr lang="en-ID" sz="1100" kern="1200" dirty="0"/>
            <a:t>.</a:t>
          </a:r>
        </a:p>
      </dsp:txBody>
      <dsp:txXfrm>
        <a:off x="2579893" y="2447472"/>
        <a:ext cx="5663026" cy="398025"/>
      </dsp:txXfrm>
    </dsp:sp>
    <dsp:sp modelId="{75E3BD0F-923A-45AA-AAC6-C60FA465A08A}">
      <dsp:nvSpPr>
        <dsp:cNvPr id="0" name=""/>
        <dsp:cNvSpPr/>
      </dsp:nvSpPr>
      <dsp:spPr>
        <a:xfrm rot="3310531">
          <a:off x="2102250" y="2882401"/>
          <a:ext cx="592285" cy="14378"/>
        </a:xfrm>
        <a:custGeom>
          <a:avLst/>
          <a:gdLst/>
          <a:ahLst/>
          <a:cxnLst/>
          <a:rect l="0" t="0" r="0" b="0"/>
          <a:pathLst>
            <a:path>
              <a:moveTo>
                <a:pt x="0" y="7189"/>
              </a:moveTo>
              <a:lnTo>
                <a:pt x="592285" y="718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ID" sz="1050" kern="1200"/>
        </a:p>
      </dsp:txBody>
      <dsp:txXfrm>
        <a:off x="2383586" y="2874783"/>
        <a:ext cx="29614" cy="29614"/>
      </dsp:txXfrm>
    </dsp:sp>
    <dsp:sp modelId="{BB35478C-2202-4396-8953-C9073C1FDB23}">
      <dsp:nvSpPr>
        <dsp:cNvPr id="0" name=""/>
        <dsp:cNvSpPr/>
      </dsp:nvSpPr>
      <dsp:spPr>
        <a:xfrm>
          <a:off x="2567510" y="2921300"/>
          <a:ext cx="5784045" cy="4227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Font typeface="+mj-lt"/>
            <a:buNone/>
          </a:pPr>
          <a:r>
            <a:rPr lang="en-ID" sz="1100" kern="1200" dirty="0" err="1"/>
            <a:t>Pendekatan</a:t>
          </a:r>
          <a:r>
            <a:rPr lang="en-ID" sz="1100" kern="1200" dirty="0"/>
            <a:t> </a:t>
          </a:r>
          <a:r>
            <a:rPr lang="en-ID" sz="1100" kern="1200" dirty="0" err="1"/>
            <a:t>Sistem</a:t>
          </a:r>
          <a:r>
            <a:rPr lang="en-ID" sz="1100" kern="1200" dirty="0"/>
            <a:t>: </a:t>
          </a:r>
          <a:r>
            <a:rPr lang="en-ID" sz="1100" kern="1200" dirty="0" err="1"/>
            <a:t>Mempelajari</a:t>
          </a:r>
          <a:r>
            <a:rPr lang="en-ID" sz="1100" kern="1200" dirty="0"/>
            <a:t> </a:t>
          </a:r>
          <a:r>
            <a:rPr lang="en-ID" sz="1100" kern="1200" dirty="0" err="1"/>
            <a:t>bagian-bagian</a:t>
          </a:r>
          <a:r>
            <a:rPr lang="en-ID" sz="1100" kern="1200" dirty="0"/>
            <a:t> yang </a:t>
          </a:r>
          <a:r>
            <a:rPr lang="en-ID" sz="1100" kern="1200" dirty="0" err="1"/>
            <a:t>saling</a:t>
          </a:r>
          <a:r>
            <a:rPr lang="en-ID" sz="1100" kern="1200" dirty="0"/>
            <a:t> </a:t>
          </a:r>
          <a:r>
            <a:rPr lang="en-ID" sz="1100" kern="1200" dirty="0" err="1"/>
            <a:t>terkait</a:t>
          </a:r>
          <a:r>
            <a:rPr lang="en-ID" sz="1100" kern="1200" dirty="0"/>
            <a:t> </a:t>
          </a:r>
          <a:r>
            <a:rPr lang="en-ID" sz="1100" kern="1200" dirty="0" err="1"/>
            <a:t>dalam</a:t>
          </a:r>
          <a:r>
            <a:rPr lang="en-ID" sz="1100" kern="1200" dirty="0"/>
            <a:t> </a:t>
          </a:r>
          <a:r>
            <a:rPr lang="en-ID" sz="1100" kern="1200" dirty="0" err="1"/>
            <a:t>organisasi</a:t>
          </a:r>
          <a:r>
            <a:rPr lang="en-ID" sz="1100" kern="1200" dirty="0"/>
            <a:t> </a:t>
          </a:r>
          <a:r>
            <a:rPr lang="en-ID" sz="1100" kern="1200" dirty="0" err="1"/>
            <a:t>pendidikan</a:t>
          </a:r>
          <a:r>
            <a:rPr lang="en-ID" sz="1100" kern="1200" dirty="0"/>
            <a:t>.</a:t>
          </a:r>
        </a:p>
      </dsp:txBody>
      <dsp:txXfrm>
        <a:off x="2579893" y="2933683"/>
        <a:ext cx="5759279" cy="398025"/>
      </dsp:txXfrm>
    </dsp:sp>
    <dsp:sp modelId="{138B1D01-988A-4BB0-A086-148BAAAE8754}">
      <dsp:nvSpPr>
        <dsp:cNvPr id="0" name=""/>
        <dsp:cNvSpPr/>
      </dsp:nvSpPr>
      <dsp:spPr>
        <a:xfrm rot="4249260">
          <a:off x="1883611" y="3125507"/>
          <a:ext cx="1029565" cy="14378"/>
        </a:xfrm>
        <a:custGeom>
          <a:avLst/>
          <a:gdLst/>
          <a:ahLst/>
          <a:cxnLst/>
          <a:rect l="0" t="0" r="0" b="0"/>
          <a:pathLst>
            <a:path>
              <a:moveTo>
                <a:pt x="0" y="7189"/>
              </a:moveTo>
              <a:lnTo>
                <a:pt x="1029565" y="718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ID" sz="1050" kern="1200"/>
        </a:p>
      </dsp:txBody>
      <dsp:txXfrm>
        <a:off x="2372654" y="3106956"/>
        <a:ext cx="51478" cy="51478"/>
      </dsp:txXfrm>
    </dsp:sp>
    <dsp:sp modelId="{51D73C44-EBAE-4057-A3D3-827D021EF594}">
      <dsp:nvSpPr>
        <dsp:cNvPr id="0" name=""/>
        <dsp:cNvSpPr/>
      </dsp:nvSpPr>
      <dsp:spPr>
        <a:xfrm>
          <a:off x="2567510" y="3407510"/>
          <a:ext cx="5014023" cy="4227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Font typeface="+mj-lt"/>
            <a:buNone/>
          </a:pPr>
          <a:r>
            <a:rPr lang="en-ID" sz="1100" kern="1200" dirty="0"/>
            <a:t>Management Science: </a:t>
          </a:r>
          <a:r>
            <a:rPr lang="en-ID" sz="1100" kern="1200" dirty="0" err="1"/>
            <a:t>Penggunaan</a:t>
          </a:r>
          <a:r>
            <a:rPr lang="en-ID" sz="1100" kern="1200" dirty="0"/>
            <a:t> </a:t>
          </a:r>
          <a:r>
            <a:rPr lang="en-ID" sz="1100" kern="1200" dirty="0" err="1"/>
            <a:t>metode</a:t>
          </a:r>
          <a:r>
            <a:rPr lang="en-ID" sz="1100" kern="1200" dirty="0"/>
            <a:t> </a:t>
          </a:r>
          <a:r>
            <a:rPr lang="en-ID" sz="1100" kern="1200" dirty="0" err="1"/>
            <a:t>matematika</a:t>
          </a:r>
          <a:r>
            <a:rPr lang="en-ID" sz="1100" kern="1200" dirty="0"/>
            <a:t> </a:t>
          </a:r>
          <a:r>
            <a:rPr lang="en-ID" sz="1100" kern="1200" dirty="0" err="1"/>
            <a:t>dalam</a:t>
          </a:r>
          <a:r>
            <a:rPr lang="en-ID" sz="1100" kern="1200" dirty="0"/>
            <a:t> </a:t>
          </a:r>
          <a:r>
            <a:rPr lang="en-ID" sz="1100" kern="1200" dirty="0" err="1"/>
            <a:t>mengkaji</a:t>
          </a:r>
          <a:r>
            <a:rPr lang="en-ID" sz="1100" kern="1200" dirty="0"/>
            <a:t> </a:t>
          </a:r>
          <a:r>
            <a:rPr lang="en-ID" sz="1100" kern="1200" dirty="0" err="1"/>
            <a:t>manajemen</a:t>
          </a:r>
          <a:r>
            <a:rPr lang="en-ID" sz="1100" kern="1200" dirty="0"/>
            <a:t> </a:t>
          </a:r>
          <a:r>
            <a:rPr lang="en-ID" sz="1100" kern="1200" dirty="0" err="1"/>
            <a:t>pendidikan</a:t>
          </a:r>
          <a:r>
            <a:rPr lang="en-ID" sz="1100" kern="1200" dirty="0"/>
            <a:t>.</a:t>
          </a:r>
        </a:p>
      </dsp:txBody>
      <dsp:txXfrm>
        <a:off x="2579893" y="3419893"/>
        <a:ext cx="4989257" cy="398025"/>
      </dsp:txXfrm>
    </dsp:sp>
    <dsp:sp modelId="{F30459AA-D45C-42E2-9919-2CB7037FA602}">
      <dsp:nvSpPr>
        <dsp:cNvPr id="0" name=""/>
        <dsp:cNvSpPr/>
      </dsp:nvSpPr>
      <dsp:spPr>
        <a:xfrm rot="4616685">
          <a:off x="1649726" y="3368612"/>
          <a:ext cx="1497333" cy="14378"/>
        </a:xfrm>
        <a:custGeom>
          <a:avLst/>
          <a:gdLst/>
          <a:ahLst/>
          <a:cxnLst/>
          <a:rect l="0" t="0" r="0" b="0"/>
          <a:pathLst>
            <a:path>
              <a:moveTo>
                <a:pt x="0" y="7189"/>
              </a:moveTo>
              <a:lnTo>
                <a:pt x="1497333" y="718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ID" sz="1050" kern="1200"/>
        </a:p>
      </dsp:txBody>
      <dsp:txXfrm>
        <a:off x="2360960" y="3338367"/>
        <a:ext cx="74866" cy="74866"/>
      </dsp:txXfrm>
    </dsp:sp>
    <dsp:sp modelId="{2CE9C55E-1952-4402-8984-026D8CBC1BE3}">
      <dsp:nvSpPr>
        <dsp:cNvPr id="0" name=""/>
        <dsp:cNvSpPr/>
      </dsp:nvSpPr>
      <dsp:spPr>
        <a:xfrm>
          <a:off x="2567510" y="3893721"/>
          <a:ext cx="5334862" cy="4227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Font typeface="+mj-lt"/>
            <a:buNone/>
          </a:pPr>
          <a:r>
            <a:rPr lang="en-ID" sz="1100" kern="1200" dirty="0" err="1"/>
            <a:t>Kontingensi</a:t>
          </a:r>
          <a:r>
            <a:rPr lang="en-ID" sz="1100" kern="1200" dirty="0"/>
            <a:t> </a:t>
          </a:r>
          <a:r>
            <a:rPr lang="en-ID" sz="1100" kern="1200" dirty="0" err="1"/>
            <a:t>atau</a:t>
          </a:r>
          <a:r>
            <a:rPr lang="en-ID" sz="1100" kern="1200" dirty="0"/>
            <a:t> </a:t>
          </a:r>
          <a:r>
            <a:rPr lang="en-ID" sz="1100" kern="1200" dirty="0" err="1"/>
            <a:t>Situasional</a:t>
          </a:r>
          <a:r>
            <a:rPr lang="en-ID" sz="1100" kern="1200" dirty="0"/>
            <a:t>: </a:t>
          </a:r>
          <a:r>
            <a:rPr lang="en-ID" sz="1100" kern="1200" dirty="0" err="1"/>
            <a:t>Penyesuaian</a:t>
          </a:r>
          <a:r>
            <a:rPr lang="en-ID" sz="1100" kern="1200" dirty="0"/>
            <a:t> </a:t>
          </a:r>
          <a:r>
            <a:rPr lang="en-ID" sz="1100" kern="1200" dirty="0" err="1"/>
            <a:t>manajemen</a:t>
          </a:r>
          <a:r>
            <a:rPr lang="en-ID" sz="1100" kern="1200" dirty="0"/>
            <a:t> </a:t>
          </a:r>
          <a:r>
            <a:rPr lang="en-ID" sz="1100" kern="1200" dirty="0" err="1"/>
            <a:t>pendidikan</a:t>
          </a:r>
          <a:r>
            <a:rPr lang="en-ID" sz="1100" kern="1200" dirty="0"/>
            <a:t> </a:t>
          </a:r>
          <a:r>
            <a:rPr lang="en-ID" sz="1100" kern="1200" dirty="0" err="1"/>
            <a:t>terhadap</a:t>
          </a:r>
          <a:r>
            <a:rPr lang="en-ID" sz="1100" kern="1200" dirty="0"/>
            <a:t> </a:t>
          </a:r>
          <a:r>
            <a:rPr lang="en-ID" sz="1100" kern="1200" dirty="0" err="1"/>
            <a:t>situasi</a:t>
          </a:r>
          <a:r>
            <a:rPr lang="en-ID" sz="1100" kern="1200" dirty="0"/>
            <a:t> </a:t>
          </a:r>
          <a:r>
            <a:rPr lang="en-ID" sz="1100" kern="1200" dirty="0" err="1"/>
            <a:t>tertentu</a:t>
          </a:r>
          <a:r>
            <a:rPr lang="en-ID" sz="1100" kern="1200" dirty="0"/>
            <a:t>.</a:t>
          </a:r>
        </a:p>
      </dsp:txBody>
      <dsp:txXfrm>
        <a:off x="2579893" y="3906104"/>
        <a:ext cx="5310096" cy="398025"/>
      </dsp:txXfrm>
    </dsp:sp>
    <dsp:sp modelId="{DBEBF7E2-5F9D-4861-90E0-6A36F1D7CA0E}">
      <dsp:nvSpPr>
        <dsp:cNvPr id="0" name=""/>
        <dsp:cNvSpPr/>
      </dsp:nvSpPr>
      <dsp:spPr>
        <a:xfrm rot="4808052">
          <a:off x="1411376" y="3611717"/>
          <a:ext cx="1974034" cy="14378"/>
        </a:xfrm>
        <a:custGeom>
          <a:avLst/>
          <a:gdLst/>
          <a:ahLst/>
          <a:cxnLst/>
          <a:rect l="0" t="0" r="0" b="0"/>
          <a:pathLst>
            <a:path>
              <a:moveTo>
                <a:pt x="0" y="7189"/>
              </a:moveTo>
              <a:lnTo>
                <a:pt x="1974034" y="718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ID" sz="1050" kern="1200"/>
        </a:p>
      </dsp:txBody>
      <dsp:txXfrm>
        <a:off x="2349042" y="3569555"/>
        <a:ext cx="98701" cy="98701"/>
      </dsp:txXfrm>
    </dsp:sp>
    <dsp:sp modelId="{8763507A-FD42-44FC-9E49-3D57F59613A0}">
      <dsp:nvSpPr>
        <dsp:cNvPr id="0" name=""/>
        <dsp:cNvSpPr/>
      </dsp:nvSpPr>
      <dsp:spPr>
        <a:xfrm>
          <a:off x="2567510" y="4379931"/>
          <a:ext cx="5110275" cy="4227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Font typeface="+mj-lt"/>
            <a:buNone/>
          </a:pPr>
          <a:r>
            <a:rPr lang="en-ID" sz="1100" kern="1200" dirty="0" err="1"/>
            <a:t>Peranan-Peranan</a:t>
          </a:r>
          <a:r>
            <a:rPr lang="en-ID" sz="1100" kern="1200" dirty="0"/>
            <a:t> </a:t>
          </a:r>
          <a:r>
            <a:rPr lang="en-ID" sz="1100" kern="1200" dirty="0" err="1"/>
            <a:t>Manajerial</a:t>
          </a:r>
          <a:r>
            <a:rPr lang="en-ID" sz="1100" kern="1200" dirty="0"/>
            <a:t>: </a:t>
          </a:r>
          <a:r>
            <a:rPr lang="en-ID" sz="1100" kern="1200" dirty="0" err="1"/>
            <a:t>Identifikasi</a:t>
          </a:r>
          <a:r>
            <a:rPr lang="en-ID" sz="1100" kern="1200" dirty="0"/>
            <a:t> </a:t>
          </a:r>
          <a:r>
            <a:rPr lang="en-ID" sz="1100" kern="1200" dirty="0" err="1"/>
            <a:t>peran</a:t>
          </a:r>
          <a:r>
            <a:rPr lang="en-ID" sz="1100" kern="1200" dirty="0"/>
            <a:t> </a:t>
          </a:r>
          <a:r>
            <a:rPr lang="en-ID" sz="1100" kern="1200" dirty="0" err="1"/>
            <a:t>umum</a:t>
          </a:r>
          <a:r>
            <a:rPr lang="en-ID" sz="1100" kern="1200" dirty="0"/>
            <a:t> yang </a:t>
          </a:r>
          <a:r>
            <a:rPr lang="en-ID" sz="1100" kern="1200" dirty="0" err="1"/>
            <a:t>dimainkan</a:t>
          </a:r>
          <a:r>
            <a:rPr lang="en-ID" sz="1100" kern="1200" dirty="0"/>
            <a:t> oleh </a:t>
          </a:r>
          <a:r>
            <a:rPr lang="en-ID" sz="1100" kern="1200" dirty="0" err="1"/>
            <a:t>manajer</a:t>
          </a:r>
          <a:r>
            <a:rPr lang="en-ID" sz="1100" kern="1200" dirty="0"/>
            <a:t> (</a:t>
          </a:r>
          <a:r>
            <a:rPr lang="en-ID" sz="1100" kern="1200" dirty="0" err="1"/>
            <a:t>kepala</a:t>
          </a:r>
          <a:r>
            <a:rPr lang="en-ID" sz="1100" kern="1200" dirty="0"/>
            <a:t> </a:t>
          </a:r>
          <a:r>
            <a:rPr lang="en-ID" sz="1100" kern="1200" dirty="0" err="1"/>
            <a:t>sekolah</a:t>
          </a:r>
          <a:r>
            <a:rPr lang="en-ID" sz="1100" kern="1200" dirty="0"/>
            <a:t>).</a:t>
          </a:r>
        </a:p>
      </dsp:txBody>
      <dsp:txXfrm>
        <a:off x="2579893" y="4392314"/>
        <a:ext cx="5085509" cy="398025"/>
      </dsp:txXfrm>
    </dsp:sp>
    <dsp:sp modelId="{B18E4080-0C12-4729-BE27-2B7D37E509B9}">
      <dsp:nvSpPr>
        <dsp:cNvPr id="0" name=""/>
        <dsp:cNvSpPr/>
      </dsp:nvSpPr>
      <dsp:spPr>
        <a:xfrm rot="4924756">
          <a:off x="1171159" y="3854822"/>
          <a:ext cx="2454469" cy="14378"/>
        </a:xfrm>
        <a:custGeom>
          <a:avLst/>
          <a:gdLst/>
          <a:ahLst/>
          <a:cxnLst/>
          <a:rect l="0" t="0" r="0" b="0"/>
          <a:pathLst>
            <a:path>
              <a:moveTo>
                <a:pt x="0" y="7189"/>
              </a:moveTo>
              <a:lnTo>
                <a:pt x="2454469" y="718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ID" sz="1050" kern="1200"/>
        </a:p>
      </dsp:txBody>
      <dsp:txXfrm>
        <a:off x="2337031" y="3800650"/>
        <a:ext cx="122723" cy="122723"/>
      </dsp:txXfrm>
    </dsp:sp>
    <dsp:sp modelId="{E5295E27-3187-4A86-A437-BBF7AD55F044}">
      <dsp:nvSpPr>
        <dsp:cNvPr id="0" name=""/>
        <dsp:cNvSpPr/>
      </dsp:nvSpPr>
      <dsp:spPr>
        <a:xfrm>
          <a:off x="2567510" y="4866142"/>
          <a:ext cx="6477415" cy="4227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Font typeface="+mj-lt"/>
            <a:buNone/>
          </a:pPr>
          <a:r>
            <a:rPr lang="en-ID" sz="1100" kern="1200" dirty="0" err="1"/>
            <a:t>Operasional</a:t>
          </a:r>
          <a:r>
            <a:rPr lang="en-ID" sz="1100" kern="1200" dirty="0"/>
            <a:t>: </a:t>
          </a:r>
          <a:r>
            <a:rPr lang="en-ID" sz="1100" kern="1200" dirty="0" err="1"/>
            <a:t>Menggunakan</a:t>
          </a:r>
          <a:r>
            <a:rPr lang="en-ID" sz="1100" kern="1200" dirty="0"/>
            <a:t> </a:t>
          </a:r>
          <a:r>
            <a:rPr lang="en-ID" sz="1100" kern="1200" dirty="0" err="1"/>
            <a:t>konsep</a:t>
          </a:r>
          <a:r>
            <a:rPr lang="en-ID" sz="1100" kern="1200" dirty="0"/>
            <a:t>, </a:t>
          </a:r>
          <a:r>
            <a:rPr lang="en-ID" sz="1100" kern="1200" dirty="0" err="1"/>
            <a:t>prinsip</a:t>
          </a:r>
          <a:r>
            <a:rPr lang="en-ID" sz="1100" kern="1200" dirty="0"/>
            <a:t>, </a:t>
          </a:r>
          <a:r>
            <a:rPr lang="en-ID" sz="1100" kern="1200" dirty="0" err="1"/>
            <a:t>teori</a:t>
          </a:r>
          <a:r>
            <a:rPr lang="en-ID" sz="1100" kern="1200" dirty="0"/>
            <a:t>, dan </a:t>
          </a:r>
          <a:r>
            <a:rPr lang="en-ID" sz="1100" kern="1200" dirty="0" err="1"/>
            <a:t>teknik</a:t>
          </a:r>
          <a:r>
            <a:rPr lang="en-ID" sz="1100" kern="1200" dirty="0"/>
            <a:t> </a:t>
          </a:r>
          <a:r>
            <a:rPr lang="en-ID" sz="1100" kern="1200" dirty="0" err="1"/>
            <a:t>dalam</a:t>
          </a:r>
          <a:r>
            <a:rPr lang="en-ID" sz="1100" kern="1200" dirty="0"/>
            <a:t> </a:t>
          </a:r>
          <a:r>
            <a:rPr lang="en-ID" sz="1100" kern="1200" dirty="0" err="1"/>
            <a:t>merencanakan</a:t>
          </a:r>
          <a:r>
            <a:rPr lang="en-ID" sz="1100" kern="1200" dirty="0"/>
            <a:t> dan </a:t>
          </a:r>
          <a:r>
            <a:rPr lang="en-ID" sz="1100" kern="1200" dirty="0" err="1"/>
            <a:t>mengelola</a:t>
          </a:r>
          <a:r>
            <a:rPr lang="en-ID" sz="1100" kern="1200" dirty="0"/>
            <a:t> </a:t>
          </a:r>
          <a:r>
            <a:rPr lang="en-ID" sz="1100" kern="1200" dirty="0" err="1"/>
            <a:t>pendidikan</a:t>
          </a:r>
          <a:r>
            <a:rPr lang="en-ID" sz="1100" kern="1200" dirty="0"/>
            <a:t>.</a:t>
          </a:r>
        </a:p>
      </dsp:txBody>
      <dsp:txXfrm>
        <a:off x="2579893" y="4878525"/>
        <a:ext cx="6452649" cy="39802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7140E-B3A5-401A-8860-461AF7C0C227}">
      <dsp:nvSpPr>
        <dsp:cNvPr id="0" name=""/>
        <dsp:cNvSpPr/>
      </dsp:nvSpPr>
      <dsp:spPr>
        <a:xfrm>
          <a:off x="0" y="0"/>
          <a:ext cx="3116499" cy="207765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27292D60-A22F-434C-8CEB-41D2D794F378}">
      <dsp:nvSpPr>
        <dsp:cNvPr id="0" name=""/>
        <dsp:cNvSpPr/>
      </dsp:nvSpPr>
      <dsp:spPr>
        <a:xfrm>
          <a:off x="3246622" y="2269792"/>
          <a:ext cx="4415309" cy="2727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FF00"/>
              </a:solidFill>
            </a:rPr>
            <a:t>Dari </a:t>
          </a:r>
          <a:r>
            <a:rPr lang="en-US" sz="2000" b="1" kern="1200" dirty="0" err="1">
              <a:solidFill>
                <a:srgbClr val="FFFF00"/>
              </a:solidFill>
            </a:rPr>
            <a:t>beberapa</a:t>
          </a:r>
          <a:r>
            <a:rPr lang="en-US" sz="2000" b="1" kern="1200" dirty="0">
              <a:solidFill>
                <a:srgbClr val="FFFF00"/>
              </a:solidFill>
            </a:rPr>
            <a:t> </a:t>
          </a:r>
          <a:r>
            <a:rPr lang="en-US" sz="2000" b="1" kern="1200" dirty="0" err="1">
              <a:solidFill>
                <a:srgbClr val="FFFF00"/>
              </a:solidFill>
            </a:rPr>
            <a:t>materi</a:t>
          </a:r>
          <a:r>
            <a:rPr lang="en-US" sz="2000" b="1" kern="1200" dirty="0">
              <a:solidFill>
                <a:srgbClr val="FFFF00"/>
              </a:solidFill>
            </a:rPr>
            <a:t> dan </a:t>
          </a:r>
          <a:r>
            <a:rPr lang="en-US" sz="2000" b="1" kern="1200" dirty="0" err="1">
              <a:solidFill>
                <a:srgbClr val="FFFF00"/>
              </a:solidFill>
            </a:rPr>
            <a:t>dari</a:t>
          </a:r>
          <a:r>
            <a:rPr lang="en-US" sz="2000" b="1" kern="1200" dirty="0">
              <a:solidFill>
                <a:srgbClr val="FFFF00"/>
              </a:solidFill>
            </a:rPr>
            <a:t> </a:t>
          </a:r>
          <a:r>
            <a:rPr lang="en-US" sz="2000" b="1" kern="1200" dirty="0" err="1">
              <a:solidFill>
                <a:srgbClr val="FFFF00"/>
              </a:solidFill>
            </a:rPr>
            <a:t>apa</a:t>
          </a:r>
          <a:r>
            <a:rPr lang="en-US" sz="2000" b="1" kern="1200" dirty="0">
              <a:solidFill>
                <a:srgbClr val="FFFF00"/>
              </a:solidFill>
            </a:rPr>
            <a:t> yang </a:t>
          </a:r>
          <a:r>
            <a:rPr lang="en-US" sz="2000" b="1" kern="1200" dirty="0" err="1">
              <a:solidFill>
                <a:srgbClr val="FFFF00"/>
              </a:solidFill>
            </a:rPr>
            <a:t>sudah</a:t>
          </a:r>
          <a:r>
            <a:rPr lang="en-US" sz="2000" b="1" kern="1200" dirty="0">
              <a:solidFill>
                <a:srgbClr val="FFFF00"/>
              </a:solidFill>
            </a:rPr>
            <a:t> </a:t>
          </a:r>
          <a:r>
            <a:rPr lang="en-US" sz="2000" b="1" kern="1200" dirty="0" err="1">
              <a:solidFill>
                <a:srgbClr val="FFFF00"/>
              </a:solidFill>
            </a:rPr>
            <a:t>kita</a:t>
          </a:r>
          <a:r>
            <a:rPr lang="en-US" sz="2000" b="1" kern="1200" dirty="0">
              <a:solidFill>
                <a:srgbClr val="FFFF00"/>
              </a:solidFill>
            </a:rPr>
            <a:t> </a:t>
          </a:r>
          <a:r>
            <a:rPr lang="en-US" sz="2000" b="1" kern="1200" dirty="0" err="1">
              <a:solidFill>
                <a:srgbClr val="FFFF00"/>
              </a:solidFill>
            </a:rPr>
            <a:t>pelajari</a:t>
          </a:r>
          <a:r>
            <a:rPr lang="en-US" sz="2000" b="1" kern="1200" dirty="0">
              <a:solidFill>
                <a:srgbClr val="FFFF00"/>
              </a:solidFill>
            </a:rPr>
            <a:t> </a:t>
          </a:r>
          <a:r>
            <a:rPr lang="en-US" sz="2000" b="1" kern="1200" dirty="0" err="1">
              <a:solidFill>
                <a:srgbClr val="FFFF00"/>
              </a:solidFill>
            </a:rPr>
            <a:t>hari</a:t>
          </a:r>
          <a:r>
            <a:rPr lang="en-US" sz="2000" b="1" kern="1200" dirty="0">
              <a:solidFill>
                <a:srgbClr val="FFFF00"/>
              </a:solidFill>
            </a:rPr>
            <a:t> </a:t>
          </a:r>
          <a:r>
            <a:rPr lang="en-US" sz="2000" b="1" kern="1200" dirty="0" err="1">
              <a:solidFill>
                <a:srgbClr val="FFFF00"/>
              </a:solidFill>
            </a:rPr>
            <a:t>ini</a:t>
          </a:r>
          <a:r>
            <a:rPr lang="en-US" sz="2000" b="1" kern="1200" dirty="0">
              <a:solidFill>
                <a:srgbClr val="FFFF00"/>
              </a:solidFill>
            </a:rPr>
            <a:t> </a:t>
          </a:r>
          <a:r>
            <a:rPr lang="en-US" sz="2000" b="1" kern="1200" dirty="0" err="1">
              <a:solidFill>
                <a:srgbClr val="FFFF00"/>
              </a:solidFill>
            </a:rPr>
            <a:t>apa</a:t>
          </a:r>
          <a:r>
            <a:rPr lang="en-US" sz="2000" b="1" kern="1200" dirty="0">
              <a:solidFill>
                <a:srgbClr val="FFFF00"/>
              </a:solidFill>
            </a:rPr>
            <a:t> </a:t>
          </a:r>
          <a:r>
            <a:rPr lang="en-US" sz="2000" b="1" kern="1200" dirty="0" err="1">
              <a:solidFill>
                <a:srgbClr val="FFFF00"/>
              </a:solidFill>
            </a:rPr>
            <a:t>saja</a:t>
          </a:r>
          <a:r>
            <a:rPr lang="en-US" sz="2000" b="1" kern="1200" dirty="0">
              <a:solidFill>
                <a:srgbClr val="FFFF00"/>
              </a:solidFill>
            </a:rPr>
            <a:t> </a:t>
          </a:r>
          <a:r>
            <a:rPr lang="en-US" sz="2000" b="1" kern="1200" dirty="0" err="1">
              <a:solidFill>
                <a:srgbClr val="FFFF00"/>
              </a:solidFill>
            </a:rPr>
            <a:t>informasi-informasi</a:t>
          </a:r>
          <a:r>
            <a:rPr lang="en-US" sz="2000" b="1" kern="1200" dirty="0">
              <a:solidFill>
                <a:srgbClr val="FFFF00"/>
              </a:solidFill>
            </a:rPr>
            <a:t> yang </a:t>
          </a:r>
          <a:r>
            <a:rPr lang="en-US" sz="2000" b="1" kern="1200" dirty="0" err="1">
              <a:solidFill>
                <a:srgbClr val="FFFF00"/>
              </a:solidFill>
            </a:rPr>
            <a:t>sudah</a:t>
          </a:r>
          <a:r>
            <a:rPr lang="en-US" sz="2000" b="1" kern="1200" dirty="0">
              <a:solidFill>
                <a:srgbClr val="FFFF00"/>
              </a:solidFill>
            </a:rPr>
            <a:t> </a:t>
          </a:r>
          <a:r>
            <a:rPr lang="en-US" sz="2000" b="1" kern="1200" dirty="0" err="1">
              <a:solidFill>
                <a:srgbClr val="FFFF00"/>
              </a:solidFill>
            </a:rPr>
            <a:t>kita</a:t>
          </a:r>
          <a:r>
            <a:rPr lang="en-US" sz="2000" b="1" kern="1200" dirty="0">
              <a:solidFill>
                <a:srgbClr val="FFFF00"/>
              </a:solidFill>
            </a:rPr>
            <a:t> </a:t>
          </a:r>
          <a:r>
            <a:rPr lang="en-US" sz="2000" b="1" kern="1200" dirty="0" err="1">
              <a:solidFill>
                <a:srgbClr val="FFFF00"/>
              </a:solidFill>
            </a:rPr>
            <a:t>dapatkan</a:t>
          </a:r>
          <a:r>
            <a:rPr lang="en-US" sz="2000" b="1" kern="1200" dirty="0">
              <a:solidFill>
                <a:srgbClr val="FFFF00"/>
              </a:solidFill>
            </a:rPr>
            <a:t>? </a:t>
          </a:r>
          <a:r>
            <a:rPr lang="en-US" sz="2000" b="1" kern="1200" dirty="0" err="1">
              <a:solidFill>
                <a:srgbClr val="FFFF00"/>
              </a:solidFill>
            </a:rPr>
            <a:t>Coba</a:t>
          </a:r>
          <a:r>
            <a:rPr lang="en-US" sz="2000" b="1" kern="1200" dirty="0">
              <a:solidFill>
                <a:srgbClr val="FFFF00"/>
              </a:solidFill>
            </a:rPr>
            <a:t> </a:t>
          </a:r>
          <a:r>
            <a:rPr lang="en-US" sz="2000" b="1" kern="1200" dirty="0" err="1">
              <a:solidFill>
                <a:srgbClr val="FFFF00"/>
              </a:solidFill>
            </a:rPr>
            <a:t>Saudara</a:t>
          </a:r>
          <a:r>
            <a:rPr lang="en-US" sz="2000" b="1" kern="1200" dirty="0">
              <a:solidFill>
                <a:srgbClr val="FFFF00"/>
              </a:solidFill>
            </a:rPr>
            <a:t> </a:t>
          </a:r>
          <a:r>
            <a:rPr lang="en-US" sz="2000" b="1" kern="1200" dirty="0" err="1">
              <a:solidFill>
                <a:srgbClr val="FFFF00"/>
              </a:solidFill>
            </a:rPr>
            <a:t>pikirkan</a:t>
          </a:r>
          <a:r>
            <a:rPr lang="en-US" sz="2000" b="1" kern="1200" dirty="0">
              <a:solidFill>
                <a:srgbClr val="FFFF00"/>
              </a:solidFill>
            </a:rPr>
            <a:t>?</a:t>
          </a:r>
          <a:endParaRPr lang="en-ID" sz="2000" b="1" kern="1200" dirty="0">
            <a:solidFill>
              <a:srgbClr val="FFFF00"/>
            </a:solidFill>
          </a:endParaRPr>
        </a:p>
      </dsp:txBody>
      <dsp:txXfrm>
        <a:off x="3246622" y="2269792"/>
        <a:ext cx="4415309" cy="2727258"/>
      </dsp:txXfrm>
    </dsp:sp>
    <dsp:sp modelId="{B1BC0540-E11A-429C-9B15-6DD74F5A2522}">
      <dsp:nvSpPr>
        <dsp:cNvPr id="0" name=""/>
        <dsp:cNvSpPr/>
      </dsp:nvSpPr>
      <dsp:spPr>
        <a:xfrm>
          <a:off x="2857060" y="1880564"/>
          <a:ext cx="1060385" cy="1060659"/>
        </a:xfrm>
        <a:prstGeom prst="halfFrame">
          <a:avLst>
            <a:gd name="adj1" fmla="val 25770"/>
            <a:gd name="adj2" fmla="val 2577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F05969FA-AA20-4FF1-952E-710B72882050}">
      <dsp:nvSpPr>
        <dsp:cNvPr id="0" name=""/>
        <dsp:cNvSpPr/>
      </dsp:nvSpPr>
      <dsp:spPr>
        <a:xfrm rot="5400000">
          <a:off x="7021684" y="1880701"/>
          <a:ext cx="1060659" cy="1060385"/>
        </a:xfrm>
        <a:prstGeom prst="halfFrame">
          <a:avLst>
            <a:gd name="adj1" fmla="val 25770"/>
            <a:gd name="adj2" fmla="val 2577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3E27D314-ACA2-4AE4-946B-1179944B6EF8}">
      <dsp:nvSpPr>
        <dsp:cNvPr id="0" name=""/>
        <dsp:cNvSpPr/>
      </dsp:nvSpPr>
      <dsp:spPr>
        <a:xfrm rot="16200000">
          <a:off x="2856923" y="4326289"/>
          <a:ext cx="1060659" cy="1060385"/>
        </a:xfrm>
        <a:prstGeom prst="halfFrame">
          <a:avLst>
            <a:gd name="adj1" fmla="val 25770"/>
            <a:gd name="adj2" fmla="val 2577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F889A433-4322-49E6-BB5B-EEC8626E2887}">
      <dsp:nvSpPr>
        <dsp:cNvPr id="0" name=""/>
        <dsp:cNvSpPr/>
      </dsp:nvSpPr>
      <dsp:spPr>
        <a:xfrm rot="10800000">
          <a:off x="7021821" y="4326152"/>
          <a:ext cx="1060385" cy="1060659"/>
        </a:xfrm>
        <a:prstGeom prst="halfFrame">
          <a:avLst>
            <a:gd name="adj1" fmla="val 25770"/>
            <a:gd name="adj2" fmla="val 2577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7140E-B3A5-401A-8860-461AF7C0C227}">
      <dsp:nvSpPr>
        <dsp:cNvPr id="0" name=""/>
        <dsp:cNvSpPr/>
      </dsp:nvSpPr>
      <dsp:spPr>
        <a:xfrm>
          <a:off x="928826" y="0"/>
          <a:ext cx="2871640" cy="191441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27292D60-A22F-434C-8CEB-41D2D794F378}">
      <dsp:nvSpPr>
        <dsp:cNvPr id="0" name=""/>
        <dsp:cNvSpPr/>
      </dsp:nvSpPr>
      <dsp:spPr>
        <a:xfrm>
          <a:off x="4391870" y="794190"/>
          <a:ext cx="4068405" cy="4313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rgbClr val="FFFF00"/>
              </a:solidFill>
            </a:rPr>
            <a:t>Ya</a:t>
          </a:r>
          <a:r>
            <a:rPr lang="en-US" sz="2000" b="1" kern="1200" dirty="0">
              <a:solidFill>
                <a:srgbClr val="FFFF00"/>
              </a:solidFill>
            </a:rPr>
            <a:t> </a:t>
          </a:r>
          <a:r>
            <a:rPr lang="en-US" sz="2000" b="1" kern="1200" dirty="0" err="1">
              <a:solidFill>
                <a:srgbClr val="FFFF00"/>
              </a:solidFill>
            </a:rPr>
            <a:t>ada</a:t>
          </a:r>
          <a:r>
            <a:rPr lang="en-US" sz="2000" b="1" kern="1200" dirty="0">
              <a:solidFill>
                <a:srgbClr val="FFFF00"/>
              </a:solidFill>
            </a:rPr>
            <a:t> </a:t>
          </a:r>
          <a:r>
            <a:rPr lang="en-US" sz="2000" b="1" kern="1200" dirty="0" err="1">
              <a:solidFill>
                <a:srgbClr val="FFFF00"/>
              </a:solidFill>
            </a:rPr>
            <a:t>beberapa</a:t>
          </a:r>
          <a:r>
            <a:rPr lang="en-US" sz="2000" b="1" kern="1200" dirty="0">
              <a:solidFill>
                <a:srgbClr val="FFFF00"/>
              </a:solidFill>
            </a:rPr>
            <a:t> </a:t>
          </a:r>
          <a:r>
            <a:rPr lang="en-US" sz="2000" b="1" kern="1200" dirty="0" err="1">
              <a:solidFill>
                <a:srgbClr val="FFFF00"/>
              </a:solidFill>
            </a:rPr>
            <a:t>hal</a:t>
          </a:r>
          <a:r>
            <a:rPr lang="en-US" sz="2000" b="1" kern="1200" dirty="0">
              <a:solidFill>
                <a:srgbClr val="FFFF00"/>
              </a:solidFill>
            </a:rPr>
            <a:t> yang </a:t>
          </a:r>
          <a:r>
            <a:rPr lang="en-US" sz="2000" b="1" kern="1200" dirty="0" err="1">
              <a:solidFill>
                <a:srgbClr val="FFFF00"/>
              </a:solidFill>
            </a:rPr>
            <a:t>sudah</a:t>
          </a:r>
          <a:r>
            <a:rPr lang="en-US" sz="2000" b="1" kern="1200" dirty="0">
              <a:solidFill>
                <a:srgbClr val="FFFF00"/>
              </a:solidFill>
            </a:rPr>
            <a:t> </a:t>
          </a:r>
          <a:r>
            <a:rPr lang="en-US" sz="2000" b="1" kern="1200" dirty="0" err="1">
              <a:solidFill>
                <a:srgbClr val="FFFF00"/>
              </a:solidFill>
            </a:rPr>
            <a:t>kita</a:t>
          </a:r>
          <a:r>
            <a:rPr lang="en-US" sz="2000" b="1" kern="1200" dirty="0">
              <a:solidFill>
                <a:srgbClr val="FFFF00"/>
              </a:solidFill>
            </a:rPr>
            <a:t> </a:t>
          </a:r>
          <a:r>
            <a:rPr lang="en-US" sz="2000" b="1" kern="1200" dirty="0" err="1">
              <a:solidFill>
                <a:srgbClr val="FFFF00"/>
              </a:solidFill>
            </a:rPr>
            <a:t>pelajari</a:t>
          </a:r>
          <a:r>
            <a:rPr lang="en-US" sz="2000" b="1" kern="1200" dirty="0">
              <a:solidFill>
                <a:srgbClr val="FFFF00"/>
              </a:solidFill>
            </a:rPr>
            <a:t> </a:t>
          </a:r>
          <a:r>
            <a:rPr lang="en-US" sz="2000" b="1" kern="1200" dirty="0" err="1">
              <a:solidFill>
                <a:srgbClr val="FFFF00"/>
              </a:solidFill>
            </a:rPr>
            <a:t>antara</a:t>
          </a:r>
          <a:r>
            <a:rPr lang="en-US" sz="2000" b="1" kern="1200" dirty="0">
              <a:solidFill>
                <a:srgbClr val="FFFF00"/>
              </a:solidFill>
            </a:rPr>
            <a:t> lain: </a:t>
          </a:r>
          <a:r>
            <a:rPr lang="en-US" sz="2000" b="1" kern="1200" dirty="0" err="1">
              <a:solidFill>
                <a:srgbClr val="FFFF00"/>
              </a:solidFill>
            </a:rPr>
            <a:t>Definisi</a:t>
          </a:r>
          <a:r>
            <a:rPr lang="en-US" sz="2000" b="1" kern="1200" dirty="0">
              <a:solidFill>
                <a:srgbClr val="FFFF00"/>
              </a:solidFill>
            </a:rPr>
            <a:t> </a:t>
          </a:r>
          <a:r>
            <a:rPr lang="en-US" sz="2000" b="1" kern="1200" dirty="0" err="1">
              <a:solidFill>
                <a:srgbClr val="FFFF00"/>
              </a:solidFill>
            </a:rPr>
            <a:t>landasan</a:t>
          </a:r>
          <a:r>
            <a:rPr lang="en-US" sz="2000" b="1" kern="1200" dirty="0">
              <a:solidFill>
                <a:srgbClr val="FFFF00"/>
              </a:solidFill>
            </a:rPr>
            <a:t> </a:t>
          </a:r>
          <a:r>
            <a:rPr lang="en-US" sz="2000" b="1" kern="1200" dirty="0" err="1">
              <a:solidFill>
                <a:srgbClr val="FFFF00"/>
              </a:solidFill>
            </a:rPr>
            <a:t>manajemen</a:t>
          </a:r>
          <a:r>
            <a:rPr lang="en-US" sz="2000" b="1" kern="1200" dirty="0">
              <a:solidFill>
                <a:srgbClr val="FFFF00"/>
              </a:solidFill>
            </a:rPr>
            <a:t> </a:t>
          </a:r>
          <a:r>
            <a:rPr lang="en-US" sz="2000" b="1" kern="1200" dirty="0" err="1">
              <a:solidFill>
                <a:srgbClr val="FFFF00"/>
              </a:solidFill>
            </a:rPr>
            <a:t>pendidikan</a:t>
          </a:r>
          <a:r>
            <a:rPr lang="en-US" sz="2000" b="1" kern="1200" dirty="0">
              <a:solidFill>
                <a:srgbClr val="FFFF00"/>
              </a:solidFill>
            </a:rPr>
            <a:t>, </a:t>
          </a:r>
          <a:r>
            <a:rPr lang="en-US" sz="2000" b="1" kern="1200" dirty="0" err="1">
              <a:solidFill>
                <a:srgbClr val="FFFF00"/>
              </a:solidFill>
            </a:rPr>
            <a:t>komponen</a:t>
          </a:r>
          <a:r>
            <a:rPr lang="en-US" sz="2000" b="1" kern="1200" dirty="0">
              <a:solidFill>
                <a:srgbClr val="FFFF00"/>
              </a:solidFill>
            </a:rPr>
            <a:t> </a:t>
          </a:r>
          <a:r>
            <a:rPr lang="en-US" sz="2000" b="1" kern="1200" dirty="0" err="1">
              <a:solidFill>
                <a:srgbClr val="FFFF00"/>
              </a:solidFill>
            </a:rPr>
            <a:t>pendidikan</a:t>
          </a:r>
          <a:r>
            <a:rPr lang="en-US" sz="2000" b="1" kern="1200" dirty="0">
              <a:solidFill>
                <a:srgbClr val="FFFF00"/>
              </a:solidFill>
            </a:rPr>
            <a:t>, </a:t>
          </a:r>
          <a:r>
            <a:rPr lang="en-US" sz="2000" b="1" kern="1200" dirty="0" err="1">
              <a:solidFill>
                <a:srgbClr val="FFFF00"/>
              </a:solidFill>
            </a:rPr>
            <a:t>tujuan</a:t>
          </a:r>
          <a:r>
            <a:rPr lang="en-US" sz="2000" b="1" kern="1200" dirty="0">
              <a:solidFill>
                <a:srgbClr val="FFFF00"/>
              </a:solidFill>
            </a:rPr>
            <a:t> </a:t>
          </a:r>
          <a:r>
            <a:rPr lang="en-US" sz="2000" b="1" kern="1200" dirty="0" err="1">
              <a:solidFill>
                <a:srgbClr val="FFFF00"/>
              </a:solidFill>
            </a:rPr>
            <a:t>pendidikan</a:t>
          </a:r>
          <a:r>
            <a:rPr lang="en-US" sz="2000" b="1" kern="1200" dirty="0">
              <a:solidFill>
                <a:srgbClr val="FFFF00"/>
              </a:solidFill>
            </a:rPr>
            <a:t>, </a:t>
          </a:r>
          <a:r>
            <a:rPr lang="en-US" sz="2000" b="1" kern="1200" dirty="0" err="1">
              <a:solidFill>
                <a:srgbClr val="FFFF00"/>
              </a:solidFill>
            </a:rPr>
            <a:t>pengorganisasian</a:t>
          </a:r>
          <a:r>
            <a:rPr lang="en-US" sz="2000" b="1" kern="1200" dirty="0">
              <a:solidFill>
                <a:srgbClr val="FFFF00"/>
              </a:solidFill>
            </a:rPr>
            <a:t> </a:t>
          </a:r>
          <a:r>
            <a:rPr lang="en-US" sz="2000" b="1" kern="1200" dirty="0" err="1">
              <a:solidFill>
                <a:srgbClr val="FFFF00"/>
              </a:solidFill>
            </a:rPr>
            <a:t>pendidikan</a:t>
          </a:r>
          <a:r>
            <a:rPr lang="en-US" sz="2000" b="1" kern="1200" dirty="0">
              <a:solidFill>
                <a:srgbClr val="FFFF00"/>
              </a:solidFill>
            </a:rPr>
            <a:t>, </a:t>
          </a:r>
          <a:r>
            <a:rPr lang="en-US" sz="2000" b="1" kern="1200" dirty="0" err="1">
              <a:solidFill>
                <a:srgbClr val="FFFF00"/>
              </a:solidFill>
            </a:rPr>
            <a:t>pengarahan</a:t>
          </a:r>
          <a:r>
            <a:rPr lang="en-US" sz="2000" b="1" kern="1200" dirty="0">
              <a:solidFill>
                <a:srgbClr val="FFFF00"/>
              </a:solidFill>
            </a:rPr>
            <a:t> </a:t>
          </a:r>
          <a:r>
            <a:rPr lang="en-US" sz="2000" b="1" kern="1200" dirty="0" err="1">
              <a:solidFill>
                <a:srgbClr val="FFFF00"/>
              </a:solidFill>
            </a:rPr>
            <a:t>manajemen</a:t>
          </a:r>
          <a:r>
            <a:rPr lang="en-US" sz="2000" b="1" kern="1200" dirty="0">
              <a:solidFill>
                <a:srgbClr val="FFFF00"/>
              </a:solidFill>
            </a:rPr>
            <a:t> </a:t>
          </a:r>
          <a:r>
            <a:rPr lang="en-US" sz="2000" b="1" kern="1200" dirty="0" err="1">
              <a:solidFill>
                <a:srgbClr val="FFFF00"/>
              </a:solidFill>
            </a:rPr>
            <a:t>pendidikan</a:t>
          </a:r>
          <a:r>
            <a:rPr lang="en-US" sz="2000" b="1" kern="1200" dirty="0">
              <a:solidFill>
                <a:srgbClr val="FFFF00"/>
              </a:solidFill>
            </a:rPr>
            <a:t>, </a:t>
          </a:r>
          <a:r>
            <a:rPr lang="en-US" sz="2000" b="1" kern="1200" dirty="0" err="1">
              <a:solidFill>
                <a:srgbClr val="FFFF00"/>
              </a:solidFill>
            </a:rPr>
            <a:t>pengawasan</a:t>
          </a:r>
          <a:r>
            <a:rPr lang="en-US" sz="2000" b="1" kern="1200" dirty="0">
              <a:solidFill>
                <a:srgbClr val="FFFF00"/>
              </a:solidFill>
            </a:rPr>
            <a:t> </a:t>
          </a:r>
          <a:r>
            <a:rPr lang="en-US" sz="2000" b="1" kern="1200" dirty="0" err="1">
              <a:solidFill>
                <a:srgbClr val="FFFF00"/>
              </a:solidFill>
            </a:rPr>
            <a:t>manajemen</a:t>
          </a:r>
          <a:r>
            <a:rPr lang="en-US" sz="2000" b="1" kern="1200" dirty="0">
              <a:solidFill>
                <a:srgbClr val="FFFF00"/>
              </a:solidFill>
            </a:rPr>
            <a:t> </a:t>
          </a:r>
          <a:r>
            <a:rPr lang="en-US" sz="2000" b="1" kern="1200" dirty="0" err="1">
              <a:solidFill>
                <a:srgbClr val="FFFF00"/>
              </a:solidFill>
            </a:rPr>
            <a:t>pendidikan</a:t>
          </a:r>
          <a:r>
            <a:rPr lang="en-US" sz="2000" b="1" kern="1200" dirty="0">
              <a:solidFill>
                <a:srgbClr val="FFFF00"/>
              </a:solidFill>
            </a:rPr>
            <a:t>, </a:t>
          </a:r>
          <a:r>
            <a:rPr lang="en-US" sz="2000" b="1" kern="1200" dirty="0" err="1">
              <a:solidFill>
                <a:srgbClr val="FFFF00"/>
              </a:solidFill>
            </a:rPr>
            <a:t>bidang</a:t>
          </a:r>
          <a:r>
            <a:rPr lang="en-US" sz="2000" b="1" kern="1200" dirty="0">
              <a:solidFill>
                <a:srgbClr val="FFFF00"/>
              </a:solidFill>
            </a:rPr>
            <a:t> </a:t>
          </a:r>
          <a:r>
            <a:rPr lang="en-US" sz="2000" b="1" kern="1200" dirty="0" err="1">
              <a:solidFill>
                <a:srgbClr val="FFFF00"/>
              </a:solidFill>
            </a:rPr>
            <a:t>garapan</a:t>
          </a:r>
          <a:r>
            <a:rPr lang="en-US" sz="2000" b="1" kern="1200" dirty="0">
              <a:solidFill>
                <a:srgbClr val="FFFF00"/>
              </a:solidFill>
            </a:rPr>
            <a:t> </a:t>
          </a:r>
          <a:r>
            <a:rPr lang="en-US" sz="2000" b="1" kern="1200" dirty="0" err="1">
              <a:solidFill>
                <a:srgbClr val="FFFF00"/>
              </a:solidFill>
            </a:rPr>
            <a:t>manajemen</a:t>
          </a:r>
          <a:r>
            <a:rPr lang="en-US" sz="2000" b="1" kern="1200" dirty="0">
              <a:solidFill>
                <a:srgbClr val="FFFF00"/>
              </a:solidFill>
            </a:rPr>
            <a:t> </a:t>
          </a:r>
          <a:r>
            <a:rPr lang="en-US" sz="2000" b="1" kern="1200" dirty="0" err="1">
              <a:solidFill>
                <a:srgbClr val="FFFF00"/>
              </a:solidFill>
            </a:rPr>
            <a:t>pendidikan</a:t>
          </a:r>
          <a:r>
            <a:rPr lang="en-US" sz="2000" b="1" kern="1200" dirty="0">
              <a:solidFill>
                <a:srgbClr val="FFFF00"/>
              </a:solidFill>
            </a:rPr>
            <a:t>, </a:t>
          </a:r>
          <a:r>
            <a:rPr lang="en-US" sz="2000" b="1" kern="1200" dirty="0" err="1">
              <a:solidFill>
                <a:srgbClr val="FFFF00"/>
              </a:solidFill>
            </a:rPr>
            <a:t>perbedaan</a:t>
          </a:r>
          <a:r>
            <a:rPr lang="en-US" sz="2000" b="1" kern="1200" dirty="0">
              <a:solidFill>
                <a:srgbClr val="FFFF00"/>
              </a:solidFill>
            </a:rPr>
            <a:t> </a:t>
          </a:r>
          <a:r>
            <a:rPr lang="en-US" sz="2000" b="1" kern="1200" dirty="0" err="1">
              <a:solidFill>
                <a:srgbClr val="FFFF00"/>
              </a:solidFill>
            </a:rPr>
            <a:t>administrasi</a:t>
          </a:r>
          <a:r>
            <a:rPr lang="en-US" sz="2000" b="1" kern="1200" dirty="0">
              <a:solidFill>
                <a:srgbClr val="FFFF00"/>
              </a:solidFill>
            </a:rPr>
            <a:t> dan </a:t>
          </a:r>
          <a:r>
            <a:rPr lang="en-US" sz="2000" b="1" kern="1200" dirty="0" err="1">
              <a:solidFill>
                <a:srgbClr val="FFFF00"/>
              </a:solidFill>
            </a:rPr>
            <a:t>manajemen</a:t>
          </a:r>
          <a:r>
            <a:rPr lang="en-US" sz="2000" b="1" kern="1200" dirty="0">
              <a:solidFill>
                <a:srgbClr val="FFFF00"/>
              </a:solidFill>
            </a:rPr>
            <a:t> </a:t>
          </a:r>
          <a:r>
            <a:rPr lang="en-US" sz="2000" b="1" kern="1200" dirty="0" err="1">
              <a:solidFill>
                <a:srgbClr val="FFFF00"/>
              </a:solidFill>
            </a:rPr>
            <a:t>pendidikan</a:t>
          </a:r>
          <a:r>
            <a:rPr lang="en-US" sz="2000" b="1" kern="1200" dirty="0">
              <a:solidFill>
                <a:srgbClr val="FFFF00"/>
              </a:solidFill>
            </a:rPr>
            <a:t>, </a:t>
          </a:r>
          <a:r>
            <a:rPr lang="en-US" sz="2000" b="1" kern="1200" dirty="0" err="1">
              <a:solidFill>
                <a:srgbClr val="FFFF00"/>
              </a:solidFill>
            </a:rPr>
            <a:t>falsafah</a:t>
          </a:r>
          <a:r>
            <a:rPr lang="en-US" sz="2000" b="1" kern="1200" dirty="0">
              <a:solidFill>
                <a:srgbClr val="FFFF00"/>
              </a:solidFill>
            </a:rPr>
            <a:t> </a:t>
          </a:r>
          <a:r>
            <a:rPr lang="en-US" sz="2000" b="1" kern="1200" dirty="0" err="1">
              <a:solidFill>
                <a:srgbClr val="FFFF00"/>
              </a:solidFill>
            </a:rPr>
            <a:t>manajemen</a:t>
          </a:r>
          <a:r>
            <a:rPr lang="en-US" sz="2000" b="1" kern="1200" dirty="0">
              <a:solidFill>
                <a:srgbClr val="FFFF00"/>
              </a:solidFill>
            </a:rPr>
            <a:t> </a:t>
          </a:r>
          <a:r>
            <a:rPr lang="en-US" sz="2000" b="1" kern="1200" dirty="0" err="1">
              <a:solidFill>
                <a:srgbClr val="FFFF00"/>
              </a:solidFill>
            </a:rPr>
            <a:t>pendidikan</a:t>
          </a:r>
          <a:r>
            <a:rPr lang="en-US" sz="2000" b="1" kern="1200" dirty="0">
              <a:solidFill>
                <a:srgbClr val="FFFF00"/>
              </a:solidFill>
            </a:rPr>
            <a:t>, </a:t>
          </a:r>
          <a:r>
            <a:rPr lang="en-US" sz="2000" b="1" kern="1200" dirty="0" err="1">
              <a:solidFill>
                <a:srgbClr val="FFFF00"/>
              </a:solidFill>
            </a:rPr>
            <a:t>pandangan</a:t>
          </a:r>
          <a:r>
            <a:rPr lang="en-US" sz="2000" b="1" kern="1200" dirty="0">
              <a:solidFill>
                <a:srgbClr val="FFFF00"/>
              </a:solidFill>
            </a:rPr>
            <a:t> </a:t>
          </a:r>
          <a:r>
            <a:rPr lang="en-US" sz="2000" b="1" kern="1200" dirty="0" err="1">
              <a:solidFill>
                <a:srgbClr val="FFFF00"/>
              </a:solidFill>
            </a:rPr>
            <a:t>tentang</a:t>
          </a:r>
          <a:r>
            <a:rPr lang="en-US" sz="2000" b="1" kern="1200" dirty="0">
              <a:solidFill>
                <a:srgbClr val="FFFF00"/>
              </a:solidFill>
            </a:rPr>
            <a:t> </a:t>
          </a:r>
          <a:r>
            <a:rPr lang="en-US" sz="2000" b="1" kern="1200" dirty="0" err="1">
              <a:solidFill>
                <a:srgbClr val="FFFF00"/>
              </a:solidFill>
            </a:rPr>
            <a:t>manajemen</a:t>
          </a:r>
          <a:r>
            <a:rPr lang="en-US" sz="2000" b="1" kern="1200" dirty="0">
              <a:solidFill>
                <a:srgbClr val="FFFF00"/>
              </a:solidFill>
            </a:rPr>
            <a:t> </a:t>
          </a:r>
          <a:r>
            <a:rPr lang="en-US" sz="2000" b="1" kern="1200" dirty="0" err="1">
              <a:solidFill>
                <a:srgbClr val="FFFF00"/>
              </a:solidFill>
            </a:rPr>
            <a:t>pendidikan</a:t>
          </a:r>
          <a:r>
            <a:rPr lang="en-US" sz="2000" b="1" kern="1200" dirty="0">
              <a:solidFill>
                <a:srgbClr val="FFFF00"/>
              </a:solidFill>
            </a:rPr>
            <a:t>, </a:t>
          </a:r>
          <a:r>
            <a:rPr lang="en-US" sz="2000" b="1" kern="1200" dirty="0" err="1">
              <a:solidFill>
                <a:srgbClr val="FFFF00"/>
              </a:solidFill>
            </a:rPr>
            <a:t>pendekatan</a:t>
          </a:r>
          <a:r>
            <a:rPr lang="en-US" sz="2000" b="1" kern="1200" dirty="0">
              <a:solidFill>
                <a:srgbClr val="FFFF00"/>
              </a:solidFill>
            </a:rPr>
            <a:t> </a:t>
          </a:r>
          <a:r>
            <a:rPr lang="en-US" sz="2000" b="1" kern="1200" dirty="0" err="1">
              <a:solidFill>
                <a:srgbClr val="FFFF00"/>
              </a:solidFill>
            </a:rPr>
            <a:t>terhadap</a:t>
          </a:r>
          <a:r>
            <a:rPr lang="en-US" sz="2000" b="1" kern="1200" dirty="0">
              <a:solidFill>
                <a:srgbClr val="FFFF00"/>
              </a:solidFill>
            </a:rPr>
            <a:t> </a:t>
          </a:r>
          <a:r>
            <a:rPr lang="en-US" sz="2000" b="1" kern="1200" dirty="0" err="1">
              <a:solidFill>
                <a:srgbClr val="FFFF00"/>
              </a:solidFill>
            </a:rPr>
            <a:t>teori</a:t>
          </a:r>
          <a:r>
            <a:rPr lang="en-US" sz="2000" b="1" kern="1200" dirty="0">
              <a:solidFill>
                <a:srgbClr val="FFFF00"/>
              </a:solidFill>
            </a:rPr>
            <a:t> </a:t>
          </a:r>
          <a:r>
            <a:rPr lang="en-US" sz="2000" b="1" kern="1200" dirty="0" err="1">
              <a:solidFill>
                <a:srgbClr val="FFFF00"/>
              </a:solidFill>
            </a:rPr>
            <a:t>manajemen</a:t>
          </a:r>
          <a:r>
            <a:rPr lang="en-US" sz="2000" b="1" kern="1200" dirty="0">
              <a:solidFill>
                <a:srgbClr val="FFFF00"/>
              </a:solidFill>
            </a:rPr>
            <a:t> </a:t>
          </a:r>
          <a:r>
            <a:rPr lang="en-US" sz="2000" b="1" kern="1200" dirty="0" err="1">
              <a:solidFill>
                <a:srgbClr val="FFFF00"/>
              </a:solidFill>
            </a:rPr>
            <a:t>pendidikan</a:t>
          </a:r>
          <a:endParaRPr lang="en-US" sz="2000" b="1" kern="1200" dirty="0">
            <a:solidFill>
              <a:srgbClr val="FFFF00"/>
            </a:solidFill>
          </a:endParaRPr>
        </a:p>
        <a:p>
          <a:pPr marL="0" lvl="0" indent="0" algn="ctr" defTabSz="889000">
            <a:lnSpc>
              <a:spcPct val="90000"/>
            </a:lnSpc>
            <a:spcBef>
              <a:spcPct val="0"/>
            </a:spcBef>
            <a:spcAft>
              <a:spcPct val="35000"/>
            </a:spcAft>
            <a:buNone/>
          </a:pPr>
          <a:endParaRPr lang="en-ID" sz="2000" b="1" kern="1200" dirty="0">
            <a:solidFill>
              <a:srgbClr val="FFFF00"/>
            </a:solidFill>
          </a:endParaRPr>
        </a:p>
      </dsp:txBody>
      <dsp:txXfrm>
        <a:off x="4391870" y="794190"/>
        <a:ext cx="4068405" cy="4313131"/>
      </dsp:txXfrm>
    </dsp:sp>
    <dsp:sp modelId="{B1BC0540-E11A-429C-9B15-6DD74F5A2522}">
      <dsp:nvSpPr>
        <dsp:cNvPr id="0" name=""/>
        <dsp:cNvSpPr/>
      </dsp:nvSpPr>
      <dsp:spPr>
        <a:xfrm>
          <a:off x="3984207" y="-2"/>
          <a:ext cx="977072" cy="977325"/>
        </a:xfrm>
        <a:prstGeom prst="halfFrame">
          <a:avLst>
            <a:gd name="adj1" fmla="val 25770"/>
            <a:gd name="adj2" fmla="val 2577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F05969FA-AA20-4FF1-952E-710B72882050}">
      <dsp:nvSpPr>
        <dsp:cNvPr id="0" name=""/>
        <dsp:cNvSpPr/>
      </dsp:nvSpPr>
      <dsp:spPr>
        <a:xfrm rot="5400000">
          <a:off x="7971603" y="-120497"/>
          <a:ext cx="977325" cy="977072"/>
        </a:xfrm>
        <a:prstGeom prst="halfFrame">
          <a:avLst>
            <a:gd name="adj1" fmla="val 25770"/>
            <a:gd name="adj2" fmla="val 2577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3E27D314-ACA2-4AE4-946B-1179944B6EF8}">
      <dsp:nvSpPr>
        <dsp:cNvPr id="0" name=""/>
        <dsp:cNvSpPr/>
      </dsp:nvSpPr>
      <dsp:spPr>
        <a:xfrm rot="16200000">
          <a:off x="4084426" y="4576296"/>
          <a:ext cx="977325" cy="977072"/>
        </a:xfrm>
        <a:prstGeom prst="halfFrame">
          <a:avLst>
            <a:gd name="adj1" fmla="val 25770"/>
            <a:gd name="adj2" fmla="val 2577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F889A433-4322-49E6-BB5B-EEC8626E2887}">
      <dsp:nvSpPr>
        <dsp:cNvPr id="0" name=""/>
        <dsp:cNvSpPr/>
      </dsp:nvSpPr>
      <dsp:spPr>
        <a:xfrm rot="10800000">
          <a:off x="7971729" y="4502059"/>
          <a:ext cx="977072" cy="977325"/>
        </a:xfrm>
        <a:prstGeom prst="halfFrame">
          <a:avLst>
            <a:gd name="adj1" fmla="val 25770"/>
            <a:gd name="adj2" fmla="val 2577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35A55-A7E3-4117-A9C8-54640DDA6310}">
      <dsp:nvSpPr>
        <dsp:cNvPr id="0" name=""/>
        <dsp:cNvSpPr/>
      </dsp:nvSpPr>
      <dsp:spPr>
        <a:xfrm>
          <a:off x="363204" y="1581528"/>
          <a:ext cx="2746632" cy="137331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D" sz="2000" kern="1200"/>
            <a:t>2. **Pengaruh Revolusi Industri 4.0 dan Era New Normal**</a:t>
          </a:r>
        </a:p>
      </dsp:txBody>
      <dsp:txXfrm>
        <a:off x="403427" y="1621751"/>
        <a:ext cx="2666186" cy="1292870"/>
      </dsp:txXfrm>
    </dsp:sp>
    <dsp:sp modelId="{FA741320-C103-433E-8FAE-7704FB6EA13F}">
      <dsp:nvSpPr>
        <dsp:cNvPr id="0" name=""/>
        <dsp:cNvSpPr/>
      </dsp:nvSpPr>
      <dsp:spPr>
        <a:xfrm rot="18289469">
          <a:off x="2697229" y="1451284"/>
          <a:ext cx="1923868" cy="54492"/>
        </a:xfrm>
        <a:custGeom>
          <a:avLst/>
          <a:gdLst/>
          <a:ahLst/>
          <a:cxnLst/>
          <a:rect l="0" t="0" r="0" b="0"/>
          <a:pathLst>
            <a:path>
              <a:moveTo>
                <a:pt x="0" y="27246"/>
              </a:moveTo>
              <a:lnTo>
                <a:pt x="1923868" y="2724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D" sz="600" kern="1200"/>
        </a:p>
      </dsp:txBody>
      <dsp:txXfrm>
        <a:off x="3611066" y="1430433"/>
        <a:ext cx="96193" cy="96193"/>
      </dsp:txXfrm>
    </dsp:sp>
    <dsp:sp modelId="{4C1B3232-B62F-43AA-8165-AB16CF1B06CA}">
      <dsp:nvSpPr>
        <dsp:cNvPr id="0" name=""/>
        <dsp:cNvSpPr/>
      </dsp:nvSpPr>
      <dsp:spPr>
        <a:xfrm>
          <a:off x="4208490" y="2215"/>
          <a:ext cx="2746632" cy="137331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D" sz="2000" kern="1200" dirty="0"/>
            <a:t>- </a:t>
          </a:r>
          <a:r>
            <a:rPr lang="en-ID" sz="2000" kern="1200" dirty="0" err="1"/>
            <a:t>Perubahan</a:t>
          </a:r>
          <a:r>
            <a:rPr lang="en-ID" sz="2000" kern="1200" dirty="0"/>
            <a:t> </a:t>
          </a:r>
          <a:r>
            <a:rPr lang="en-ID" sz="2000" kern="1200" dirty="0" err="1"/>
            <a:t>signifikan</a:t>
          </a:r>
          <a:r>
            <a:rPr lang="en-ID" sz="2000" kern="1200" dirty="0"/>
            <a:t> </a:t>
          </a:r>
          <a:r>
            <a:rPr lang="en-ID" sz="2000" kern="1200" dirty="0" err="1"/>
            <a:t>dalam</a:t>
          </a:r>
          <a:r>
            <a:rPr lang="en-ID" sz="2000" kern="1200" dirty="0"/>
            <a:t> </a:t>
          </a:r>
          <a:r>
            <a:rPr lang="en-ID" sz="2000" kern="1200" dirty="0" err="1"/>
            <a:t>cara</a:t>
          </a:r>
          <a:r>
            <a:rPr lang="en-ID" sz="2000" kern="1200" dirty="0"/>
            <a:t> </a:t>
          </a:r>
          <a:r>
            <a:rPr lang="en-ID" sz="2000" kern="1200" dirty="0" err="1"/>
            <a:t>pembelajaran</a:t>
          </a:r>
          <a:r>
            <a:rPr lang="en-ID" sz="2000" kern="1200" dirty="0"/>
            <a:t> (online).</a:t>
          </a:r>
        </a:p>
      </dsp:txBody>
      <dsp:txXfrm>
        <a:off x="4248713" y="42438"/>
        <a:ext cx="2666186" cy="1292870"/>
      </dsp:txXfrm>
    </dsp:sp>
    <dsp:sp modelId="{5CFF39BB-DFF9-45BC-8F63-A36489D043C7}">
      <dsp:nvSpPr>
        <dsp:cNvPr id="0" name=""/>
        <dsp:cNvSpPr/>
      </dsp:nvSpPr>
      <dsp:spPr>
        <a:xfrm>
          <a:off x="3109836" y="2240940"/>
          <a:ext cx="1098653" cy="54492"/>
        </a:xfrm>
        <a:custGeom>
          <a:avLst/>
          <a:gdLst/>
          <a:ahLst/>
          <a:cxnLst/>
          <a:rect l="0" t="0" r="0" b="0"/>
          <a:pathLst>
            <a:path>
              <a:moveTo>
                <a:pt x="0" y="27246"/>
              </a:moveTo>
              <a:lnTo>
                <a:pt x="1098653" y="2724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p>
      </dsp:txBody>
      <dsp:txXfrm>
        <a:off x="3631697" y="2240720"/>
        <a:ext cx="54932" cy="54932"/>
      </dsp:txXfrm>
    </dsp:sp>
    <dsp:sp modelId="{5123AE90-04E2-4505-88CA-47714925DF14}">
      <dsp:nvSpPr>
        <dsp:cNvPr id="0" name=""/>
        <dsp:cNvSpPr/>
      </dsp:nvSpPr>
      <dsp:spPr>
        <a:xfrm>
          <a:off x="4208490" y="1581528"/>
          <a:ext cx="2746632" cy="137331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D" sz="2000" kern="1200"/>
            <a:t>- Pertemuan dan pelatihan guru daring.</a:t>
          </a:r>
        </a:p>
      </dsp:txBody>
      <dsp:txXfrm>
        <a:off x="4248713" y="1621751"/>
        <a:ext cx="2666186" cy="1292870"/>
      </dsp:txXfrm>
    </dsp:sp>
    <dsp:sp modelId="{9E6F13A7-6CCF-4DD5-A54C-9A472D4CB5B8}">
      <dsp:nvSpPr>
        <dsp:cNvPr id="0" name=""/>
        <dsp:cNvSpPr/>
      </dsp:nvSpPr>
      <dsp:spPr>
        <a:xfrm rot="3310531">
          <a:off x="2697229" y="3030597"/>
          <a:ext cx="1923868" cy="54492"/>
        </a:xfrm>
        <a:custGeom>
          <a:avLst/>
          <a:gdLst/>
          <a:ahLst/>
          <a:cxnLst/>
          <a:rect l="0" t="0" r="0" b="0"/>
          <a:pathLst>
            <a:path>
              <a:moveTo>
                <a:pt x="0" y="27246"/>
              </a:moveTo>
              <a:lnTo>
                <a:pt x="1923868" y="2724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D" sz="600" kern="1200"/>
        </a:p>
      </dsp:txBody>
      <dsp:txXfrm>
        <a:off x="3611066" y="3009747"/>
        <a:ext cx="96193" cy="96193"/>
      </dsp:txXfrm>
    </dsp:sp>
    <dsp:sp modelId="{0E86EBA2-D27C-4298-B807-95D381EB9BC7}">
      <dsp:nvSpPr>
        <dsp:cNvPr id="0" name=""/>
        <dsp:cNvSpPr/>
      </dsp:nvSpPr>
      <dsp:spPr>
        <a:xfrm>
          <a:off x="4208490" y="3160842"/>
          <a:ext cx="2746632" cy="137331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D" sz="2000" kern="1200"/>
            <a:t>- Manajemen pendidikan harus beradaptasi dengan perubahan ini.</a:t>
          </a:r>
        </a:p>
      </dsp:txBody>
      <dsp:txXfrm>
        <a:off x="4248713" y="3201065"/>
        <a:ext cx="2666186" cy="12928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0A0FB-E975-4992-8C21-454BB9799E0E}">
      <dsp:nvSpPr>
        <dsp:cNvPr id="0" name=""/>
        <dsp:cNvSpPr/>
      </dsp:nvSpPr>
      <dsp:spPr>
        <a:xfrm>
          <a:off x="1440" y="955604"/>
          <a:ext cx="1925240" cy="962620"/>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D" sz="1500" kern="1200" dirty="0"/>
            <a:t>3. </a:t>
          </a:r>
          <a:r>
            <a:rPr lang="en-ID" sz="1500" kern="1200" dirty="0" err="1"/>
            <a:t>Tujuan</a:t>
          </a:r>
          <a:r>
            <a:rPr lang="en-ID" sz="1500" kern="1200" dirty="0"/>
            <a:t> </a:t>
          </a:r>
          <a:r>
            <a:rPr lang="en-ID" sz="1500" kern="1200" dirty="0" err="1"/>
            <a:t>Manajemen</a:t>
          </a:r>
          <a:r>
            <a:rPr lang="en-ID" sz="1500" kern="1200" dirty="0"/>
            <a:t> Pendidikan</a:t>
          </a:r>
        </a:p>
      </dsp:txBody>
      <dsp:txXfrm>
        <a:off x="29634" y="983798"/>
        <a:ext cx="1868852" cy="906232"/>
      </dsp:txXfrm>
    </dsp:sp>
    <dsp:sp modelId="{EDFC45FE-85C9-4287-B95A-5FC5414A02FD}">
      <dsp:nvSpPr>
        <dsp:cNvPr id="0" name=""/>
        <dsp:cNvSpPr/>
      </dsp:nvSpPr>
      <dsp:spPr>
        <a:xfrm rot="19457599">
          <a:off x="1837541" y="1130014"/>
          <a:ext cx="948376" cy="60292"/>
        </a:xfrm>
        <a:custGeom>
          <a:avLst/>
          <a:gdLst/>
          <a:ahLst/>
          <a:cxnLst/>
          <a:rect l="0" t="0" r="0" b="0"/>
          <a:pathLst>
            <a:path>
              <a:moveTo>
                <a:pt x="0" y="30146"/>
              </a:moveTo>
              <a:lnTo>
                <a:pt x="948376" y="30146"/>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p>
      </dsp:txBody>
      <dsp:txXfrm>
        <a:off x="2288020" y="1136451"/>
        <a:ext cx="47418" cy="47418"/>
      </dsp:txXfrm>
    </dsp:sp>
    <dsp:sp modelId="{9E94F598-572C-4CE1-8FE3-F54003606A53}">
      <dsp:nvSpPr>
        <dsp:cNvPr id="0" name=""/>
        <dsp:cNvSpPr/>
      </dsp:nvSpPr>
      <dsp:spPr>
        <a:xfrm>
          <a:off x="2696778" y="402097"/>
          <a:ext cx="1925240" cy="962620"/>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D" sz="1500" kern="1200" dirty="0" err="1"/>
            <a:t>Kualitas</a:t>
          </a:r>
          <a:r>
            <a:rPr lang="en-ID" sz="1500" kern="1200" dirty="0"/>
            <a:t>, </a:t>
          </a:r>
          <a:r>
            <a:rPr lang="en-ID" sz="1500" kern="1200" dirty="0" err="1"/>
            <a:t>efektivitas</a:t>
          </a:r>
          <a:r>
            <a:rPr lang="en-ID" sz="1500" kern="1200" dirty="0"/>
            <a:t>, dan </a:t>
          </a:r>
          <a:r>
            <a:rPr lang="en-ID" sz="1500" kern="1200" dirty="0" err="1"/>
            <a:t>efisiensi</a:t>
          </a:r>
          <a:r>
            <a:rPr lang="en-ID" sz="1500" kern="1200" dirty="0"/>
            <a:t> </a:t>
          </a:r>
          <a:r>
            <a:rPr lang="en-ID" sz="1500" kern="1200" dirty="0" err="1"/>
            <a:t>kerja</a:t>
          </a:r>
          <a:r>
            <a:rPr lang="en-ID" sz="1500" kern="1200" dirty="0"/>
            <a:t> yang </a:t>
          </a:r>
          <a:r>
            <a:rPr lang="en-ID" sz="1500" kern="1200" dirty="0" err="1"/>
            <a:t>baik</a:t>
          </a:r>
          <a:r>
            <a:rPr lang="en-ID" sz="1500" kern="1200" dirty="0"/>
            <a:t>.</a:t>
          </a:r>
        </a:p>
      </dsp:txBody>
      <dsp:txXfrm>
        <a:off x="2724972" y="430291"/>
        <a:ext cx="1868852" cy="906232"/>
      </dsp:txXfrm>
    </dsp:sp>
    <dsp:sp modelId="{82DCEF48-BC66-48A6-B56E-0E0BCFAC0866}">
      <dsp:nvSpPr>
        <dsp:cNvPr id="0" name=""/>
        <dsp:cNvSpPr/>
      </dsp:nvSpPr>
      <dsp:spPr>
        <a:xfrm rot="2142401">
          <a:off x="1837541" y="1683521"/>
          <a:ext cx="948376" cy="60292"/>
        </a:xfrm>
        <a:custGeom>
          <a:avLst/>
          <a:gdLst/>
          <a:ahLst/>
          <a:cxnLst/>
          <a:rect l="0" t="0" r="0" b="0"/>
          <a:pathLst>
            <a:path>
              <a:moveTo>
                <a:pt x="0" y="30146"/>
              </a:moveTo>
              <a:lnTo>
                <a:pt x="948376" y="30146"/>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p>
      </dsp:txBody>
      <dsp:txXfrm>
        <a:off x="2288020" y="1689958"/>
        <a:ext cx="47418" cy="47418"/>
      </dsp:txXfrm>
    </dsp:sp>
    <dsp:sp modelId="{17DDF138-2E67-4E18-8D5B-32D552C14719}">
      <dsp:nvSpPr>
        <dsp:cNvPr id="0" name=""/>
        <dsp:cNvSpPr/>
      </dsp:nvSpPr>
      <dsp:spPr>
        <a:xfrm>
          <a:off x="2696778" y="1509111"/>
          <a:ext cx="1925240" cy="962620"/>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D" sz="1500" kern="1200"/>
            <a:t>Terciptanya kinerja tinggi.</a:t>
          </a:r>
        </a:p>
      </dsp:txBody>
      <dsp:txXfrm>
        <a:off x="2724972" y="1537305"/>
        <a:ext cx="1868852" cy="9062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F71D7-C16E-49C0-A145-5211E1D4A22B}">
      <dsp:nvSpPr>
        <dsp:cNvPr id="0" name=""/>
        <dsp:cNvSpPr/>
      </dsp:nvSpPr>
      <dsp:spPr>
        <a:xfrm>
          <a:off x="433510" y="1001911"/>
          <a:ext cx="1740013" cy="870006"/>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D" sz="1400" kern="1200"/>
            <a:t>4. Peran Kepala Sekolah</a:t>
          </a:r>
        </a:p>
      </dsp:txBody>
      <dsp:txXfrm>
        <a:off x="458992" y="1027393"/>
        <a:ext cx="1689049" cy="819042"/>
      </dsp:txXfrm>
    </dsp:sp>
    <dsp:sp modelId="{49631069-B7F4-4536-8E8A-E73FEFCF350E}">
      <dsp:nvSpPr>
        <dsp:cNvPr id="0" name=""/>
        <dsp:cNvSpPr/>
      </dsp:nvSpPr>
      <dsp:spPr>
        <a:xfrm rot="18289469">
          <a:off x="1912133" y="909414"/>
          <a:ext cx="1218786" cy="54492"/>
        </a:xfrm>
        <a:custGeom>
          <a:avLst/>
          <a:gdLst/>
          <a:ahLst/>
          <a:cxnLst/>
          <a:rect l="0" t="0" r="0" b="0"/>
          <a:pathLst>
            <a:path>
              <a:moveTo>
                <a:pt x="0" y="27246"/>
              </a:moveTo>
              <a:lnTo>
                <a:pt x="1218786" y="27246"/>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p>
      </dsp:txBody>
      <dsp:txXfrm>
        <a:off x="2491057" y="906190"/>
        <a:ext cx="60939" cy="60939"/>
      </dsp:txXfrm>
    </dsp:sp>
    <dsp:sp modelId="{BF8A13C7-EAE3-4D38-8FEC-FB00CDBB3810}">
      <dsp:nvSpPr>
        <dsp:cNvPr id="0" name=""/>
        <dsp:cNvSpPr/>
      </dsp:nvSpPr>
      <dsp:spPr>
        <a:xfrm>
          <a:off x="2869529" y="1403"/>
          <a:ext cx="1740013" cy="870006"/>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D" sz="1400" kern="1200"/>
            <a:t>Sebagai manajer pendidikan.</a:t>
          </a:r>
        </a:p>
      </dsp:txBody>
      <dsp:txXfrm>
        <a:off x="2895011" y="26885"/>
        <a:ext cx="1689049" cy="819042"/>
      </dsp:txXfrm>
    </dsp:sp>
    <dsp:sp modelId="{89BABF96-EDC6-4873-94DE-BCA972C77747}">
      <dsp:nvSpPr>
        <dsp:cNvPr id="0" name=""/>
        <dsp:cNvSpPr/>
      </dsp:nvSpPr>
      <dsp:spPr>
        <a:xfrm>
          <a:off x="2173524" y="1409668"/>
          <a:ext cx="696005" cy="54492"/>
        </a:xfrm>
        <a:custGeom>
          <a:avLst/>
          <a:gdLst/>
          <a:ahLst/>
          <a:cxnLst/>
          <a:rect l="0" t="0" r="0" b="0"/>
          <a:pathLst>
            <a:path>
              <a:moveTo>
                <a:pt x="0" y="27246"/>
              </a:moveTo>
              <a:lnTo>
                <a:pt x="696005" y="27246"/>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p>
      </dsp:txBody>
      <dsp:txXfrm>
        <a:off x="2504126" y="1419514"/>
        <a:ext cx="34800" cy="34800"/>
      </dsp:txXfrm>
    </dsp:sp>
    <dsp:sp modelId="{EFBD88ED-DBB9-4DFA-AAB0-8686A9B44DC4}">
      <dsp:nvSpPr>
        <dsp:cNvPr id="0" name=""/>
        <dsp:cNvSpPr/>
      </dsp:nvSpPr>
      <dsp:spPr>
        <a:xfrm>
          <a:off x="2869529" y="1001911"/>
          <a:ext cx="1740013" cy="870006"/>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D" sz="1400" kern="1200"/>
            <a:t>Memahami konsep landasan manajemen pendidikan.</a:t>
          </a:r>
        </a:p>
      </dsp:txBody>
      <dsp:txXfrm>
        <a:off x="2895011" y="1027393"/>
        <a:ext cx="1689049" cy="819042"/>
      </dsp:txXfrm>
    </dsp:sp>
    <dsp:sp modelId="{72B3BDC1-2405-4751-9486-6CD43EF8F544}">
      <dsp:nvSpPr>
        <dsp:cNvPr id="0" name=""/>
        <dsp:cNvSpPr/>
      </dsp:nvSpPr>
      <dsp:spPr>
        <a:xfrm rot="3310531">
          <a:off x="1912133" y="1909922"/>
          <a:ext cx="1218786" cy="54492"/>
        </a:xfrm>
        <a:custGeom>
          <a:avLst/>
          <a:gdLst/>
          <a:ahLst/>
          <a:cxnLst/>
          <a:rect l="0" t="0" r="0" b="0"/>
          <a:pathLst>
            <a:path>
              <a:moveTo>
                <a:pt x="0" y="27246"/>
              </a:moveTo>
              <a:lnTo>
                <a:pt x="1218786" y="27246"/>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p>
      </dsp:txBody>
      <dsp:txXfrm>
        <a:off x="2491057" y="1906698"/>
        <a:ext cx="60939" cy="60939"/>
      </dsp:txXfrm>
    </dsp:sp>
    <dsp:sp modelId="{FFC7FB70-F719-4E11-A405-B31ABD3343DB}">
      <dsp:nvSpPr>
        <dsp:cNvPr id="0" name=""/>
        <dsp:cNvSpPr/>
      </dsp:nvSpPr>
      <dsp:spPr>
        <a:xfrm>
          <a:off x="2869529" y="2002418"/>
          <a:ext cx="1740013" cy="870006"/>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D" sz="1400" kern="1200"/>
            <a:t>Mengoptimalkan tujuan manajemen pendidikan.</a:t>
          </a:r>
        </a:p>
      </dsp:txBody>
      <dsp:txXfrm>
        <a:off x="2895011" y="2027900"/>
        <a:ext cx="1689049" cy="8190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C5736-8CD8-4C6A-8217-DAFA3FDE4725}">
      <dsp:nvSpPr>
        <dsp:cNvPr id="0" name=""/>
        <dsp:cNvSpPr/>
      </dsp:nvSpPr>
      <dsp:spPr>
        <a:xfrm>
          <a:off x="3317" y="1013838"/>
          <a:ext cx="1692303" cy="846151"/>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ID" sz="1100" kern="1200"/>
            <a:t>5. Pencapaian Kompetensi Peserta Didik</a:t>
          </a:r>
        </a:p>
      </dsp:txBody>
      <dsp:txXfrm>
        <a:off x="28100" y="1038621"/>
        <a:ext cx="1642737" cy="796585"/>
      </dsp:txXfrm>
    </dsp:sp>
    <dsp:sp modelId="{4D5CEBE2-7F78-430A-9741-4D2637D45F2B}">
      <dsp:nvSpPr>
        <dsp:cNvPr id="0" name=""/>
        <dsp:cNvSpPr/>
      </dsp:nvSpPr>
      <dsp:spPr>
        <a:xfrm>
          <a:off x="1695621" y="1410415"/>
          <a:ext cx="676921" cy="52998"/>
        </a:xfrm>
        <a:custGeom>
          <a:avLst/>
          <a:gdLst/>
          <a:ahLst/>
          <a:cxnLst/>
          <a:rect l="0" t="0" r="0" b="0"/>
          <a:pathLst>
            <a:path>
              <a:moveTo>
                <a:pt x="0" y="26499"/>
              </a:moveTo>
              <a:lnTo>
                <a:pt x="676921" y="26499"/>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p>
      </dsp:txBody>
      <dsp:txXfrm>
        <a:off x="2017158" y="1419991"/>
        <a:ext cx="33846" cy="33846"/>
      </dsp:txXfrm>
    </dsp:sp>
    <dsp:sp modelId="{0E324015-2C84-406D-9EAF-C3E36CDA6BF8}">
      <dsp:nvSpPr>
        <dsp:cNvPr id="0" name=""/>
        <dsp:cNvSpPr/>
      </dsp:nvSpPr>
      <dsp:spPr>
        <a:xfrm>
          <a:off x="2372542" y="1013838"/>
          <a:ext cx="1692303" cy="846151"/>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ID" sz="1100" kern="1200"/>
            <a:t>Era kenormalan baru tidak boleh mengurangi pencapaian kompetensi siswa.</a:t>
          </a:r>
        </a:p>
      </dsp:txBody>
      <dsp:txXfrm>
        <a:off x="2397325" y="1038621"/>
        <a:ext cx="1642737" cy="7965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3DC87-D013-4D61-A46D-F4859D067FBB}">
      <dsp:nvSpPr>
        <dsp:cNvPr id="0" name=""/>
        <dsp:cNvSpPr/>
      </dsp:nvSpPr>
      <dsp:spPr>
        <a:xfrm>
          <a:off x="32" y="1635946"/>
          <a:ext cx="3049394" cy="152469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D" sz="1400" kern="1200"/>
            <a:t>Definisi: Landasan Manajemen Pendidikan</a:t>
          </a:r>
        </a:p>
      </dsp:txBody>
      <dsp:txXfrm>
        <a:off x="44689" y="1680603"/>
        <a:ext cx="2960080" cy="1435383"/>
      </dsp:txXfrm>
    </dsp:sp>
    <dsp:sp modelId="{3F31DB60-0716-49EA-A533-025EEF527138}">
      <dsp:nvSpPr>
        <dsp:cNvPr id="0" name=""/>
        <dsp:cNvSpPr/>
      </dsp:nvSpPr>
      <dsp:spPr>
        <a:xfrm rot="19457599">
          <a:off x="2908237" y="1931336"/>
          <a:ext cx="1502136" cy="57216"/>
        </a:xfrm>
        <a:custGeom>
          <a:avLst/>
          <a:gdLst/>
          <a:ahLst/>
          <a:cxnLst/>
          <a:rect l="0" t="0" r="0" b="0"/>
          <a:pathLst>
            <a:path>
              <a:moveTo>
                <a:pt x="0" y="28608"/>
              </a:moveTo>
              <a:lnTo>
                <a:pt x="1502136" y="2860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p>
      </dsp:txBody>
      <dsp:txXfrm>
        <a:off x="3621752" y="1922391"/>
        <a:ext cx="75106" cy="75106"/>
      </dsp:txXfrm>
    </dsp:sp>
    <dsp:sp modelId="{38BEA6DE-7E91-43EF-AD34-160C84D29F0C}">
      <dsp:nvSpPr>
        <dsp:cNvPr id="0" name=""/>
        <dsp:cNvSpPr/>
      </dsp:nvSpPr>
      <dsp:spPr>
        <a:xfrm>
          <a:off x="4269184" y="759245"/>
          <a:ext cx="3049394" cy="152469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D" sz="1400" kern="1200" dirty="0"/>
            <a:t>Dasar, </a:t>
          </a:r>
          <a:r>
            <a:rPr lang="en-ID" sz="1400" kern="1200" dirty="0" err="1"/>
            <a:t>pondasi</a:t>
          </a:r>
          <a:r>
            <a:rPr lang="en-ID" sz="1400" kern="1200" dirty="0"/>
            <a:t>, </a:t>
          </a:r>
          <a:r>
            <a:rPr lang="en-ID" sz="1400" kern="1200" dirty="0" err="1"/>
            <a:t>atau</a:t>
          </a:r>
          <a:r>
            <a:rPr lang="en-ID" sz="1400" kern="1200" dirty="0"/>
            <a:t> </a:t>
          </a:r>
          <a:r>
            <a:rPr lang="en-ID" sz="1400" kern="1200" dirty="0" err="1"/>
            <a:t>asas</a:t>
          </a:r>
          <a:r>
            <a:rPr lang="en-ID" sz="1400" kern="1200" dirty="0"/>
            <a:t> </a:t>
          </a:r>
          <a:r>
            <a:rPr lang="en-ID" sz="1400" kern="1200" dirty="0" err="1"/>
            <a:t>dalam</a:t>
          </a:r>
          <a:r>
            <a:rPr lang="en-ID" sz="1400" kern="1200" dirty="0"/>
            <a:t> </a:t>
          </a:r>
          <a:r>
            <a:rPr lang="en-ID" sz="1400" kern="1200" dirty="0" err="1"/>
            <a:t>pelaksanaan</a:t>
          </a:r>
          <a:r>
            <a:rPr lang="en-ID" sz="1400" kern="1200" dirty="0"/>
            <a:t> </a:t>
          </a:r>
          <a:r>
            <a:rPr lang="en-ID" sz="1400" kern="1200" dirty="0" err="1"/>
            <a:t>manajemen</a:t>
          </a:r>
          <a:r>
            <a:rPr lang="en-ID" sz="1400" kern="1200" dirty="0"/>
            <a:t> </a:t>
          </a:r>
          <a:r>
            <a:rPr lang="en-ID" sz="1400" kern="1200" dirty="0" err="1"/>
            <a:t>pendidikan</a:t>
          </a:r>
          <a:r>
            <a:rPr lang="en-ID" sz="1400" kern="1200" dirty="0"/>
            <a:t>.</a:t>
          </a:r>
        </a:p>
      </dsp:txBody>
      <dsp:txXfrm>
        <a:off x="4313841" y="803902"/>
        <a:ext cx="2960080" cy="1435383"/>
      </dsp:txXfrm>
    </dsp:sp>
    <dsp:sp modelId="{921D99F2-A916-4CFD-B6E1-89E2F0B5F3FD}">
      <dsp:nvSpPr>
        <dsp:cNvPr id="0" name=""/>
        <dsp:cNvSpPr/>
      </dsp:nvSpPr>
      <dsp:spPr>
        <a:xfrm rot="2142401">
          <a:off x="2908237" y="2808037"/>
          <a:ext cx="1502136" cy="57216"/>
        </a:xfrm>
        <a:custGeom>
          <a:avLst/>
          <a:gdLst/>
          <a:ahLst/>
          <a:cxnLst/>
          <a:rect l="0" t="0" r="0" b="0"/>
          <a:pathLst>
            <a:path>
              <a:moveTo>
                <a:pt x="0" y="28608"/>
              </a:moveTo>
              <a:lnTo>
                <a:pt x="1502136" y="2860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p>
      </dsp:txBody>
      <dsp:txXfrm>
        <a:off x="3621752" y="2799092"/>
        <a:ext cx="75106" cy="75106"/>
      </dsp:txXfrm>
    </dsp:sp>
    <dsp:sp modelId="{5DD4426E-563E-4BA3-BCF3-F06A20C76B8A}">
      <dsp:nvSpPr>
        <dsp:cNvPr id="0" name=""/>
        <dsp:cNvSpPr/>
      </dsp:nvSpPr>
      <dsp:spPr>
        <a:xfrm>
          <a:off x="4269184" y="2512647"/>
          <a:ext cx="3049394" cy="152469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D" sz="1400" kern="1200"/>
            <a:t>Manajemen Pendidikan: Kegiatan merencanakan, mengorganisasikan, mengarahkan/menggerakkan, dan mengawasi seluruh kegiatan pendidikan untuk mencapai tujuan dengan efektif dan efisien.</a:t>
          </a:r>
        </a:p>
      </dsp:txBody>
      <dsp:txXfrm>
        <a:off x="4313841" y="2557304"/>
        <a:ext cx="2960080" cy="14353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4FAAF-DB23-433D-AF5B-056436128379}">
      <dsp:nvSpPr>
        <dsp:cNvPr id="0" name=""/>
        <dsp:cNvSpPr/>
      </dsp:nvSpPr>
      <dsp:spPr>
        <a:xfrm>
          <a:off x="577124" y="1594625"/>
          <a:ext cx="2765499" cy="138274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D" sz="1600" kern="1200" dirty="0" err="1"/>
            <a:t>Komponen</a:t>
          </a:r>
          <a:r>
            <a:rPr lang="en-ID" sz="1600" kern="1200" dirty="0"/>
            <a:t> </a:t>
          </a:r>
          <a:r>
            <a:rPr lang="en-ID" sz="1600" kern="1200" dirty="0" err="1"/>
            <a:t>Manajemen</a:t>
          </a:r>
          <a:r>
            <a:rPr lang="en-ID" sz="1600" kern="1200" dirty="0"/>
            <a:t> Pendidikan</a:t>
          </a:r>
        </a:p>
      </dsp:txBody>
      <dsp:txXfrm>
        <a:off x="617623" y="1635124"/>
        <a:ext cx="2684501" cy="1301751"/>
      </dsp:txXfrm>
    </dsp:sp>
    <dsp:sp modelId="{B7726914-0172-4FB6-B2FE-DC25DAED17AE}">
      <dsp:nvSpPr>
        <dsp:cNvPr id="0" name=""/>
        <dsp:cNvSpPr/>
      </dsp:nvSpPr>
      <dsp:spPr>
        <a:xfrm rot="18289469">
          <a:off x="2927182" y="1463699"/>
          <a:ext cx="1937084" cy="54438"/>
        </a:xfrm>
        <a:custGeom>
          <a:avLst/>
          <a:gdLst/>
          <a:ahLst/>
          <a:cxnLst/>
          <a:rect l="0" t="0" r="0" b="0"/>
          <a:pathLst>
            <a:path>
              <a:moveTo>
                <a:pt x="0" y="27219"/>
              </a:moveTo>
              <a:lnTo>
                <a:pt x="1937084" y="2721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ID" sz="700" kern="1200"/>
        </a:p>
      </dsp:txBody>
      <dsp:txXfrm>
        <a:off x="3847297" y="1442491"/>
        <a:ext cx="96854" cy="96854"/>
      </dsp:txXfrm>
    </dsp:sp>
    <dsp:sp modelId="{6C589155-1212-4F1C-8634-50B26FB4D146}">
      <dsp:nvSpPr>
        <dsp:cNvPr id="0" name=""/>
        <dsp:cNvSpPr/>
      </dsp:nvSpPr>
      <dsp:spPr>
        <a:xfrm>
          <a:off x="4448824" y="4462"/>
          <a:ext cx="2765499" cy="138274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D" sz="1600" kern="1200"/>
            <a:t>Perencanaan Pendidikan</a:t>
          </a:r>
        </a:p>
      </dsp:txBody>
      <dsp:txXfrm>
        <a:off x="4489323" y="44961"/>
        <a:ext cx="2684501" cy="1301751"/>
      </dsp:txXfrm>
    </dsp:sp>
    <dsp:sp modelId="{B2119C98-B4EF-4F7A-BE3C-0786348EDF16}">
      <dsp:nvSpPr>
        <dsp:cNvPr id="0" name=""/>
        <dsp:cNvSpPr/>
      </dsp:nvSpPr>
      <dsp:spPr>
        <a:xfrm>
          <a:off x="3342624" y="2258780"/>
          <a:ext cx="1106199" cy="54438"/>
        </a:xfrm>
        <a:custGeom>
          <a:avLst/>
          <a:gdLst/>
          <a:ahLst/>
          <a:cxnLst/>
          <a:rect l="0" t="0" r="0" b="0"/>
          <a:pathLst>
            <a:path>
              <a:moveTo>
                <a:pt x="0" y="27219"/>
              </a:moveTo>
              <a:lnTo>
                <a:pt x="1106199" y="2721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D" sz="600" kern="1200"/>
        </a:p>
      </dsp:txBody>
      <dsp:txXfrm>
        <a:off x="3868069" y="2258345"/>
        <a:ext cx="55309" cy="55309"/>
      </dsp:txXfrm>
    </dsp:sp>
    <dsp:sp modelId="{2998FDDE-4BD2-4FB9-B7D9-7CBA9D359733}">
      <dsp:nvSpPr>
        <dsp:cNvPr id="0" name=""/>
        <dsp:cNvSpPr/>
      </dsp:nvSpPr>
      <dsp:spPr>
        <a:xfrm>
          <a:off x="4448824" y="1594625"/>
          <a:ext cx="2765499" cy="138274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D" sz="1600" kern="1200"/>
            <a:t>Menentukan tujuan pendidikan.</a:t>
          </a:r>
        </a:p>
      </dsp:txBody>
      <dsp:txXfrm>
        <a:off x="4489323" y="1635124"/>
        <a:ext cx="2684501" cy="1301751"/>
      </dsp:txXfrm>
    </dsp:sp>
    <dsp:sp modelId="{864590C7-4FBC-46B8-8272-DD54A0DCC5DB}">
      <dsp:nvSpPr>
        <dsp:cNvPr id="0" name=""/>
        <dsp:cNvSpPr/>
      </dsp:nvSpPr>
      <dsp:spPr>
        <a:xfrm rot="3310531">
          <a:off x="2927182" y="3053861"/>
          <a:ext cx="1937084" cy="54438"/>
        </a:xfrm>
        <a:custGeom>
          <a:avLst/>
          <a:gdLst/>
          <a:ahLst/>
          <a:cxnLst/>
          <a:rect l="0" t="0" r="0" b="0"/>
          <a:pathLst>
            <a:path>
              <a:moveTo>
                <a:pt x="0" y="27219"/>
              </a:moveTo>
              <a:lnTo>
                <a:pt x="1937084" y="2721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ID" sz="700" kern="1200"/>
        </a:p>
      </dsp:txBody>
      <dsp:txXfrm>
        <a:off x="3847297" y="3032654"/>
        <a:ext cx="96854" cy="96854"/>
      </dsp:txXfrm>
    </dsp:sp>
    <dsp:sp modelId="{71FFF898-AE2F-4D03-8110-E358ED991E7F}">
      <dsp:nvSpPr>
        <dsp:cNvPr id="0" name=""/>
        <dsp:cNvSpPr/>
      </dsp:nvSpPr>
      <dsp:spPr>
        <a:xfrm>
          <a:off x="4448824" y="3184787"/>
          <a:ext cx="2765499" cy="138274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D" sz="1600" kern="1200"/>
            <a:t>Langkah-langkah pencapaian tujuan pendidikan pada berbagai jangka waktu (pendek, menengah, panjang).</a:t>
          </a:r>
        </a:p>
      </dsp:txBody>
      <dsp:txXfrm>
        <a:off x="4489323" y="3225286"/>
        <a:ext cx="2684501" cy="13017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043BE-D9A4-419D-AC77-FB0F1EB4F293}">
      <dsp:nvSpPr>
        <dsp:cNvPr id="0" name=""/>
        <dsp:cNvSpPr/>
      </dsp:nvSpPr>
      <dsp:spPr>
        <a:xfrm>
          <a:off x="1177111" y="1768802"/>
          <a:ext cx="2485881" cy="124294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D" sz="1600" kern="1200"/>
            <a:t>Tujuan Pendidikan:</a:t>
          </a:r>
        </a:p>
      </dsp:txBody>
      <dsp:txXfrm>
        <a:off x="1213515" y="1805206"/>
        <a:ext cx="2413073" cy="1170132"/>
      </dsp:txXfrm>
    </dsp:sp>
    <dsp:sp modelId="{077BF551-B0E5-42E6-8D02-2224733938A7}">
      <dsp:nvSpPr>
        <dsp:cNvPr id="0" name=""/>
        <dsp:cNvSpPr/>
      </dsp:nvSpPr>
      <dsp:spPr>
        <a:xfrm rot="18289469">
          <a:off x="3289555" y="1652182"/>
          <a:ext cx="1741226" cy="46799"/>
        </a:xfrm>
        <a:custGeom>
          <a:avLst/>
          <a:gdLst/>
          <a:ahLst/>
          <a:cxnLst/>
          <a:rect l="0" t="0" r="0" b="0"/>
          <a:pathLst>
            <a:path>
              <a:moveTo>
                <a:pt x="0" y="23399"/>
              </a:moveTo>
              <a:lnTo>
                <a:pt x="1741226" y="233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ID" sz="800" kern="1200"/>
        </a:p>
      </dsp:txBody>
      <dsp:txXfrm>
        <a:off x="4116638" y="1632051"/>
        <a:ext cx="87061" cy="87061"/>
      </dsp:txXfrm>
    </dsp:sp>
    <dsp:sp modelId="{F8E22964-5BC8-424E-850F-D2D1A412FB1C}">
      <dsp:nvSpPr>
        <dsp:cNvPr id="0" name=""/>
        <dsp:cNvSpPr/>
      </dsp:nvSpPr>
      <dsp:spPr>
        <a:xfrm>
          <a:off x="4657345" y="5983"/>
          <a:ext cx="2485881" cy="190981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D" sz="1600" kern="1200" dirty="0" err="1"/>
            <a:t>Nasional</a:t>
          </a:r>
          <a:r>
            <a:rPr lang="en-ID" sz="1600" kern="1200" dirty="0"/>
            <a:t>: </a:t>
          </a:r>
          <a:r>
            <a:rPr lang="en-ID" sz="1600" kern="1200" dirty="0" err="1"/>
            <a:t>Mengembangkan</a:t>
          </a:r>
          <a:r>
            <a:rPr lang="en-ID" sz="1600" kern="1200" dirty="0"/>
            <a:t> </a:t>
          </a:r>
          <a:r>
            <a:rPr lang="en-ID" sz="1600" kern="1200" dirty="0" err="1"/>
            <a:t>peserta</a:t>
          </a:r>
          <a:r>
            <a:rPr lang="en-ID" sz="1600" kern="1200" dirty="0"/>
            <a:t> </a:t>
          </a:r>
          <a:r>
            <a:rPr lang="en-ID" sz="1600" kern="1200" dirty="0" err="1"/>
            <a:t>didik</a:t>
          </a:r>
          <a:r>
            <a:rPr lang="en-ID" sz="1600" kern="1200" dirty="0"/>
            <a:t> </a:t>
          </a:r>
          <a:r>
            <a:rPr lang="en-ID" sz="1600" kern="1200" dirty="0" err="1"/>
            <a:t>menjadi</a:t>
          </a:r>
          <a:r>
            <a:rPr lang="en-ID" sz="1600" kern="1200" dirty="0"/>
            <a:t> </a:t>
          </a:r>
          <a:r>
            <a:rPr lang="en-ID" sz="1600" kern="1200" dirty="0" err="1"/>
            <a:t>warga</a:t>
          </a:r>
          <a:r>
            <a:rPr lang="en-ID" sz="1600" kern="1200" dirty="0"/>
            <a:t> yang </a:t>
          </a:r>
          <a:r>
            <a:rPr lang="en-ID" sz="1600" kern="1200" dirty="0" err="1"/>
            <a:t>beriman</a:t>
          </a:r>
          <a:r>
            <a:rPr lang="en-ID" sz="1600" kern="1200" dirty="0"/>
            <a:t>, </a:t>
          </a:r>
          <a:r>
            <a:rPr lang="en-ID" sz="1600" kern="1200" dirty="0" err="1"/>
            <a:t>berakhlak</a:t>
          </a:r>
          <a:r>
            <a:rPr lang="en-ID" sz="1600" kern="1200" dirty="0"/>
            <a:t> </a:t>
          </a:r>
          <a:r>
            <a:rPr lang="en-ID" sz="1600" kern="1200" dirty="0" err="1"/>
            <a:t>mulia</a:t>
          </a:r>
          <a:r>
            <a:rPr lang="en-ID" sz="1600" kern="1200" dirty="0"/>
            <a:t>, </a:t>
          </a:r>
          <a:r>
            <a:rPr lang="en-ID" sz="1600" kern="1200" dirty="0" err="1"/>
            <a:t>sehat</a:t>
          </a:r>
          <a:r>
            <a:rPr lang="en-ID" sz="1600" kern="1200" dirty="0"/>
            <a:t>, </a:t>
          </a:r>
          <a:r>
            <a:rPr lang="en-ID" sz="1600" kern="1200" dirty="0" err="1"/>
            <a:t>berilmu</a:t>
          </a:r>
          <a:r>
            <a:rPr lang="en-ID" sz="1600" kern="1200" dirty="0"/>
            <a:t>, </a:t>
          </a:r>
          <a:r>
            <a:rPr lang="en-ID" sz="1600" kern="1200" dirty="0" err="1"/>
            <a:t>cakap</a:t>
          </a:r>
          <a:r>
            <a:rPr lang="en-ID" sz="1600" kern="1200" dirty="0"/>
            <a:t>, </a:t>
          </a:r>
          <a:r>
            <a:rPr lang="en-ID" sz="1600" kern="1200" dirty="0" err="1"/>
            <a:t>kreatif</a:t>
          </a:r>
          <a:r>
            <a:rPr lang="en-ID" sz="1600" kern="1200" dirty="0"/>
            <a:t>, </a:t>
          </a:r>
          <a:r>
            <a:rPr lang="en-ID" sz="1600" kern="1200" dirty="0" err="1"/>
            <a:t>mandiri</a:t>
          </a:r>
          <a:r>
            <a:rPr lang="en-ID" sz="1600" kern="1200" dirty="0"/>
            <a:t>, dan </a:t>
          </a:r>
          <a:r>
            <a:rPr lang="en-ID" sz="1600" kern="1200" dirty="0" err="1"/>
            <a:t>bertanggung</a:t>
          </a:r>
          <a:r>
            <a:rPr lang="en-ID" sz="1600" kern="1200" dirty="0"/>
            <a:t> </a:t>
          </a:r>
          <a:r>
            <a:rPr lang="en-ID" sz="1600" kern="1200" dirty="0" err="1"/>
            <a:t>jawab</a:t>
          </a:r>
          <a:r>
            <a:rPr lang="en-ID" sz="1600" kern="1200" dirty="0"/>
            <a:t>.</a:t>
          </a:r>
        </a:p>
      </dsp:txBody>
      <dsp:txXfrm>
        <a:off x="4713282" y="61920"/>
        <a:ext cx="2374007" cy="1797941"/>
      </dsp:txXfrm>
    </dsp:sp>
    <dsp:sp modelId="{947B4085-F628-4E15-8B6F-02CCB4D62A86}">
      <dsp:nvSpPr>
        <dsp:cNvPr id="0" name=""/>
        <dsp:cNvSpPr/>
      </dsp:nvSpPr>
      <dsp:spPr>
        <a:xfrm rot="1112275">
          <a:off x="3635784" y="2533591"/>
          <a:ext cx="1048769" cy="46799"/>
        </a:xfrm>
        <a:custGeom>
          <a:avLst/>
          <a:gdLst/>
          <a:ahLst/>
          <a:cxnLst/>
          <a:rect l="0" t="0" r="0" b="0"/>
          <a:pathLst>
            <a:path>
              <a:moveTo>
                <a:pt x="0" y="23399"/>
              </a:moveTo>
              <a:lnTo>
                <a:pt x="1048769" y="233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D" sz="600" kern="1200"/>
        </a:p>
      </dsp:txBody>
      <dsp:txXfrm>
        <a:off x="4133949" y="2530772"/>
        <a:ext cx="52438" cy="52438"/>
      </dsp:txXfrm>
    </dsp:sp>
    <dsp:sp modelId="{4091C2CF-0B7D-48BA-BC8F-E07E399102DF}">
      <dsp:nvSpPr>
        <dsp:cNvPr id="0" name=""/>
        <dsp:cNvSpPr/>
      </dsp:nvSpPr>
      <dsp:spPr>
        <a:xfrm>
          <a:off x="4657345" y="2102240"/>
          <a:ext cx="2485881" cy="124294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D" sz="1600" kern="1200"/>
            <a:t>Sekolah: Berdasarkan hasil evaluasi diri, visi, dan misi sekolah.</a:t>
          </a:r>
        </a:p>
      </dsp:txBody>
      <dsp:txXfrm>
        <a:off x="4693749" y="2138644"/>
        <a:ext cx="2413073" cy="1170132"/>
      </dsp:txXfrm>
    </dsp:sp>
    <dsp:sp modelId="{7C48E239-B064-413D-B736-FE2BAAECE193}">
      <dsp:nvSpPr>
        <dsp:cNvPr id="0" name=""/>
        <dsp:cNvSpPr/>
      </dsp:nvSpPr>
      <dsp:spPr>
        <a:xfrm rot="3634439">
          <a:off x="3148206" y="3248282"/>
          <a:ext cx="2023924" cy="46799"/>
        </a:xfrm>
        <a:custGeom>
          <a:avLst/>
          <a:gdLst/>
          <a:ahLst/>
          <a:cxnLst/>
          <a:rect l="0" t="0" r="0" b="0"/>
          <a:pathLst>
            <a:path>
              <a:moveTo>
                <a:pt x="0" y="23399"/>
              </a:moveTo>
              <a:lnTo>
                <a:pt x="2023924" y="233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ID" sz="800" kern="1200"/>
        </a:p>
      </dsp:txBody>
      <dsp:txXfrm>
        <a:off x="4109570" y="3221084"/>
        <a:ext cx="101196" cy="101196"/>
      </dsp:txXfrm>
    </dsp:sp>
    <dsp:sp modelId="{D45DBC09-7070-461E-BA07-06D679EBDB3B}">
      <dsp:nvSpPr>
        <dsp:cNvPr id="0" name=""/>
        <dsp:cNvSpPr/>
      </dsp:nvSpPr>
      <dsp:spPr>
        <a:xfrm>
          <a:off x="4657345" y="3531622"/>
          <a:ext cx="2485881" cy="124294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D" sz="1600" kern="1200" dirty="0" err="1"/>
            <a:t>Instruksional</a:t>
          </a:r>
          <a:r>
            <a:rPr lang="en-ID" sz="1600" kern="1200" dirty="0"/>
            <a:t>: </a:t>
          </a:r>
          <a:r>
            <a:rPr lang="en-ID" sz="1600" kern="1200" dirty="0" err="1"/>
            <a:t>Mendukung</a:t>
          </a:r>
          <a:r>
            <a:rPr lang="en-ID" sz="1600" kern="1200" dirty="0"/>
            <a:t> </a:t>
          </a:r>
          <a:r>
            <a:rPr lang="en-ID" sz="1600" kern="1200" dirty="0" err="1"/>
            <a:t>tujuan</a:t>
          </a:r>
          <a:r>
            <a:rPr lang="en-ID" sz="1600" kern="1200" dirty="0"/>
            <a:t> </a:t>
          </a:r>
          <a:r>
            <a:rPr lang="en-ID" sz="1600" kern="1200" dirty="0" err="1"/>
            <a:t>sekolah</a:t>
          </a:r>
          <a:r>
            <a:rPr lang="en-ID" sz="1600" kern="1200" dirty="0"/>
            <a:t> dan </a:t>
          </a:r>
          <a:r>
            <a:rPr lang="en-ID" sz="1600" kern="1200" dirty="0" err="1"/>
            <a:t>nasional</a:t>
          </a:r>
          <a:r>
            <a:rPr lang="en-ID" sz="1600" kern="1200" dirty="0"/>
            <a:t>.</a:t>
          </a:r>
        </a:p>
      </dsp:txBody>
      <dsp:txXfrm>
        <a:off x="4693749" y="3568026"/>
        <a:ext cx="2413073" cy="11701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F81C1-261A-47CD-9C99-1B2FCA32750F}">
      <dsp:nvSpPr>
        <dsp:cNvPr id="0" name=""/>
        <dsp:cNvSpPr/>
      </dsp:nvSpPr>
      <dsp:spPr>
        <a:xfrm>
          <a:off x="499560" y="1476500"/>
          <a:ext cx="2564230" cy="128211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ID" sz="2100" kern="1200"/>
            <a:t>- Pengorganisasian:</a:t>
          </a:r>
        </a:p>
      </dsp:txBody>
      <dsp:txXfrm>
        <a:off x="537112" y="1514052"/>
        <a:ext cx="2489126" cy="1207011"/>
      </dsp:txXfrm>
    </dsp:sp>
    <dsp:sp modelId="{EB7CB2B9-DFEF-4F42-A619-AE8B830B7D7F}">
      <dsp:nvSpPr>
        <dsp:cNvPr id="0" name=""/>
        <dsp:cNvSpPr/>
      </dsp:nvSpPr>
      <dsp:spPr>
        <a:xfrm rot="18289469">
          <a:off x="2678584" y="1353095"/>
          <a:ext cx="1796105" cy="54492"/>
        </a:xfrm>
        <a:custGeom>
          <a:avLst/>
          <a:gdLst/>
          <a:ahLst/>
          <a:cxnLst/>
          <a:rect l="0" t="0" r="0" b="0"/>
          <a:pathLst>
            <a:path>
              <a:moveTo>
                <a:pt x="0" y="27246"/>
              </a:moveTo>
              <a:lnTo>
                <a:pt x="1796105" y="2724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D" sz="600" kern="1200"/>
        </a:p>
      </dsp:txBody>
      <dsp:txXfrm>
        <a:off x="3531734" y="1335439"/>
        <a:ext cx="89805" cy="89805"/>
      </dsp:txXfrm>
    </dsp:sp>
    <dsp:sp modelId="{7891FEC8-2F8E-4F46-B57B-CADC3A401505}">
      <dsp:nvSpPr>
        <dsp:cNvPr id="0" name=""/>
        <dsp:cNvSpPr/>
      </dsp:nvSpPr>
      <dsp:spPr>
        <a:xfrm>
          <a:off x="4089483" y="2067"/>
          <a:ext cx="2564230" cy="128211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ID" sz="2100" kern="1200" dirty="0" err="1"/>
            <a:t>Menentukan</a:t>
          </a:r>
          <a:r>
            <a:rPr lang="en-ID" sz="2100" kern="1200" dirty="0"/>
            <a:t> </a:t>
          </a:r>
          <a:r>
            <a:rPr lang="en-ID" sz="2100" kern="1200" dirty="0" err="1"/>
            <a:t>personil</a:t>
          </a:r>
          <a:r>
            <a:rPr lang="en-ID" sz="2100" kern="1200" dirty="0"/>
            <a:t> </a:t>
          </a:r>
          <a:r>
            <a:rPr lang="en-ID" sz="2100" kern="1200" dirty="0" err="1"/>
            <a:t>dalam</a:t>
          </a:r>
          <a:r>
            <a:rPr lang="en-ID" sz="2100" kern="1200" dirty="0"/>
            <a:t> </a:t>
          </a:r>
          <a:r>
            <a:rPr lang="en-ID" sz="2100" kern="1200" dirty="0" err="1"/>
            <a:t>struktur</a:t>
          </a:r>
          <a:r>
            <a:rPr lang="en-ID" sz="2100" kern="1200" dirty="0"/>
            <a:t> </a:t>
          </a:r>
          <a:r>
            <a:rPr lang="en-ID" sz="2100" kern="1200" dirty="0" err="1"/>
            <a:t>organisasi</a:t>
          </a:r>
          <a:r>
            <a:rPr lang="en-ID" sz="2100" kern="1200" dirty="0"/>
            <a:t>.</a:t>
          </a:r>
        </a:p>
      </dsp:txBody>
      <dsp:txXfrm>
        <a:off x="4127035" y="39619"/>
        <a:ext cx="2489126" cy="1207011"/>
      </dsp:txXfrm>
    </dsp:sp>
    <dsp:sp modelId="{2AD1E275-414F-41E1-BB98-6C0DA3B0F29F}">
      <dsp:nvSpPr>
        <dsp:cNvPr id="0" name=""/>
        <dsp:cNvSpPr/>
      </dsp:nvSpPr>
      <dsp:spPr>
        <a:xfrm>
          <a:off x="3063790" y="2090311"/>
          <a:ext cx="1025692" cy="54492"/>
        </a:xfrm>
        <a:custGeom>
          <a:avLst/>
          <a:gdLst/>
          <a:ahLst/>
          <a:cxnLst/>
          <a:rect l="0" t="0" r="0" b="0"/>
          <a:pathLst>
            <a:path>
              <a:moveTo>
                <a:pt x="0" y="27246"/>
              </a:moveTo>
              <a:lnTo>
                <a:pt x="1025692" y="2724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p>
      </dsp:txBody>
      <dsp:txXfrm>
        <a:off x="3550994" y="2091915"/>
        <a:ext cx="51284" cy="51284"/>
      </dsp:txXfrm>
    </dsp:sp>
    <dsp:sp modelId="{7F9B33BD-F76F-48E0-AA7B-1CCB033DA7D2}">
      <dsp:nvSpPr>
        <dsp:cNvPr id="0" name=""/>
        <dsp:cNvSpPr/>
      </dsp:nvSpPr>
      <dsp:spPr>
        <a:xfrm>
          <a:off x="4089483" y="1476500"/>
          <a:ext cx="2564230" cy="128211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ID" sz="2100" kern="1200"/>
            <a:t>Menetapkan tugas pokok dan fungsi (tupoksi) setiap personil.</a:t>
          </a:r>
        </a:p>
      </dsp:txBody>
      <dsp:txXfrm>
        <a:off x="4127035" y="1514052"/>
        <a:ext cx="2489126" cy="1207011"/>
      </dsp:txXfrm>
    </dsp:sp>
    <dsp:sp modelId="{94D1346E-718C-486E-AB30-C3F557482249}">
      <dsp:nvSpPr>
        <dsp:cNvPr id="0" name=""/>
        <dsp:cNvSpPr/>
      </dsp:nvSpPr>
      <dsp:spPr>
        <a:xfrm rot="3310531">
          <a:off x="2678584" y="2827528"/>
          <a:ext cx="1796105" cy="54492"/>
        </a:xfrm>
        <a:custGeom>
          <a:avLst/>
          <a:gdLst/>
          <a:ahLst/>
          <a:cxnLst/>
          <a:rect l="0" t="0" r="0" b="0"/>
          <a:pathLst>
            <a:path>
              <a:moveTo>
                <a:pt x="0" y="27246"/>
              </a:moveTo>
              <a:lnTo>
                <a:pt x="1796105" y="2724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D" sz="600" kern="1200"/>
        </a:p>
      </dsp:txBody>
      <dsp:txXfrm>
        <a:off x="3531734" y="2809871"/>
        <a:ext cx="89805" cy="89805"/>
      </dsp:txXfrm>
    </dsp:sp>
    <dsp:sp modelId="{6FD215D9-FBC9-4111-8711-4D3460F1137F}">
      <dsp:nvSpPr>
        <dsp:cNvPr id="0" name=""/>
        <dsp:cNvSpPr/>
      </dsp:nvSpPr>
      <dsp:spPr>
        <a:xfrm>
          <a:off x="4089483" y="2950932"/>
          <a:ext cx="2564230" cy="128211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ID" sz="2100" kern="1200"/>
            <a:t>Koordinasi antar personil.</a:t>
          </a:r>
        </a:p>
      </dsp:txBody>
      <dsp:txXfrm>
        <a:off x="4127035" y="2988484"/>
        <a:ext cx="2489126" cy="120701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60BB34-395C-4829-851F-1F68EE50BBEE}" type="datetimeFigureOut">
              <a:rPr lang="en-ID" smtClean="0"/>
              <a:t>30/09/2023</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9D26F867-91F2-44EC-83C9-7ECA59D09C3E}" type="slidenum">
              <a:rPr lang="en-ID" smtClean="0"/>
              <a:t>‹#›</a:t>
            </a:fld>
            <a:endParaRPr lang="en-ID"/>
          </a:p>
        </p:txBody>
      </p:sp>
    </p:spTree>
    <p:extLst>
      <p:ext uri="{BB962C8B-B14F-4D97-AF65-F5344CB8AC3E}">
        <p14:creationId xmlns:p14="http://schemas.microsoft.com/office/powerpoint/2010/main" val="1568925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B60BB34-395C-4829-851F-1F68EE50BBEE}" type="datetimeFigureOut">
              <a:rPr lang="en-ID" smtClean="0"/>
              <a:t>30/09/2023</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9D26F867-91F2-44EC-83C9-7ECA59D09C3E}" type="slidenum">
              <a:rPr lang="en-ID" smtClean="0"/>
              <a:t>‹#›</a:t>
            </a:fld>
            <a:endParaRPr lang="en-ID"/>
          </a:p>
        </p:txBody>
      </p:sp>
    </p:spTree>
    <p:extLst>
      <p:ext uri="{BB962C8B-B14F-4D97-AF65-F5344CB8AC3E}">
        <p14:creationId xmlns:p14="http://schemas.microsoft.com/office/powerpoint/2010/main" val="2377417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B60BB34-395C-4829-851F-1F68EE50BBEE}" type="datetimeFigureOut">
              <a:rPr lang="en-ID" smtClean="0"/>
              <a:t>30/09/2023</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9D26F867-91F2-44EC-83C9-7ECA59D09C3E}" type="slidenum">
              <a:rPr lang="en-ID" smtClean="0"/>
              <a:t>‹#›</a:t>
            </a:fld>
            <a:endParaRPr lang="en-ID"/>
          </a:p>
        </p:txBody>
      </p:sp>
    </p:spTree>
    <p:extLst>
      <p:ext uri="{BB962C8B-B14F-4D97-AF65-F5344CB8AC3E}">
        <p14:creationId xmlns:p14="http://schemas.microsoft.com/office/powerpoint/2010/main" val="274553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B60BB34-395C-4829-851F-1F68EE50BBEE}" type="datetimeFigureOut">
              <a:rPr lang="en-ID" smtClean="0"/>
              <a:t>30/09/2023</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9D26F867-91F2-44EC-83C9-7ECA59D09C3E}" type="slidenum">
              <a:rPr lang="en-ID" smtClean="0"/>
              <a:t>‹#›</a:t>
            </a:fld>
            <a:endParaRPr lang="en-ID"/>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3526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60BB34-395C-4829-851F-1F68EE50BBEE}" type="datetimeFigureOut">
              <a:rPr lang="en-ID" smtClean="0"/>
              <a:t>30/09/2023</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9D26F867-91F2-44EC-83C9-7ECA59D09C3E}" type="slidenum">
              <a:rPr lang="en-ID" smtClean="0"/>
              <a:t>‹#›</a:t>
            </a:fld>
            <a:endParaRPr lang="en-ID"/>
          </a:p>
        </p:txBody>
      </p:sp>
    </p:spTree>
    <p:extLst>
      <p:ext uri="{BB962C8B-B14F-4D97-AF65-F5344CB8AC3E}">
        <p14:creationId xmlns:p14="http://schemas.microsoft.com/office/powerpoint/2010/main" val="391681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60BB34-395C-4829-851F-1F68EE50BBEE}" type="datetimeFigureOut">
              <a:rPr lang="en-ID" smtClean="0"/>
              <a:t>30/09/2023</a:t>
            </a:fld>
            <a:endParaRPr lang="en-ID"/>
          </a:p>
        </p:txBody>
      </p:sp>
      <p:sp>
        <p:nvSpPr>
          <p:cNvPr id="4"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9D26F867-91F2-44EC-83C9-7ECA59D09C3E}" type="slidenum">
              <a:rPr lang="en-ID" smtClean="0"/>
              <a:t>‹#›</a:t>
            </a:fld>
            <a:endParaRPr lang="en-ID"/>
          </a:p>
        </p:txBody>
      </p:sp>
    </p:spTree>
    <p:extLst>
      <p:ext uri="{BB962C8B-B14F-4D97-AF65-F5344CB8AC3E}">
        <p14:creationId xmlns:p14="http://schemas.microsoft.com/office/powerpoint/2010/main" val="202717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60BB34-395C-4829-851F-1F68EE50BBEE}" type="datetimeFigureOut">
              <a:rPr lang="en-ID" smtClean="0"/>
              <a:t>30/09/2023</a:t>
            </a:fld>
            <a:endParaRPr lang="en-ID"/>
          </a:p>
        </p:txBody>
      </p:sp>
      <p:sp>
        <p:nvSpPr>
          <p:cNvPr id="4"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9D26F867-91F2-44EC-83C9-7ECA59D09C3E}" type="slidenum">
              <a:rPr lang="en-ID" smtClean="0"/>
              <a:t>‹#›</a:t>
            </a:fld>
            <a:endParaRPr lang="en-ID"/>
          </a:p>
        </p:txBody>
      </p:sp>
    </p:spTree>
    <p:extLst>
      <p:ext uri="{BB962C8B-B14F-4D97-AF65-F5344CB8AC3E}">
        <p14:creationId xmlns:p14="http://schemas.microsoft.com/office/powerpoint/2010/main" val="1719460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60BB34-395C-4829-851F-1F68EE50BBEE}" type="datetimeFigureOut">
              <a:rPr lang="en-ID" smtClean="0"/>
              <a:t>30/09/2023</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9D26F867-91F2-44EC-83C9-7ECA59D09C3E}" type="slidenum">
              <a:rPr lang="en-ID" smtClean="0"/>
              <a:t>‹#›</a:t>
            </a:fld>
            <a:endParaRPr lang="en-ID"/>
          </a:p>
        </p:txBody>
      </p:sp>
    </p:spTree>
    <p:extLst>
      <p:ext uri="{BB962C8B-B14F-4D97-AF65-F5344CB8AC3E}">
        <p14:creationId xmlns:p14="http://schemas.microsoft.com/office/powerpoint/2010/main" val="498070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60BB34-395C-4829-851F-1F68EE50BBEE}" type="datetimeFigureOut">
              <a:rPr lang="en-ID" smtClean="0"/>
              <a:t>30/09/2023</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9D26F867-91F2-44EC-83C9-7ECA59D09C3E}" type="slidenum">
              <a:rPr lang="en-ID" smtClean="0"/>
              <a:t>‹#›</a:t>
            </a:fld>
            <a:endParaRPr lang="en-ID"/>
          </a:p>
        </p:txBody>
      </p:sp>
    </p:spTree>
    <p:extLst>
      <p:ext uri="{BB962C8B-B14F-4D97-AF65-F5344CB8AC3E}">
        <p14:creationId xmlns:p14="http://schemas.microsoft.com/office/powerpoint/2010/main" val="2977064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B60BB34-395C-4829-851F-1F68EE50BBEE}" type="datetimeFigureOut">
              <a:rPr lang="en-ID" smtClean="0"/>
              <a:t>30/09/2023</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9D26F867-91F2-44EC-83C9-7ECA59D09C3E}" type="slidenum">
              <a:rPr lang="en-ID" smtClean="0"/>
              <a:t>‹#›</a:t>
            </a:fld>
            <a:endParaRPr lang="en-ID"/>
          </a:p>
        </p:txBody>
      </p:sp>
    </p:spTree>
    <p:extLst>
      <p:ext uri="{BB962C8B-B14F-4D97-AF65-F5344CB8AC3E}">
        <p14:creationId xmlns:p14="http://schemas.microsoft.com/office/powerpoint/2010/main" val="92737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60BB34-395C-4829-851F-1F68EE50BBEE}" type="datetimeFigureOut">
              <a:rPr lang="en-ID" smtClean="0"/>
              <a:t>30/09/2023</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9D26F867-91F2-44EC-83C9-7ECA59D09C3E}" type="slidenum">
              <a:rPr lang="en-ID" smtClean="0"/>
              <a:t>‹#›</a:t>
            </a:fld>
            <a:endParaRPr lang="en-ID"/>
          </a:p>
        </p:txBody>
      </p:sp>
    </p:spTree>
    <p:extLst>
      <p:ext uri="{BB962C8B-B14F-4D97-AF65-F5344CB8AC3E}">
        <p14:creationId xmlns:p14="http://schemas.microsoft.com/office/powerpoint/2010/main" val="3189452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60BB34-395C-4829-851F-1F68EE50BBEE}" type="datetimeFigureOut">
              <a:rPr lang="en-ID" smtClean="0"/>
              <a:t>30/09/2023</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9D26F867-91F2-44EC-83C9-7ECA59D09C3E}" type="slidenum">
              <a:rPr lang="en-ID" smtClean="0"/>
              <a:t>‹#›</a:t>
            </a:fld>
            <a:endParaRPr lang="en-ID"/>
          </a:p>
        </p:txBody>
      </p:sp>
    </p:spTree>
    <p:extLst>
      <p:ext uri="{BB962C8B-B14F-4D97-AF65-F5344CB8AC3E}">
        <p14:creationId xmlns:p14="http://schemas.microsoft.com/office/powerpoint/2010/main" val="3889449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60BB34-395C-4829-851F-1F68EE50BBEE}" type="datetimeFigureOut">
              <a:rPr lang="en-ID" smtClean="0"/>
              <a:t>30/09/2023</a:t>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9D26F867-91F2-44EC-83C9-7ECA59D09C3E}" type="slidenum">
              <a:rPr lang="en-ID" smtClean="0"/>
              <a:t>‹#›</a:t>
            </a:fld>
            <a:endParaRPr lang="en-ID"/>
          </a:p>
        </p:txBody>
      </p:sp>
    </p:spTree>
    <p:extLst>
      <p:ext uri="{BB962C8B-B14F-4D97-AF65-F5344CB8AC3E}">
        <p14:creationId xmlns:p14="http://schemas.microsoft.com/office/powerpoint/2010/main" val="1327742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B60BB34-395C-4829-851F-1F68EE50BBEE}" type="datetimeFigureOut">
              <a:rPr lang="en-ID" smtClean="0"/>
              <a:t>30/09/2023</a:t>
            </a:fld>
            <a:endParaRPr lang="en-ID"/>
          </a:p>
        </p:txBody>
      </p:sp>
      <p:sp>
        <p:nvSpPr>
          <p:cNvPr id="5" name="Footer Placeholder 3"/>
          <p:cNvSpPr>
            <a:spLocks noGrp="1"/>
          </p:cNvSpPr>
          <p:nvPr>
            <p:ph type="ftr" sz="quarter" idx="11"/>
          </p:nvPr>
        </p:nvSpPr>
        <p:spPr/>
        <p:txBody>
          <a:bodyPr/>
          <a:lstStyle/>
          <a:p>
            <a:endParaRPr lang="en-ID"/>
          </a:p>
        </p:txBody>
      </p:sp>
      <p:sp>
        <p:nvSpPr>
          <p:cNvPr id="6" name="Slide Number Placeholder 4"/>
          <p:cNvSpPr>
            <a:spLocks noGrp="1"/>
          </p:cNvSpPr>
          <p:nvPr>
            <p:ph type="sldNum" sz="quarter" idx="12"/>
          </p:nvPr>
        </p:nvSpPr>
        <p:spPr/>
        <p:txBody>
          <a:bodyPr/>
          <a:lstStyle/>
          <a:p>
            <a:fld id="{9D26F867-91F2-44EC-83C9-7ECA59D09C3E}" type="slidenum">
              <a:rPr lang="en-ID" smtClean="0"/>
              <a:t>‹#›</a:t>
            </a:fld>
            <a:endParaRPr lang="en-ID"/>
          </a:p>
        </p:txBody>
      </p:sp>
    </p:spTree>
    <p:extLst>
      <p:ext uri="{BB962C8B-B14F-4D97-AF65-F5344CB8AC3E}">
        <p14:creationId xmlns:p14="http://schemas.microsoft.com/office/powerpoint/2010/main" val="1994937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B60BB34-395C-4829-851F-1F68EE50BBEE}" type="datetimeFigureOut">
              <a:rPr lang="en-ID" smtClean="0"/>
              <a:t>30/09/2023</a:t>
            </a:fld>
            <a:endParaRPr lang="en-ID"/>
          </a:p>
        </p:txBody>
      </p:sp>
      <p:sp>
        <p:nvSpPr>
          <p:cNvPr id="5" name="Footer Placeholder 2"/>
          <p:cNvSpPr>
            <a:spLocks noGrp="1"/>
          </p:cNvSpPr>
          <p:nvPr>
            <p:ph type="ftr" sz="quarter" idx="11"/>
          </p:nvPr>
        </p:nvSpPr>
        <p:spPr/>
        <p:txBody>
          <a:bodyPr/>
          <a:lstStyle/>
          <a:p>
            <a:endParaRPr lang="en-ID"/>
          </a:p>
        </p:txBody>
      </p:sp>
      <p:sp>
        <p:nvSpPr>
          <p:cNvPr id="6" name="Slide Number Placeholder 3"/>
          <p:cNvSpPr>
            <a:spLocks noGrp="1"/>
          </p:cNvSpPr>
          <p:nvPr>
            <p:ph type="sldNum" sz="quarter" idx="12"/>
          </p:nvPr>
        </p:nvSpPr>
        <p:spPr/>
        <p:txBody>
          <a:bodyPr/>
          <a:lstStyle/>
          <a:p>
            <a:fld id="{9D26F867-91F2-44EC-83C9-7ECA59D09C3E}" type="slidenum">
              <a:rPr lang="en-ID" smtClean="0"/>
              <a:t>‹#›</a:t>
            </a:fld>
            <a:endParaRPr lang="en-ID"/>
          </a:p>
        </p:txBody>
      </p:sp>
    </p:spTree>
    <p:extLst>
      <p:ext uri="{BB962C8B-B14F-4D97-AF65-F5344CB8AC3E}">
        <p14:creationId xmlns:p14="http://schemas.microsoft.com/office/powerpoint/2010/main" val="132440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5B60BB34-395C-4829-851F-1F68EE50BBEE}" type="datetimeFigureOut">
              <a:rPr lang="en-ID" smtClean="0"/>
              <a:t>30/09/2023</a:t>
            </a:fld>
            <a:endParaRPr lang="en-ID"/>
          </a:p>
        </p:txBody>
      </p:sp>
      <p:sp>
        <p:nvSpPr>
          <p:cNvPr id="5" name="Footer Placeholder 5"/>
          <p:cNvSpPr>
            <a:spLocks noGrp="1"/>
          </p:cNvSpPr>
          <p:nvPr>
            <p:ph type="ftr" sz="quarter" idx="11"/>
          </p:nvPr>
        </p:nvSpPr>
        <p:spPr/>
        <p:txBody>
          <a:bodyPr/>
          <a:lstStyle/>
          <a:p>
            <a:endParaRPr lang="en-ID"/>
          </a:p>
        </p:txBody>
      </p:sp>
      <p:sp>
        <p:nvSpPr>
          <p:cNvPr id="6" name="Slide Number Placeholder 6"/>
          <p:cNvSpPr>
            <a:spLocks noGrp="1"/>
          </p:cNvSpPr>
          <p:nvPr>
            <p:ph type="sldNum" sz="quarter" idx="12"/>
          </p:nvPr>
        </p:nvSpPr>
        <p:spPr/>
        <p:txBody>
          <a:bodyPr/>
          <a:lstStyle/>
          <a:p>
            <a:fld id="{9D26F867-91F2-44EC-83C9-7ECA59D09C3E}" type="slidenum">
              <a:rPr lang="en-ID" smtClean="0"/>
              <a:t>‹#›</a:t>
            </a:fld>
            <a:endParaRPr lang="en-ID"/>
          </a:p>
        </p:txBody>
      </p:sp>
    </p:spTree>
    <p:extLst>
      <p:ext uri="{BB962C8B-B14F-4D97-AF65-F5344CB8AC3E}">
        <p14:creationId xmlns:p14="http://schemas.microsoft.com/office/powerpoint/2010/main" val="2125892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B60BB34-395C-4829-851F-1F68EE50BBEE}" type="datetimeFigureOut">
              <a:rPr lang="en-ID" smtClean="0"/>
              <a:t>30/09/2023</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9D26F867-91F2-44EC-83C9-7ECA59D09C3E}" type="slidenum">
              <a:rPr lang="en-ID" smtClean="0"/>
              <a:t>‹#›</a:t>
            </a:fld>
            <a:endParaRPr lang="en-ID"/>
          </a:p>
        </p:txBody>
      </p:sp>
    </p:spTree>
    <p:extLst>
      <p:ext uri="{BB962C8B-B14F-4D97-AF65-F5344CB8AC3E}">
        <p14:creationId xmlns:p14="http://schemas.microsoft.com/office/powerpoint/2010/main" val="2956714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B60BB34-395C-4829-851F-1F68EE50BBEE}" type="datetimeFigureOut">
              <a:rPr lang="en-ID" smtClean="0"/>
              <a:t>30/09/2023</a:t>
            </a:fld>
            <a:endParaRPr lang="en-ID"/>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D"/>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D26F867-91F2-44EC-83C9-7ECA59D09C3E}" type="slidenum">
              <a:rPr lang="en-ID" smtClean="0"/>
              <a:t>‹#›</a:t>
            </a:fld>
            <a:endParaRPr lang="en-ID"/>
          </a:p>
        </p:txBody>
      </p:sp>
    </p:spTree>
    <p:extLst>
      <p:ext uri="{BB962C8B-B14F-4D97-AF65-F5344CB8AC3E}">
        <p14:creationId xmlns:p14="http://schemas.microsoft.com/office/powerpoint/2010/main" val="1083279624"/>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6.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5.wav"/><Relationship Id="rId1" Type="http://schemas.openxmlformats.org/officeDocument/2006/relationships/slideLayout" Target="../slideLayouts/slideLayout2.xml"/><Relationship Id="rId4" Type="http://schemas.openxmlformats.org/officeDocument/2006/relationships/audio" Target="../media/audio5.wav"/></Relationships>
</file>

<file path=ppt/slides/_rels/slide2.xml.rels><?xml version="1.0" encoding="UTF-8" standalone="yes"?>
<Relationships xmlns="http://schemas.openxmlformats.org/package/2006/relationships"><Relationship Id="rId3" Type="http://schemas.openxmlformats.org/officeDocument/2006/relationships/hyperlink" Target="https://www.menti.com/alrmmmak2ws2" TargetMode="Externa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6.png"/><Relationship Id="rId4" Type="http://schemas.openxmlformats.org/officeDocument/2006/relationships/hyperlink" Target="https://www.menti.com/al2akkkqiw1q"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image" Target="../media/image6.png"/><Relationship Id="rId16" Type="http://schemas.openxmlformats.org/officeDocument/2006/relationships/diagramColors" Target="../diagrams/colors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6.png"/><Relationship Id="rId7" Type="http://schemas.openxmlformats.org/officeDocument/2006/relationships/diagramColors" Target="../diagrams/colors6.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xml.rels><?xml version="1.0" encoding="UTF-8" standalone="yes"?>
<Relationships xmlns="http://schemas.openxmlformats.org/package/2006/relationships"><Relationship Id="rId8" Type="http://schemas.microsoft.com/office/2007/relationships/diagramDrawing" Target="../diagrams/drawing9.xml"/><Relationship Id="rId13" Type="http://schemas.openxmlformats.org/officeDocument/2006/relationships/audio" Target="../media/audio4.wav"/><Relationship Id="rId3" Type="http://schemas.openxmlformats.org/officeDocument/2006/relationships/image" Target="../media/image6.png"/><Relationship Id="rId7" Type="http://schemas.openxmlformats.org/officeDocument/2006/relationships/diagramColors" Target="../diagrams/colors9.xml"/><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6BA4F-B24D-4C98-893F-EA6B90CA5063}"/>
              </a:ext>
            </a:extLst>
          </p:cNvPr>
          <p:cNvSpPr>
            <a:spLocks noGrp="1"/>
          </p:cNvSpPr>
          <p:nvPr>
            <p:ph type="ctrTitle"/>
          </p:nvPr>
        </p:nvSpPr>
        <p:spPr>
          <a:xfrm>
            <a:off x="1154955" y="1447801"/>
            <a:ext cx="8825658" cy="3329580"/>
          </a:xfrm>
        </p:spPr>
        <p:txBody>
          <a:bodyPr/>
          <a:lstStyle/>
          <a:p>
            <a:r>
              <a:rPr lang="en-ID" sz="6600" b="1" dirty="0">
                <a:solidFill>
                  <a:srgbClr val="FFFF00"/>
                </a:solidFill>
              </a:rPr>
              <a:t>PERTEMUAN KE- 2 </a:t>
            </a:r>
            <a:br>
              <a:rPr lang="en-ID" sz="6600" b="1" dirty="0">
                <a:solidFill>
                  <a:srgbClr val="FFFF00"/>
                </a:solidFill>
              </a:rPr>
            </a:br>
            <a:r>
              <a:rPr lang="en-ID" sz="6600" b="1" dirty="0">
                <a:solidFill>
                  <a:srgbClr val="FFFF00"/>
                </a:solidFill>
              </a:rPr>
              <a:t>LANDASAN </a:t>
            </a:r>
            <a:r>
              <a:rPr lang="en-US" sz="6600" b="1" dirty="0">
                <a:solidFill>
                  <a:srgbClr val="FFFF00"/>
                </a:solidFill>
              </a:rPr>
              <a:t>MANAJEMEN </a:t>
            </a:r>
            <a:r>
              <a:rPr lang="id-ID" sz="6600" b="1" dirty="0">
                <a:solidFill>
                  <a:srgbClr val="FFFF00"/>
                </a:solidFill>
              </a:rPr>
              <a:t>PENDIDIKAN</a:t>
            </a:r>
            <a:endParaRPr lang="en-ID" sz="6600" b="1" dirty="0">
              <a:solidFill>
                <a:srgbClr val="FFFF00"/>
              </a:solidFill>
            </a:endParaRPr>
          </a:p>
        </p:txBody>
      </p:sp>
      <p:sp>
        <p:nvSpPr>
          <p:cNvPr id="4" name="Rectangle 3">
            <a:extLst>
              <a:ext uri="{FF2B5EF4-FFF2-40B4-BE49-F238E27FC236}">
                <a16:creationId xmlns:a16="http://schemas.microsoft.com/office/drawing/2014/main" id="{4388CDA2-2B7C-4073-B6B6-72D0E27019C2}"/>
              </a:ext>
            </a:extLst>
          </p:cNvPr>
          <p:cNvSpPr/>
          <p:nvPr/>
        </p:nvSpPr>
        <p:spPr>
          <a:xfrm>
            <a:off x="0" y="6134100"/>
            <a:ext cx="12192000" cy="723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Action Button: Go Home 7">
            <a:hlinkClick r:id="" action="ppaction://hlinkshowjump?jump=firstslide" highlightClick="1"/>
            <a:extLst>
              <a:ext uri="{FF2B5EF4-FFF2-40B4-BE49-F238E27FC236}">
                <a16:creationId xmlns:a16="http://schemas.microsoft.com/office/drawing/2014/main" id="{6256888C-7533-4B91-90E7-FE237507D8F2}"/>
              </a:ext>
            </a:extLst>
          </p:cNvPr>
          <p:cNvSpPr/>
          <p:nvPr/>
        </p:nvSpPr>
        <p:spPr>
          <a:xfrm>
            <a:off x="1038225" y="6153150"/>
            <a:ext cx="685800" cy="704850"/>
          </a:xfrm>
          <a:prstGeom prst="actionButtonHom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ID"/>
          </a:p>
        </p:txBody>
      </p:sp>
      <p:sp>
        <p:nvSpPr>
          <p:cNvPr id="9" name="Action Button: Go Back or Previous 8">
            <a:hlinkClick r:id="" action="ppaction://hlinkshowjump?jump=previousslide" highlightClick="1"/>
            <a:extLst>
              <a:ext uri="{FF2B5EF4-FFF2-40B4-BE49-F238E27FC236}">
                <a16:creationId xmlns:a16="http://schemas.microsoft.com/office/drawing/2014/main" id="{F3C8D738-3507-41E5-A1F5-E703A0D49BEC}"/>
              </a:ext>
            </a:extLst>
          </p:cNvPr>
          <p:cNvSpPr/>
          <p:nvPr/>
        </p:nvSpPr>
        <p:spPr>
          <a:xfrm>
            <a:off x="10201275" y="6208215"/>
            <a:ext cx="685800" cy="594719"/>
          </a:xfrm>
          <a:prstGeom prst="actionButtonBackPrevio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D"/>
          </a:p>
        </p:txBody>
      </p:sp>
      <p:sp>
        <p:nvSpPr>
          <p:cNvPr id="10" name="Action Button: Go Forward or Next 9">
            <a:hlinkClick r:id="" action="ppaction://hlinkshowjump?jump=nextslide" highlightClick="1"/>
            <a:extLst>
              <a:ext uri="{FF2B5EF4-FFF2-40B4-BE49-F238E27FC236}">
                <a16:creationId xmlns:a16="http://schemas.microsoft.com/office/drawing/2014/main" id="{FD89FA4A-C110-4EEF-84FE-014511B075FD}"/>
              </a:ext>
            </a:extLst>
          </p:cNvPr>
          <p:cNvSpPr/>
          <p:nvPr/>
        </p:nvSpPr>
        <p:spPr>
          <a:xfrm>
            <a:off x="11277600" y="6210300"/>
            <a:ext cx="762000" cy="594719"/>
          </a:xfrm>
          <a:prstGeom prst="actionButtonForwardNex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ID"/>
          </a:p>
        </p:txBody>
      </p:sp>
      <p:sp>
        <p:nvSpPr>
          <p:cNvPr id="11" name="Action Button: Go to End 10">
            <a:hlinkClick r:id="" action="ppaction://hlinkshowjump?jump=endshow" highlightClick="1"/>
            <a:extLst>
              <a:ext uri="{FF2B5EF4-FFF2-40B4-BE49-F238E27FC236}">
                <a16:creationId xmlns:a16="http://schemas.microsoft.com/office/drawing/2014/main" id="{8BC93569-C337-472E-942D-2493F28CBC58}"/>
              </a:ext>
            </a:extLst>
          </p:cNvPr>
          <p:cNvSpPr/>
          <p:nvPr/>
        </p:nvSpPr>
        <p:spPr>
          <a:xfrm>
            <a:off x="0" y="6180681"/>
            <a:ext cx="685800" cy="649785"/>
          </a:xfrm>
          <a:prstGeom prst="actionButtonEn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ID"/>
          </a:p>
        </p:txBody>
      </p:sp>
      <p:pic>
        <p:nvPicPr>
          <p:cNvPr id="3" name="Picture 2">
            <a:extLst>
              <a:ext uri="{FF2B5EF4-FFF2-40B4-BE49-F238E27FC236}">
                <a16:creationId xmlns:a16="http://schemas.microsoft.com/office/drawing/2014/main" id="{D8BBB332-6370-4DE8-B860-F27FB222F1F8}"/>
              </a:ext>
            </a:extLst>
          </p:cNvPr>
          <p:cNvPicPr>
            <a:picLocks noChangeAspect="1"/>
          </p:cNvPicPr>
          <p:nvPr/>
        </p:nvPicPr>
        <p:blipFill>
          <a:blip r:embed="rId3"/>
          <a:stretch>
            <a:fillRect/>
          </a:stretch>
        </p:blipFill>
        <p:spPr>
          <a:xfrm>
            <a:off x="8661382" y="0"/>
            <a:ext cx="3493770" cy="6096000"/>
          </a:xfrm>
          <a:prstGeom prst="rect">
            <a:avLst/>
          </a:prstGeom>
        </p:spPr>
      </p:pic>
    </p:spTree>
    <p:extLst>
      <p:ext uri="{BB962C8B-B14F-4D97-AF65-F5344CB8AC3E}">
        <p14:creationId xmlns:p14="http://schemas.microsoft.com/office/powerpoint/2010/main" val="359643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sndAc>
          <p:stSnd>
            <p:snd r:embed="rId2" name="push.wav"/>
          </p:stSnd>
        </p:sndAc>
      </p:transition>
    </mc:Choice>
    <mc:Fallback xmlns="">
      <p:transition spd="slow">
        <p:fade/>
        <p:sndAc>
          <p:stSnd>
            <p:snd r:embed="rId8"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387671-CF55-4DF3-AD6A-215218B17299}"/>
              </a:ext>
            </a:extLst>
          </p:cNvPr>
          <p:cNvSpPr/>
          <p:nvPr/>
        </p:nvSpPr>
        <p:spPr>
          <a:xfrm>
            <a:off x="0" y="6134100"/>
            <a:ext cx="12192000" cy="723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Action Button: Go Home 4">
            <a:hlinkClick r:id="" action="ppaction://hlinkshowjump?jump=firstslide" highlightClick="1"/>
            <a:extLst>
              <a:ext uri="{FF2B5EF4-FFF2-40B4-BE49-F238E27FC236}">
                <a16:creationId xmlns:a16="http://schemas.microsoft.com/office/drawing/2014/main" id="{A17FCD8D-9BF0-422D-B044-D56E10085955}"/>
              </a:ext>
            </a:extLst>
          </p:cNvPr>
          <p:cNvSpPr/>
          <p:nvPr/>
        </p:nvSpPr>
        <p:spPr>
          <a:xfrm>
            <a:off x="1038225" y="6153150"/>
            <a:ext cx="685800" cy="704850"/>
          </a:xfrm>
          <a:prstGeom prst="actionButtonHom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ID"/>
          </a:p>
        </p:txBody>
      </p:sp>
      <p:sp>
        <p:nvSpPr>
          <p:cNvPr id="6" name="Action Button: Go Back or Previous 5">
            <a:hlinkClick r:id="" action="ppaction://hlinkshowjump?jump=previousslide" highlightClick="1"/>
            <a:extLst>
              <a:ext uri="{FF2B5EF4-FFF2-40B4-BE49-F238E27FC236}">
                <a16:creationId xmlns:a16="http://schemas.microsoft.com/office/drawing/2014/main" id="{A48A3FBA-E551-407E-97F7-F9BD72EF3E91}"/>
              </a:ext>
            </a:extLst>
          </p:cNvPr>
          <p:cNvSpPr/>
          <p:nvPr/>
        </p:nvSpPr>
        <p:spPr>
          <a:xfrm>
            <a:off x="10201275" y="6208215"/>
            <a:ext cx="685800" cy="594719"/>
          </a:xfrm>
          <a:prstGeom prst="actionButtonBackPrevio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D"/>
          </a:p>
        </p:txBody>
      </p:sp>
      <p:sp>
        <p:nvSpPr>
          <p:cNvPr id="7" name="Action Button: Go Forward or Next 6">
            <a:hlinkClick r:id="" action="ppaction://hlinkshowjump?jump=nextslide" highlightClick="1"/>
            <a:extLst>
              <a:ext uri="{FF2B5EF4-FFF2-40B4-BE49-F238E27FC236}">
                <a16:creationId xmlns:a16="http://schemas.microsoft.com/office/drawing/2014/main" id="{2A406F35-4D1B-45C1-87DF-360A5FB6CA8C}"/>
              </a:ext>
            </a:extLst>
          </p:cNvPr>
          <p:cNvSpPr/>
          <p:nvPr/>
        </p:nvSpPr>
        <p:spPr>
          <a:xfrm>
            <a:off x="11277600" y="6210300"/>
            <a:ext cx="762000" cy="594719"/>
          </a:xfrm>
          <a:prstGeom prst="actionButtonForwardNex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10B560D1-156E-42DC-BB67-D0D71549FC40}"/>
              </a:ext>
            </a:extLst>
          </p:cNvPr>
          <p:cNvSpPr/>
          <p:nvPr/>
        </p:nvSpPr>
        <p:spPr>
          <a:xfrm>
            <a:off x="3352800" y="292258"/>
            <a:ext cx="6934200" cy="863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rPr>
              <a:t>Pengarahan</a:t>
            </a:r>
            <a:r>
              <a:rPr lang="en-US" sz="3600" b="1" dirty="0">
                <a:solidFill>
                  <a:srgbClr val="FFFF00"/>
                </a:solidFill>
              </a:rPr>
              <a:t> </a:t>
            </a:r>
            <a:r>
              <a:rPr lang="en-US" sz="3600" b="1" dirty="0" err="1">
                <a:solidFill>
                  <a:srgbClr val="FFFF00"/>
                </a:solidFill>
              </a:rPr>
              <a:t>Manajemen</a:t>
            </a:r>
            <a:r>
              <a:rPr lang="en-US" sz="3600" b="1" dirty="0">
                <a:solidFill>
                  <a:srgbClr val="FFFF00"/>
                </a:solidFill>
              </a:rPr>
              <a:t> </a:t>
            </a:r>
            <a:endParaRPr lang="en-ID" sz="3600" b="1" dirty="0">
              <a:solidFill>
                <a:srgbClr val="FFFF00"/>
              </a:solidFill>
            </a:endParaRPr>
          </a:p>
        </p:txBody>
      </p:sp>
      <p:sp>
        <p:nvSpPr>
          <p:cNvPr id="9" name="Action Button: Go to End 8">
            <a:hlinkClick r:id="" action="ppaction://hlinkshowjump?jump=endshow" highlightClick="1"/>
            <a:extLst>
              <a:ext uri="{FF2B5EF4-FFF2-40B4-BE49-F238E27FC236}">
                <a16:creationId xmlns:a16="http://schemas.microsoft.com/office/drawing/2014/main" id="{477C0BD5-D7D2-4F42-AA78-7AA9F8FCC5C2}"/>
              </a:ext>
            </a:extLst>
          </p:cNvPr>
          <p:cNvSpPr/>
          <p:nvPr/>
        </p:nvSpPr>
        <p:spPr>
          <a:xfrm>
            <a:off x="0" y="6180681"/>
            <a:ext cx="685800" cy="649785"/>
          </a:xfrm>
          <a:prstGeom prst="actionButtonEn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ID"/>
          </a:p>
        </p:txBody>
      </p:sp>
      <p:pic>
        <p:nvPicPr>
          <p:cNvPr id="10" name="Picture 9">
            <a:extLst>
              <a:ext uri="{FF2B5EF4-FFF2-40B4-BE49-F238E27FC236}">
                <a16:creationId xmlns:a16="http://schemas.microsoft.com/office/drawing/2014/main" id="{9B1F5AB6-E8F8-4B16-B671-E5B394C64DB5}"/>
              </a:ext>
            </a:extLst>
          </p:cNvPr>
          <p:cNvPicPr>
            <a:picLocks noChangeAspect="1"/>
          </p:cNvPicPr>
          <p:nvPr/>
        </p:nvPicPr>
        <p:blipFill>
          <a:blip r:embed="rId2"/>
          <a:stretch>
            <a:fillRect/>
          </a:stretch>
        </p:blipFill>
        <p:spPr>
          <a:xfrm>
            <a:off x="0" y="0"/>
            <a:ext cx="2265852" cy="6134100"/>
          </a:xfrm>
          <a:prstGeom prst="rect">
            <a:avLst/>
          </a:prstGeom>
        </p:spPr>
      </p:pic>
      <p:graphicFrame>
        <p:nvGraphicFramePr>
          <p:cNvPr id="12" name="Diagram 11">
            <a:extLst>
              <a:ext uri="{FF2B5EF4-FFF2-40B4-BE49-F238E27FC236}">
                <a16:creationId xmlns:a16="http://schemas.microsoft.com/office/drawing/2014/main" id="{C9646D3D-EB99-4FFB-BDB8-6B30341911CD}"/>
              </a:ext>
            </a:extLst>
          </p:cNvPr>
          <p:cNvGraphicFramePr/>
          <p:nvPr>
            <p:extLst>
              <p:ext uri="{D42A27DB-BD31-4B8C-83A1-F6EECF244321}">
                <p14:modId xmlns:p14="http://schemas.microsoft.com/office/powerpoint/2010/main" val="1146008628"/>
              </p:ext>
            </p:extLst>
          </p:nvPr>
        </p:nvGraphicFramePr>
        <p:xfrm>
          <a:off x="2534653" y="1155541"/>
          <a:ext cx="7908757" cy="4411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705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68D8AE-D1F5-4445-9375-98A1F11D6E02}"/>
              </a:ext>
            </a:extLst>
          </p:cNvPr>
          <p:cNvSpPr/>
          <p:nvPr/>
        </p:nvSpPr>
        <p:spPr>
          <a:xfrm>
            <a:off x="0" y="6134100"/>
            <a:ext cx="12192000" cy="723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Action Button: Go Home 4">
            <a:hlinkClick r:id="" action="ppaction://hlinkshowjump?jump=firstslide" highlightClick="1"/>
            <a:extLst>
              <a:ext uri="{FF2B5EF4-FFF2-40B4-BE49-F238E27FC236}">
                <a16:creationId xmlns:a16="http://schemas.microsoft.com/office/drawing/2014/main" id="{B766E016-E6F4-4E77-9E03-C6029C07CC5E}"/>
              </a:ext>
            </a:extLst>
          </p:cNvPr>
          <p:cNvSpPr/>
          <p:nvPr/>
        </p:nvSpPr>
        <p:spPr>
          <a:xfrm>
            <a:off x="1038225" y="6153150"/>
            <a:ext cx="685800" cy="704850"/>
          </a:xfrm>
          <a:prstGeom prst="actionButtonHom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ID"/>
          </a:p>
        </p:txBody>
      </p:sp>
      <p:sp>
        <p:nvSpPr>
          <p:cNvPr id="6" name="Action Button: Go Back or Previous 5">
            <a:hlinkClick r:id="" action="ppaction://hlinkshowjump?jump=previousslide" highlightClick="1"/>
            <a:extLst>
              <a:ext uri="{FF2B5EF4-FFF2-40B4-BE49-F238E27FC236}">
                <a16:creationId xmlns:a16="http://schemas.microsoft.com/office/drawing/2014/main" id="{1921865A-FDBD-49BA-A5AE-2E2A22793258}"/>
              </a:ext>
            </a:extLst>
          </p:cNvPr>
          <p:cNvSpPr/>
          <p:nvPr/>
        </p:nvSpPr>
        <p:spPr>
          <a:xfrm>
            <a:off x="10201275" y="6208215"/>
            <a:ext cx="685800" cy="594719"/>
          </a:xfrm>
          <a:prstGeom prst="actionButtonBackPrevio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D"/>
          </a:p>
        </p:txBody>
      </p:sp>
      <p:sp>
        <p:nvSpPr>
          <p:cNvPr id="7" name="Action Button: Go Forward or Next 6">
            <a:hlinkClick r:id="" action="ppaction://hlinkshowjump?jump=nextslide" highlightClick="1"/>
            <a:extLst>
              <a:ext uri="{FF2B5EF4-FFF2-40B4-BE49-F238E27FC236}">
                <a16:creationId xmlns:a16="http://schemas.microsoft.com/office/drawing/2014/main" id="{E087FE80-5EAD-41F6-BD66-4DB567CA69A9}"/>
              </a:ext>
            </a:extLst>
          </p:cNvPr>
          <p:cNvSpPr/>
          <p:nvPr/>
        </p:nvSpPr>
        <p:spPr>
          <a:xfrm>
            <a:off x="11277600" y="6210300"/>
            <a:ext cx="762000" cy="594719"/>
          </a:xfrm>
          <a:prstGeom prst="actionButtonForwardNex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89B36924-4644-4F7E-ABEE-635CC2717DDB}"/>
              </a:ext>
            </a:extLst>
          </p:cNvPr>
          <p:cNvSpPr/>
          <p:nvPr/>
        </p:nvSpPr>
        <p:spPr>
          <a:xfrm>
            <a:off x="3352800" y="292258"/>
            <a:ext cx="6934200" cy="863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rPr>
              <a:t>Pengawasan</a:t>
            </a:r>
            <a:r>
              <a:rPr lang="en-US" sz="3600" b="1" dirty="0">
                <a:solidFill>
                  <a:srgbClr val="FFFF00"/>
                </a:solidFill>
              </a:rPr>
              <a:t> </a:t>
            </a:r>
            <a:r>
              <a:rPr lang="en-US" sz="3600" b="1" dirty="0" err="1">
                <a:solidFill>
                  <a:srgbClr val="FFFF00"/>
                </a:solidFill>
              </a:rPr>
              <a:t>Manajemen</a:t>
            </a:r>
            <a:r>
              <a:rPr lang="en-US" sz="3600" b="1" dirty="0">
                <a:solidFill>
                  <a:srgbClr val="FFFF00"/>
                </a:solidFill>
              </a:rPr>
              <a:t> </a:t>
            </a:r>
            <a:endParaRPr lang="en-ID" sz="3600" b="1" dirty="0">
              <a:solidFill>
                <a:srgbClr val="FFFF00"/>
              </a:solidFill>
            </a:endParaRPr>
          </a:p>
        </p:txBody>
      </p:sp>
      <p:sp>
        <p:nvSpPr>
          <p:cNvPr id="9" name="Action Button: Go to End 8">
            <a:hlinkClick r:id="" action="ppaction://hlinkshowjump?jump=endshow" highlightClick="1"/>
            <a:extLst>
              <a:ext uri="{FF2B5EF4-FFF2-40B4-BE49-F238E27FC236}">
                <a16:creationId xmlns:a16="http://schemas.microsoft.com/office/drawing/2014/main" id="{3B08374F-C2B1-443F-98CE-22EEDA012C13}"/>
              </a:ext>
            </a:extLst>
          </p:cNvPr>
          <p:cNvSpPr/>
          <p:nvPr/>
        </p:nvSpPr>
        <p:spPr>
          <a:xfrm>
            <a:off x="0" y="6180681"/>
            <a:ext cx="685800" cy="649785"/>
          </a:xfrm>
          <a:prstGeom prst="actionButtonEn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ID"/>
          </a:p>
        </p:txBody>
      </p:sp>
      <p:pic>
        <p:nvPicPr>
          <p:cNvPr id="10" name="Picture 9">
            <a:extLst>
              <a:ext uri="{FF2B5EF4-FFF2-40B4-BE49-F238E27FC236}">
                <a16:creationId xmlns:a16="http://schemas.microsoft.com/office/drawing/2014/main" id="{29541F50-CEB0-409F-8377-63D333354266}"/>
              </a:ext>
            </a:extLst>
          </p:cNvPr>
          <p:cNvPicPr>
            <a:picLocks noChangeAspect="1"/>
          </p:cNvPicPr>
          <p:nvPr/>
        </p:nvPicPr>
        <p:blipFill>
          <a:blip r:embed="rId2"/>
          <a:stretch>
            <a:fillRect/>
          </a:stretch>
        </p:blipFill>
        <p:spPr>
          <a:xfrm>
            <a:off x="0" y="0"/>
            <a:ext cx="2265852" cy="6134100"/>
          </a:xfrm>
          <a:prstGeom prst="rect">
            <a:avLst/>
          </a:prstGeom>
        </p:spPr>
      </p:pic>
      <p:graphicFrame>
        <p:nvGraphicFramePr>
          <p:cNvPr id="12" name="Diagram 11">
            <a:extLst>
              <a:ext uri="{FF2B5EF4-FFF2-40B4-BE49-F238E27FC236}">
                <a16:creationId xmlns:a16="http://schemas.microsoft.com/office/drawing/2014/main" id="{01862F6F-4C9D-4DF4-AD08-2926DDB7E688}"/>
              </a:ext>
            </a:extLst>
          </p:cNvPr>
          <p:cNvGraphicFramePr/>
          <p:nvPr>
            <p:extLst>
              <p:ext uri="{D42A27DB-BD31-4B8C-83A1-F6EECF244321}">
                <p14:modId xmlns:p14="http://schemas.microsoft.com/office/powerpoint/2010/main" val="2941654120"/>
              </p:ext>
            </p:extLst>
          </p:nvPr>
        </p:nvGraphicFramePr>
        <p:xfrm>
          <a:off x="2711117" y="1155542"/>
          <a:ext cx="7490158" cy="4619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627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BFC336-ACC5-445E-A401-66EC02C03E98}"/>
              </a:ext>
            </a:extLst>
          </p:cNvPr>
          <p:cNvSpPr/>
          <p:nvPr/>
        </p:nvSpPr>
        <p:spPr>
          <a:xfrm>
            <a:off x="0" y="6134100"/>
            <a:ext cx="12192000" cy="723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Action Button: Go Home 4">
            <a:hlinkClick r:id="" action="ppaction://hlinkshowjump?jump=firstslide" highlightClick="1"/>
            <a:extLst>
              <a:ext uri="{FF2B5EF4-FFF2-40B4-BE49-F238E27FC236}">
                <a16:creationId xmlns:a16="http://schemas.microsoft.com/office/drawing/2014/main" id="{EF38E920-CA1C-43BB-B4BF-0E2752AC6B30}"/>
              </a:ext>
            </a:extLst>
          </p:cNvPr>
          <p:cNvSpPr/>
          <p:nvPr/>
        </p:nvSpPr>
        <p:spPr>
          <a:xfrm>
            <a:off x="1038225" y="6153150"/>
            <a:ext cx="685800" cy="704850"/>
          </a:xfrm>
          <a:prstGeom prst="actionButtonHom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ID"/>
          </a:p>
        </p:txBody>
      </p:sp>
      <p:sp>
        <p:nvSpPr>
          <p:cNvPr id="6" name="Action Button: Go Back or Previous 5">
            <a:hlinkClick r:id="" action="ppaction://hlinkshowjump?jump=previousslide" highlightClick="1"/>
            <a:extLst>
              <a:ext uri="{FF2B5EF4-FFF2-40B4-BE49-F238E27FC236}">
                <a16:creationId xmlns:a16="http://schemas.microsoft.com/office/drawing/2014/main" id="{2C016C8A-E0BB-4AAA-A2C1-DDFF6BA4B92B}"/>
              </a:ext>
            </a:extLst>
          </p:cNvPr>
          <p:cNvSpPr/>
          <p:nvPr/>
        </p:nvSpPr>
        <p:spPr>
          <a:xfrm>
            <a:off x="10201275" y="6208215"/>
            <a:ext cx="685800" cy="594719"/>
          </a:xfrm>
          <a:prstGeom prst="actionButtonBackPrevio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D"/>
          </a:p>
        </p:txBody>
      </p:sp>
      <p:sp>
        <p:nvSpPr>
          <p:cNvPr id="7" name="Action Button: Go Forward or Next 6">
            <a:hlinkClick r:id="" action="ppaction://hlinkshowjump?jump=nextslide" highlightClick="1"/>
            <a:extLst>
              <a:ext uri="{FF2B5EF4-FFF2-40B4-BE49-F238E27FC236}">
                <a16:creationId xmlns:a16="http://schemas.microsoft.com/office/drawing/2014/main" id="{8C95CDD0-4646-4E3F-9E7D-368CEBAC6D68}"/>
              </a:ext>
            </a:extLst>
          </p:cNvPr>
          <p:cNvSpPr/>
          <p:nvPr/>
        </p:nvSpPr>
        <p:spPr>
          <a:xfrm>
            <a:off x="11277600" y="6210300"/>
            <a:ext cx="762000" cy="594719"/>
          </a:xfrm>
          <a:prstGeom prst="actionButtonForwardNex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0D0415C6-CB18-408F-A5E3-5273C2AC6C6A}"/>
              </a:ext>
            </a:extLst>
          </p:cNvPr>
          <p:cNvSpPr/>
          <p:nvPr/>
        </p:nvSpPr>
        <p:spPr>
          <a:xfrm>
            <a:off x="2672968" y="85065"/>
            <a:ext cx="9111915" cy="863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rPr>
              <a:t>Bidang</a:t>
            </a:r>
            <a:r>
              <a:rPr lang="en-US" sz="3600" b="1" dirty="0">
                <a:solidFill>
                  <a:srgbClr val="FFFF00"/>
                </a:solidFill>
              </a:rPr>
              <a:t> </a:t>
            </a:r>
            <a:r>
              <a:rPr lang="en-US" sz="3600" b="1" dirty="0" err="1">
                <a:solidFill>
                  <a:srgbClr val="FFFF00"/>
                </a:solidFill>
              </a:rPr>
              <a:t>Garapan</a:t>
            </a:r>
            <a:r>
              <a:rPr lang="en-US" sz="3600" b="1" dirty="0">
                <a:solidFill>
                  <a:srgbClr val="FFFF00"/>
                </a:solidFill>
              </a:rPr>
              <a:t> </a:t>
            </a:r>
            <a:r>
              <a:rPr lang="en-US" sz="3600" b="1" dirty="0" err="1">
                <a:solidFill>
                  <a:srgbClr val="FFFF00"/>
                </a:solidFill>
              </a:rPr>
              <a:t>Manajemen</a:t>
            </a:r>
            <a:r>
              <a:rPr lang="en-US" sz="3600" b="1" dirty="0">
                <a:solidFill>
                  <a:srgbClr val="FFFF00"/>
                </a:solidFill>
              </a:rPr>
              <a:t> Pendidikan </a:t>
            </a:r>
            <a:endParaRPr lang="en-ID" sz="3600" b="1" dirty="0">
              <a:solidFill>
                <a:srgbClr val="FFFF00"/>
              </a:solidFill>
            </a:endParaRPr>
          </a:p>
        </p:txBody>
      </p:sp>
      <p:sp>
        <p:nvSpPr>
          <p:cNvPr id="9" name="Action Button: Go to End 8">
            <a:hlinkClick r:id="" action="ppaction://hlinkshowjump?jump=endshow" highlightClick="1"/>
            <a:extLst>
              <a:ext uri="{FF2B5EF4-FFF2-40B4-BE49-F238E27FC236}">
                <a16:creationId xmlns:a16="http://schemas.microsoft.com/office/drawing/2014/main" id="{A778DDD3-F7B7-4B3B-9399-2C5CA074889E}"/>
              </a:ext>
            </a:extLst>
          </p:cNvPr>
          <p:cNvSpPr/>
          <p:nvPr/>
        </p:nvSpPr>
        <p:spPr>
          <a:xfrm>
            <a:off x="0" y="6180681"/>
            <a:ext cx="685800" cy="649785"/>
          </a:xfrm>
          <a:prstGeom prst="actionButtonEn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ID"/>
          </a:p>
        </p:txBody>
      </p:sp>
      <p:pic>
        <p:nvPicPr>
          <p:cNvPr id="10" name="Picture 9">
            <a:extLst>
              <a:ext uri="{FF2B5EF4-FFF2-40B4-BE49-F238E27FC236}">
                <a16:creationId xmlns:a16="http://schemas.microsoft.com/office/drawing/2014/main" id="{62575DD6-CC52-4456-8FCB-15A047806BE1}"/>
              </a:ext>
            </a:extLst>
          </p:cNvPr>
          <p:cNvPicPr>
            <a:picLocks noChangeAspect="1"/>
          </p:cNvPicPr>
          <p:nvPr/>
        </p:nvPicPr>
        <p:blipFill>
          <a:blip r:embed="rId2"/>
          <a:stretch>
            <a:fillRect/>
          </a:stretch>
        </p:blipFill>
        <p:spPr>
          <a:xfrm>
            <a:off x="0" y="0"/>
            <a:ext cx="2265852" cy="6134100"/>
          </a:xfrm>
          <a:prstGeom prst="rect">
            <a:avLst/>
          </a:prstGeom>
        </p:spPr>
      </p:pic>
      <p:graphicFrame>
        <p:nvGraphicFramePr>
          <p:cNvPr id="12" name="Diagram 11">
            <a:extLst>
              <a:ext uri="{FF2B5EF4-FFF2-40B4-BE49-F238E27FC236}">
                <a16:creationId xmlns:a16="http://schemas.microsoft.com/office/drawing/2014/main" id="{E7664CEE-6F70-413C-8090-97F39B5174F1}"/>
              </a:ext>
            </a:extLst>
          </p:cNvPr>
          <p:cNvGraphicFramePr/>
          <p:nvPr>
            <p:extLst>
              <p:ext uri="{D42A27DB-BD31-4B8C-83A1-F6EECF244321}">
                <p14:modId xmlns:p14="http://schemas.microsoft.com/office/powerpoint/2010/main" val="2464364838"/>
              </p:ext>
            </p:extLst>
          </p:nvPr>
        </p:nvGraphicFramePr>
        <p:xfrm>
          <a:off x="3140242" y="1155542"/>
          <a:ext cx="7146758" cy="4923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620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2"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DD5F38-68E9-4794-8FAC-7E8344DFF632}"/>
              </a:ext>
            </a:extLst>
          </p:cNvPr>
          <p:cNvSpPr/>
          <p:nvPr/>
        </p:nvSpPr>
        <p:spPr>
          <a:xfrm>
            <a:off x="0" y="6134100"/>
            <a:ext cx="12192000" cy="723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Action Button: Go Home 4">
            <a:hlinkClick r:id="" action="ppaction://hlinkshowjump?jump=firstslide" highlightClick="1"/>
            <a:extLst>
              <a:ext uri="{FF2B5EF4-FFF2-40B4-BE49-F238E27FC236}">
                <a16:creationId xmlns:a16="http://schemas.microsoft.com/office/drawing/2014/main" id="{C4B131BD-67BF-4AB8-8F84-CF69E236B21E}"/>
              </a:ext>
            </a:extLst>
          </p:cNvPr>
          <p:cNvSpPr/>
          <p:nvPr/>
        </p:nvSpPr>
        <p:spPr>
          <a:xfrm>
            <a:off x="1038225" y="6153150"/>
            <a:ext cx="685800" cy="704850"/>
          </a:xfrm>
          <a:prstGeom prst="actionButtonHom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ID"/>
          </a:p>
        </p:txBody>
      </p:sp>
      <p:sp>
        <p:nvSpPr>
          <p:cNvPr id="6" name="Action Button: Go Back or Previous 5">
            <a:hlinkClick r:id="" action="ppaction://hlinkshowjump?jump=previousslide" highlightClick="1"/>
            <a:extLst>
              <a:ext uri="{FF2B5EF4-FFF2-40B4-BE49-F238E27FC236}">
                <a16:creationId xmlns:a16="http://schemas.microsoft.com/office/drawing/2014/main" id="{8833C424-4658-4C21-935F-F3C8BD90739D}"/>
              </a:ext>
            </a:extLst>
          </p:cNvPr>
          <p:cNvSpPr/>
          <p:nvPr/>
        </p:nvSpPr>
        <p:spPr>
          <a:xfrm>
            <a:off x="10201275" y="6208215"/>
            <a:ext cx="685800" cy="594719"/>
          </a:xfrm>
          <a:prstGeom prst="actionButtonBackPrevio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D"/>
          </a:p>
        </p:txBody>
      </p:sp>
      <p:sp>
        <p:nvSpPr>
          <p:cNvPr id="7" name="Action Button: Go Forward or Next 6">
            <a:hlinkClick r:id="" action="ppaction://hlinkshowjump?jump=nextslide" highlightClick="1"/>
            <a:extLst>
              <a:ext uri="{FF2B5EF4-FFF2-40B4-BE49-F238E27FC236}">
                <a16:creationId xmlns:a16="http://schemas.microsoft.com/office/drawing/2014/main" id="{60D366B4-523F-4D09-B0B7-557E66BAF33A}"/>
              </a:ext>
            </a:extLst>
          </p:cNvPr>
          <p:cNvSpPr/>
          <p:nvPr/>
        </p:nvSpPr>
        <p:spPr>
          <a:xfrm>
            <a:off x="11277600" y="6210300"/>
            <a:ext cx="762000" cy="594719"/>
          </a:xfrm>
          <a:prstGeom prst="actionButtonForwardNex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3F978F22-691B-4EA1-8A08-6F9705FA3A22}"/>
              </a:ext>
            </a:extLst>
          </p:cNvPr>
          <p:cNvSpPr/>
          <p:nvPr/>
        </p:nvSpPr>
        <p:spPr>
          <a:xfrm>
            <a:off x="2265853" y="55066"/>
            <a:ext cx="8621222" cy="863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rPr>
              <a:t>Perbedaan</a:t>
            </a:r>
            <a:r>
              <a:rPr lang="en-US" sz="3600" b="1" dirty="0">
                <a:solidFill>
                  <a:srgbClr val="FFFF00"/>
                </a:solidFill>
              </a:rPr>
              <a:t> </a:t>
            </a:r>
            <a:r>
              <a:rPr lang="en-US" sz="3600" b="1" dirty="0" err="1">
                <a:solidFill>
                  <a:srgbClr val="FFFF00"/>
                </a:solidFill>
              </a:rPr>
              <a:t>Administrasi</a:t>
            </a:r>
            <a:r>
              <a:rPr lang="en-US" sz="3600" b="1" dirty="0">
                <a:solidFill>
                  <a:srgbClr val="FFFF00"/>
                </a:solidFill>
              </a:rPr>
              <a:t> dan  </a:t>
            </a:r>
            <a:r>
              <a:rPr lang="en-US" sz="3600" b="1" dirty="0" err="1">
                <a:solidFill>
                  <a:srgbClr val="FFFF00"/>
                </a:solidFill>
              </a:rPr>
              <a:t>Manajemen</a:t>
            </a:r>
            <a:r>
              <a:rPr lang="en-US" sz="3600" b="1" dirty="0">
                <a:solidFill>
                  <a:srgbClr val="FFFF00"/>
                </a:solidFill>
              </a:rPr>
              <a:t> </a:t>
            </a:r>
            <a:endParaRPr lang="en-ID" sz="3600" b="1" dirty="0">
              <a:solidFill>
                <a:srgbClr val="FFFF00"/>
              </a:solidFill>
            </a:endParaRPr>
          </a:p>
        </p:txBody>
      </p:sp>
      <p:sp>
        <p:nvSpPr>
          <p:cNvPr id="9" name="Action Button: Go to End 8">
            <a:hlinkClick r:id="" action="ppaction://hlinkshowjump?jump=endshow" highlightClick="1"/>
            <a:extLst>
              <a:ext uri="{FF2B5EF4-FFF2-40B4-BE49-F238E27FC236}">
                <a16:creationId xmlns:a16="http://schemas.microsoft.com/office/drawing/2014/main" id="{20182293-CC58-483A-A171-FFDFA090601D}"/>
              </a:ext>
            </a:extLst>
          </p:cNvPr>
          <p:cNvSpPr/>
          <p:nvPr/>
        </p:nvSpPr>
        <p:spPr>
          <a:xfrm>
            <a:off x="0" y="6180681"/>
            <a:ext cx="685800" cy="649785"/>
          </a:xfrm>
          <a:prstGeom prst="actionButtonEn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ID"/>
          </a:p>
        </p:txBody>
      </p:sp>
      <p:pic>
        <p:nvPicPr>
          <p:cNvPr id="10" name="Picture 9">
            <a:extLst>
              <a:ext uri="{FF2B5EF4-FFF2-40B4-BE49-F238E27FC236}">
                <a16:creationId xmlns:a16="http://schemas.microsoft.com/office/drawing/2014/main" id="{E7677BC7-839F-4F06-9E51-92E3819B87AD}"/>
              </a:ext>
            </a:extLst>
          </p:cNvPr>
          <p:cNvPicPr>
            <a:picLocks noChangeAspect="1"/>
          </p:cNvPicPr>
          <p:nvPr/>
        </p:nvPicPr>
        <p:blipFill>
          <a:blip r:embed="rId2"/>
          <a:stretch>
            <a:fillRect/>
          </a:stretch>
        </p:blipFill>
        <p:spPr>
          <a:xfrm>
            <a:off x="0" y="0"/>
            <a:ext cx="2265852" cy="6134100"/>
          </a:xfrm>
          <a:prstGeom prst="rect">
            <a:avLst/>
          </a:prstGeom>
        </p:spPr>
      </p:pic>
      <p:graphicFrame>
        <p:nvGraphicFramePr>
          <p:cNvPr id="12" name="Diagram 11">
            <a:extLst>
              <a:ext uri="{FF2B5EF4-FFF2-40B4-BE49-F238E27FC236}">
                <a16:creationId xmlns:a16="http://schemas.microsoft.com/office/drawing/2014/main" id="{66115098-BD60-4CF8-8DE6-E94B29CD46A1}"/>
              </a:ext>
            </a:extLst>
          </p:cNvPr>
          <p:cNvGraphicFramePr/>
          <p:nvPr>
            <p:extLst>
              <p:ext uri="{D42A27DB-BD31-4B8C-83A1-F6EECF244321}">
                <p14:modId xmlns:p14="http://schemas.microsoft.com/office/powerpoint/2010/main" val="3434702996"/>
              </p:ext>
            </p:extLst>
          </p:nvPr>
        </p:nvGraphicFramePr>
        <p:xfrm>
          <a:off x="2265852" y="918349"/>
          <a:ext cx="9773748" cy="5160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055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E01913-BB4A-45A1-8727-3722A782FFC7}"/>
              </a:ext>
            </a:extLst>
          </p:cNvPr>
          <p:cNvSpPr/>
          <p:nvPr/>
        </p:nvSpPr>
        <p:spPr>
          <a:xfrm>
            <a:off x="0" y="6134100"/>
            <a:ext cx="12192000" cy="723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Action Button: Go Home 4">
            <a:hlinkClick r:id="" action="ppaction://hlinkshowjump?jump=firstslide" highlightClick="1"/>
            <a:extLst>
              <a:ext uri="{FF2B5EF4-FFF2-40B4-BE49-F238E27FC236}">
                <a16:creationId xmlns:a16="http://schemas.microsoft.com/office/drawing/2014/main" id="{247E21FB-7A6D-413B-9C68-2310D7235915}"/>
              </a:ext>
            </a:extLst>
          </p:cNvPr>
          <p:cNvSpPr/>
          <p:nvPr/>
        </p:nvSpPr>
        <p:spPr>
          <a:xfrm>
            <a:off x="1038225" y="6153150"/>
            <a:ext cx="685800" cy="704850"/>
          </a:xfrm>
          <a:prstGeom prst="actionButtonHom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ID"/>
          </a:p>
        </p:txBody>
      </p:sp>
      <p:sp>
        <p:nvSpPr>
          <p:cNvPr id="6" name="Action Button: Go Back or Previous 5">
            <a:hlinkClick r:id="" action="ppaction://hlinkshowjump?jump=previousslide" highlightClick="1"/>
            <a:extLst>
              <a:ext uri="{FF2B5EF4-FFF2-40B4-BE49-F238E27FC236}">
                <a16:creationId xmlns:a16="http://schemas.microsoft.com/office/drawing/2014/main" id="{216D4F6E-97D7-4BAC-A942-936E4D8287BF}"/>
              </a:ext>
            </a:extLst>
          </p:cNvPr>
          <p:cNvSpPr/>
          <p:nvPr/>
        </p:nvSpPr>
        <p:spPr>
          <a:xfrm>
            <a:off x="10201275" y="6208215"/>
            <a:ext cx="685800" cy="594719"/>
          </a:xfrm>
          <a:prstGeom prst="actionButtonBackPrevio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D"/>
          </a:p>
        </p:txBody>
      </p:sp>
      <p:sp>
        <p:nvSpPr>
          <p:cNvPr id="7" name="Action Button: Go Forward or Next 6">
            <a:hlinkClick r:id="" action="ppaction://hlinkshowjump?jump=nextslide" highlightClick="1"/>
            <a:extLst>
              <a:ext uri="{FF2B5EF4-FFF2-40B4-BE49-F238E27FC236}">
                <a16:creationId xmlns:a16="http://schemas.microsoft.com/office/drawing/2014/main" id="{F6658019-1C8C-453A-BA45-5A0D98F13E45}"/>
              </a:ext>
            </a:extLst>
          </p:cNvPr>
          <p:cNvSpPr/>
          <p:nvPr/>
        </p:nvSpPr>
        <p:spPr>
          <a:xfrm>
            <a:off x="11277600" y="6210300"/>
            <a:ext cx="762000" cy="594719"/>
          </a:xfrm>
          <a:prstGeom prst="actionButtonForwardNex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E5C15C4C-4203-4BAF-9697-C20E277015B8}"/>
              </a:ext>
            </a:extLst>
          </p:cNvPr>
          <p:cNvSpPr/>
          <p:nvPr/>
        </p:nvSpPr>
        <p:spPr>
          <a:xfrm>
            <a:off x="2265853" y="55066"/>
            <a:ext cx="8621222" cy="863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rPr>
              <a:t>Falsafah</a:t>
            </a:r>
            <a:r>
              <a:rPr lang="en-US" sz="3600" b="1" dirty="0">
                <a:solidFill>
                  <a:srgbClr val="FFFF00"/>
                </a:solidFill>
              </a:rPr>
              <a:t> </a:t>
            </a:r>
            <a:r>
              <a:rPr lang="en-US" sz="3600" b="1" dirty="0" err="1">
                <a:solidFill>
                  <a:srgbClr val="FFFF00"/>
                </a:solidFill>
              </a:rPr>
              <a:t>Manajemen</a:t>
            </a:r>
            <a:r>
              <a:rPr lang="en-US" sz="3600" b="1" dirty="0">
                <a:solidFill>
                  <a:srgbClr val="FFFF00"/>
                </a:solidFill>
              </a:rPr>
              <a:t> Pendidikan </a:t>
            </a:r>
            <a:endParaRPr lang="en-ID" sz="3600" b="1" dirty="0">
              <a:solidFill>
                <a:srgbClr val="FFFF00"/>
              </a:solidFill>
            </a:endParaRPr>
          </a:p>
        </p:txBody>
      </p:sp>
      <p:sp>
        <p:nvSpPr>
          <p:cNvPr id="9" name="Action Button: Go to End 8">
            <a:hlinkClick r:id="" action="ppaction://hlinkshowjump?jump=endshow" highlightClick="1"/>
            <a:extLst>
              <a:ext uri="{FF2B5EF4-FFF2-40B4-BE49-F238E27FC236}">
                <a16:creationId xmlns:a16="http://schemas.microsoft.com/office/drawing/2014/main" id="{B1BD023D-E721-435E-96DB-1ED60B590CCC}"/>
              </a:ext>
            </a:extLst>
          </p:cNvPr>
          <p:cNvSpPr/>
          <p:nvPr/>
        </p:nvSpPr>
        <p:spPr>
          <a:xfrm>
            <a:off x="0" y="6180681"/>
            <a:ext cx="685800" cy="649785"/>
          </a:xfrm>
          <a:prstGeom prst="actionButtonEn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ID"/>
          </a:p>
        </p:txBody>
      </p:sp>
      <p:pic>
        <p:nvPicPr>
          <p:cNvPr id="10" name="Picture 9">
            <a:extLst>
              <a:ext uri="{FF2B5EF4-FFF2-40B4-BE49-F238E27FC236}">
                <a16:creationId xmlns:a16="http://schemas.microsoft.com/office/drawing/2014/main" id="{5C970688-E169-4F60-8EEB-EB7D1650BAE3}"/>
              </a:ext>
            </a:extLst>
          </p:cNvPr>
          <p:cNvPicPr>
            <a:picLocks noChangeAspect="1"/>
          </p:cNvPicPr>
          <p:nvPr/>
        </p:nvPicPr>
        <p:blipFill>
          <a:blip r:embed="rId2"/>
          <a:stretch>
            <a:fillRect/>
          </a:stretch>
        </p:blipFill>
        <p:spPr>
          <a:xfrm>
            <a:off x="0" y="0"/>
            <a:ext cx="2265852" cy="6134100"/>
          </a:xfrm>
          <a:prstGeom prst="rect">
            <a:avLst/>
          </a:prstGeom>
        </p:spPr>
      </p:pic>
      <p:graphicFrame>
        <p:nvGraphicFramePr>
          <p:cNvPr id="12" name="Diagram 11">
            <a:extLst>
              <a:ext uri="{FF2B5EF4-FFF2-40B4-BE49-F238E27FC236}">
                <a16:creationId xmlns:a16="http://schemas.microsoft.com/office/drawing/2014/main" id="{3719D78E-D866-4635-80CB-F64BBB64AA34}"/>
              </a:ext>
            </a:extLst>
          </p:cNvPr>
          <p:cNvGraphicFramePr/>
          <p:nvPr>
            <p:extLst>
              <p:ext uri="{D42A27DB-BD31-4B8C-83A1-F6EECF244321}">
                <p14:modId xmlns:p14="http://schemas.microsoft.com/office/powerpoint/2010/main" val="2727737491"/>
              </p:ext>
            </p:extLst>
          </p:nvPr>
        </p:nvGraphicFramePr>
        <p:xfrm>
          <a:off x="2447831" y="1187116"/>
          <a:ext cx="8829769" cy="4891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490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B10AF8-CC36-4751-B48E-5D47D473CD68}"/>
              </a:ext>
            </a:extLst>
          </p:cNvPr>
          <p:cNvSpPr/>
          <p:nvPr/>
        </p:nvSpPr>
        <p:spPr>
          <a:xfrm>
            <a:off x="0" y="6134100"/>
            <a:ext cx="12192000" cy="723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Action Button: Go Home 4">
            <a:hlinkClick r:id="" action="ppaction://hlinkshowjump?jump=firstslide" highlightClick="1"/>
            <a:extLst>
              <a:ext uri="{FF2B5EF4-FFF2-40B4-BE49-F238E27FC236}">
                <a16:creationId xmlns:a16="http://schemas.microsoft.com/office/drawing/2014/main" id="{84B28DA7-269D-4635-9348-9DEF7042879A}"/>
              </a:ext>
            </a:extLst>
          </p:cNvPr>
          <p:cNvSpPr/>
          <p:nvPr/>
        </p:nvSpPr>
        <p:spPr>
          <a:xfrm>
            <a:off x="1038225" y="6153150"/>
            <a:ext cx="685800" cy="704850"/>
          </a:xfrm>
          <a:prstGeom prst="actionButtonHom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ID"/>
          </a:p>
        </p:txBody>
      </p:sp>
      <p:sp>
        <p:nvSpPr>
          <p:cNvPr id="6" name="Action Button: Go Back or Previous 5">
            <a:hlinkClick r:id="" action="ppaction://hlinkshowjump?jump=previousslide" highlightClick="1"/>
            <a:extLst>
              <a:ext uri="{FF2B5EF4-FFF2-40B4-BE49-F238E27FC236}">
                <a16:creationId xmlns:a16="http://schemas.microsoft.com/office/drawing/2014/main" id="{9AEABC98-B31C-4E01-BFCC-27179B0D70B6}"/>
              </a:ext>
            </a:extLst>
          </p:cNvPr>
          <p:cNvSpPr/>
          <p:nvPr/>
        </p:nvSpPr>
        <p:spPr>
          <a:xfrm>
            <a:off x="10201275" y="6208215"/>
            <a:ext cx="685800" cy="594719"/>
          </a:xfrm>
          <a:prstGeom prst="actionButtonBackPrevio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D"/>
          </a:p>
        </p:txBody>
      </p:sp>
      <p:sp>
        <p:nvSpPr>
          <p:cNvPr id="7" name="Action Button: Go Forward or Next 6">
            <a:hlinkClick r:id="" action="ppaction://hlinkshowjump?jump=nextslide" highlightClick="1"/>
            <a:extLst>
              <a:ext uri="{FF2B5EF4-FFF2-40B4-BE49-F238E27FC236}">
                <a16:creationId xmlns:a16="http://schemas.microsoft.com/office/drawing/2014/main" id="{BC5F2606-95EF-414F-839E-44DB35686AD7}"/>
              </a:ext>
            </a:extLst>
          </p:cNvPr>
          <p:cNvSpPr/>
          <p:nvPr/>
        </p:nvSpPr>
        <p:spPr>
          <a:xfrm>
            <a:off x="11277600" y="6210300"/>
            <a:ext cx="762000" cy="594719"/>
          </a:xfrm>
          <a:prstGeom prst="actionButtonForwardNex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E118B42F-62BE-43F4-8B7C-6F80A57EAE40}"/>
              </a:ext>
            </a:extLst>
          </p:cNvPr>
          <p:cNvSpPr/>
          <p:nvPr/>
        </p:nvSpPr>
        <p:spPr>
          <a:xfrm>
            <a:off x="2265853" y="55066"/>
            <a:ext cx="8621222" cy="863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rPr>
              <a:t>Pandangan</a:t>
            </a:r>
            <a:r>
              <a:rPr lang="en-US" sz="3600" b="1" dirty="0">
                <a:solidFill>
                  <a:srgbClr val="FFFF00"/>
                </a:solidFill>
              </a:rPr>
              <a:t> </a:t>
            </a:r>
            <a:r>
              <a:rPr lang="en-US" sz="3600" b="1" dirty="0" err="1">
                <a:solidFill>
                  <a:srgbClr val="FFFF00"/>
                </a:solidFill>
              </a:rPr>
              <a:t>tentang</a:t>
            </a:r>
            <a:r>
              <a:rPr lang="en-US" sz="3600" b="1" dirty="0">
                <a:solidFill>
                  <a:srgbClr val="FFFF00"/>
                </a:solidFill>
              </a:rPr>
              <a:t> </a:t>
            </a:r>
            <a:r>
              <a:rPr lang="en-US" sz="3600" b="1" dirty="0" err="1">
                <a:solidFill>
                  <a:srgbClr val="FFFF00"/>
                </a:solidFill>
              </a:rPr>
              <a:t>Manajemen</a:t>
            </a:r>
            <a:r>
              <a:rPr lang="en-US" sz="3600" b="1" dirty="0">
                <a:solidFill>
                  <a:srgbClr val="FFFF00"/>
                </a:solidFill>
              </a:rPr>
              <a:t> Pendidikan </a:t>
            </a:r>
            <a:endParaRPr lang="en-ID" sz="3600" b="1" dirty="0">
              <a:solidFill>
                <a:srgbClr val="FFFF00"/>
              </a:solidFill>
            </a:endParaRPr>
          </a:p>
        </p:txBody>
      </p:sp>
      <p:sp>
        <p:nvSpPr>
          <p:cNvPr id="9" name="Action Button: Go to End 8">
            <a:hlinkClick r:id="" action="ppaction://hlinkshowjump?jump=endshow" highlightClick="1"/>
            <a:extLst>
              <a:ext uri="{FF2B5EF4-FFF2-40B4-BE49-F238E27FC236}">
                <a16:creationId xmlns:a16="http://schemas.microsoft.com/office/drawing/2014/main" id="{9C7397AB-BF2E-472B-9512-CF732AE3B904}"/>
              </a:ext>
            </a:extLst>
          </p:cNvPr>
          <p:cNvSpPr/>
          <p:nvPr/>
        </p:nvSpPr>
        <p:spPr>
          <a:xfrm>
            <a:off x="0" y="6180681"/>
            <a:ext cx="685800" cy="649785"/>
          </a:xfrm>
          <a:prstGeom prst="actionButtonEn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ID"/>
          </a:p>
        </p:txBody>
      </p:sp>
      <p:pic>
        <p:nvPicPr>
          <p:cNvPr id="10" name="Picture 9">
            <a:extLst>
              <a:ext uri="{FF2B5EF4-FFF2-40B4-BE49-F238E27FC236}">
                <a16:creationId xmlns:a16="http://schemas.microsoft.com/office/drawing/2014/main" id="{38A256CA-C4B4-4EBA-865D-6F85D1C3A825}"/>
              </a:ext>
            </a:extLst>
          </p:cNvPr>
          <p:cNvPicPr>
            <a:picLocks noChangeAspect="1"/>
          </p:cNvPicPr>
          <p:nvPr/>
        </p:nvPicPr>
        <p:blipFill>
          <a:blip r:embed="rId2"/>
          <a:stretch>
            <a:fillRect/>
          </a:stretch>
        </p:blipFill>
        <p:spPr>
          <a:xfrm>
            <a:off x="0" y="0"/>
            <a:ext cx="2265852" cy="6134100"/>
          </a:xfrm>
          <a:prstGeom prst="rect">
            <a:avLst/>
          </a:prstGeom>
        </p:spPr>
      </p:pic>
      <p:graphicFrame>
        <p:nvGraphicFramePr>
          <p:cNvPr id="12" name="Diagram 11">
            <a:extLst>
              <a:ext uri="{FF2B5EF4-FFF2-40B4-BE49-F238E27FC236}">
                <a16:creationId xmlns:a16="http://schemas.microsoft.com/office/drawing/2014/main" id="{C063AD7E-D057-4955-9A42-32D2BCDAA540}"/>
              </a:ext>
            </a:extLst>
          </p:cNvPr>
          <p:cNvGraphicFramePr/>
          <p:nvPr>
            <p:extLst>
              <p:ext uri="{D42A27DB-BD31-4B8C-83A1-F6EECF244321}">
                <p14:modId xmlns:p14="http://schemas.microsoft.com/office/powerpoint/2010/main" val="1045118226"/>
              </p:ext>
            </p:extLst>
          </p:nvPr>
        </p:nvGraphicFramePr>
        <p:xfrm>
          <a:off x="2402306" y="1148444"/>
          <a:ext cx="8875294" cy="17230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a:extLst>
              <a:ext uri="{FF2B5EF4-FFF2-40B4-BE49-F238E27FC236}">
                <a16:creationId xmlns:a16="http://schemas.microsoft.com/office/drawing/2014/main" id="{9716DFC9-394F-4E71-9141-568569388DAC}"/>
              </a:ext>
            </a:extLst>
          </p:cNvPr>
          <p:cNvGraphicFramePr/>
          <p:nvPr>
            <p:extLst>
              <p:ext uri="{D42A27DB-BD31-4B8C-83A1-F6EECF244321}">
                <p14:modId xmlns:p14="http://schemas.microsoft.com/office/powerpoint/2010/main" val="3926488427"/>
              </p:ext>
            </p:extLst>
          </p:nvPr>
        </p:nvGraphicFramePr>
        <p:xfrm>
          <a:off x="2912895" y="3101631"/>
          <a:ext cx="8156158" cy="29227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8280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2" grpId="0">
        <p:bldAsOne/>
      </p:bldGraphic>
      <p:bldGraphic spid="13"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ABC30A-BB21-4709-A308-EE02973CD2BD}"/>
              </a:ext>
            </a:extLst>
          </p:cNvPr>
          <p:cNvSpPr/>
          <p:nvPr/>
        </p:nvSpPr>
        <p:spPr>
          <a:xfrm>
            <a:off x="0" y="6134100"/>
            <a:ext cx="12192000" cy="723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Action Button: Go Home 4">
            <a:hlinkClick r:id="" action="ppaction://hlinkshowjump?jump=firstslide" highlightClick="1"/>
            <a:extLst>
              <a:ext uri="{FF2B5EF4-FFF2-40B4-BE49-F238E27FC236}">
                <a16:creationId xmlns:a16="http://schemas.microsoft.com/office/drawing/2014/main" id="{0F364F92-71A2-4DF6-8782-20EC118D8E05}"/>
              </a:ext>
            </a:extLst>
          </p:cNvPr>
          <p:cNvSpPr/>
          <p:nvPr/>
        </p:nvSpPr>
        <p:spPr>
          <a:xfrm>
            <a:off x="1038225" y="6153150"/>
            <a:ext cx="685800" cy="704850"/>
          </a:xfrm>
          <a:prstGeom prst="actionButtonHom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ID"/>
          </a:p>
        </p:txBody>
      </p:sp>
      <p:sp>
        <p:nvSpPr>
          <p:cNvPr id="6" name="Action Button: Go Back or Previous 5">
            <a:hlinkClick r:id="" action="ppaction://hlinkshowjump?jump=previousslide" highlightClick="1"/>
            <a:extLst>
              <a:ext uri="{FF2B5EF4-FFF2-40B4-BE49-F238E27FC236}">
                <a16:creationId xmlns:a16="http://schemas.microsoft.com/office/drawing/2014/main" id="{2798CFC8-C7B0-4F61-B462-383187A0FE52}"/>
              </a:ext>
            </a:extLst>
          </p:cNvPr>
          <p:cNvSpPr/>
          <p:nvPr/>
        </p:nvSpPr>
        <p:spPr>
          <a:xfrm>
            <a:off x="10201275" y="6208215"/>
            <a:ext cx="685800" cy="594719"/>
          </a:xfrm>
          <a:prstGeom prst="actionButtonBackPrevio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D"/>
          </a:p>
        </p:txBody>
      </p:sp>
      <p:sp>
        <p:nvSpPr>
          <p:cNvPr id="7" name="Action Button: Go Forward or Next 6">
            <a:hlinkClick r:id="" action="ppaction://hlinkshowjump?jump=nextslide" highlightClick="1"/>
            <a:extLst>
              <a:ext uri="{FF2B5EF4-FFF2-40B4-BE49-F238E27FC236}">
                <a16:creationId xmlns:a16="http://schemas.microsoft.com/office/drawing/2014/main" id="{BF275488-8511-401F-8661-A14DB64A96BF}"/>
              </a:ext>
            </a:extLst>
          </p:cNvPr>
          <p:cNvSpPr/>
          <p:nvPr/>
        </p:nvSpPr>
        <p:spPr>
          <a:xfrm>
            <a:off x="11277600" y="6210300"/>
            <a:ext cx="762000" cy="594719"/>
          </a:xfrm>
          <a:prstGeom prst="actionButtonForwardNex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08F44344-B301-4C8D-8357-85DB3EF43283}"/>
              </a:ext>
            </a:extLst>
          </p:cNvPr>
          <p:cNvSpPr/>
          <p:nvPr/>
        </p:nvSpPr>
        <p:spPr>
          <a:xfrm>
            <a:off x="2422358" y="-238536"/>
            <a:ext cx="9769642" cy="863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Pendekatan</a:t>
            </a:r>
            <a:r>
              <a:rPr lang="en-US" sz="2400" b="1" dirty="0">
                <a:solidFill>
                  <a:srgbClr val="FFFF00"/>
                </a:solidFill>
              </a:rPr>
              <a:t> </a:t>
            </a:r>
            <a:r>
              <a:rPr lang="en-US" sz="2400" b="1" dirty="0" err="1">
                <a:solidFill>
                  <a:srgbClr val="FFFF00"/>
                </a:solidFill>
              </a:rPr>
              <a:t>terhadap</a:t>
            </a:r>
            <a:r>
              <a:rPr lang="en-US" sz="2400" b="1" dirty="0">
                <a:solidFill>
                  <a:srgbClr val="FFFF00"/>
                </a:solidFill>
              </a:rPr>
              <a:t> </a:t>
            </a:r>
            <a:r>
              <a:rPr lang="en-US" sz="2400" b="1" dirty="0" err="1">
                <a:solidFill>
                  <a:srgbClr val="FFFF00"/>
                </a:solidFill>
              </a:rPr>
              <a:t>Teori</a:t>
            </a:r>
            <a:r>
              <a:rPr lang="en-US" sz="2400" b="1" dirty="0">
                <a:solidFill>
                  <a:srgbClr val="FFFF00"/>
                </a:solidFill>
              </a:rPr>
              <a:t> dan </a:t>
            </a:r>
            <a:r>
              <a:rPr lang="en-US" sz="2400" b="1" dirty="0" err="1">
                <a:solidFill>
                  <a:srgbClr val="FFFF00"/>
                </a:solidFill>
              </a:rPr>
              <a:t>Praktik</a:t>
            </a:r>
            <a:r>
              <a:rPr lang="en-US" sz="2400" b="1" dirty="0">
                <a:solidFill>
                  <a:srgbClr val="FFFF00"/>
                </a:solidFill>
              </a:rPr>
              <a:t> </a:t>
            </a:r>
            <a:r>
              <a:rPr lang="en-US" sz="2400" b="1" dirty="0" err="1">
                <a:solidFill>
                  <a:srgbClr val="FFFF00"/>
                </a:solidFill>
              </a:rPr>
              <a:t>Menajemen</a:t>
            </a:r>
            <a:r>
              <a:rPr lang="en-US" sz="2400" b="1" dirty="0">
                <a:solidFill>
                  <a:srgbClr val="FFFF00"/>
                </a:solidFill>
              </a:rPr>
              <a:t> Pendidikan</a:t>
            </a:r>
            <a:endParaRPr lang="en-ID" sz="2400" b="1" dirty="0">
              <a:solidFill>
                <a:srgbClr val="FFFF00"/>
              </a:solidFill>
            </a:endParaRPr>
          </a:p>
        </p:txBody>
      </p:sp>
      <p:sp>
        <p:nvSpPr>
          <p:cNvPr id="9" name="Action Button: Go to End 8">
            <a:hlinkClick r:id="" action="ppaction://hlinkshowjump?jump=endshow" highlightClick="1"/>
            <a:extLst>
              <a:ext uri="{FF2B5EF4-FFF2-40B4-BE49-F238E27FC236}">
                <a16:creationId xmlns:a16="http://schemas.microsoft.com/office/drawing/2014/main" id="{1E018BDF-D451-45CF-BFA6-0F58E4A71941}"/>
              </a:ext>
            </a:extLst>
          </p:cNvPr>
          <p:cNvSpPr/>
          <p:nvPr/>
        </p:nvSpPr>
        <p:spPr>
          <a:xfrm>
            <a:off x="0" y="6180681"/>
            <a:ext cx="685800" cy="649785"/>
          </a:xfrm>
          <a:prstGeom prst="actionButtonEn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ID"/>
          </a:p>
        </p:txBody>
      </p:sp>
      <p:pic>
        <p:nvPicPr>
          <p:cNvPr id="10" name="Picture 9">
            <a:extLst>
              <a:ext uri="{FF2B5EF4-FFF2-40B4-BE49-F238E27FC236}">
                <a16:creationId xmlns:a16="http://schemas.microsoft.com/office/drawing/2014/main" id="{0C3829D0-1ABA-4614-8BFA-E5F8091A3034}"/>
              </a:ext>
            </a:extLst>
          </p:cNvPr>
          <p:cNvPicPr>
            <a:picLocks noChangeAspect="1"/>
          </p:cNvPicPr>
          <p:nvPr/>
        </p:nvPicPr>
        <p:blipFill>
          <a:blip r:embed="rId2"/>
          <a:stretch>
            <a:fillRect/>
          </a:stretch>
        </p:blipFill>
        <p:spPr>
          <a:xfrm>
            <a:off x="0" y="0"/>
            <a:ext cx="2265852" cy="6134100"/>
          </a:xfrm>
          <a:prstGeom prst="rect">
            <a:avLst/>
          </a:prstGeom>
        </p:spPr>
      </p:pic>
      <p:graphicFrame>
        <p:nvGraphicFramePr>
          <p:cNvPr id="13" name="Diagram 12">
            <a:extLst>
              <a:ext uri="{FF2B5EF4-FFF2-40B4-BE49-F238E27FC236}">
                <a16:creationId xmlns:a16="http://schemas.microsoft.com/office/drawing/2014/main" id="{97CB5D55-0B11-4E95-BEBE-80AB8A88C3FE}"/>
              </a:ext>
            </a:extLst>
          </p:cNvPr>
          <p:cNvGraphicFramePr/>
          <p:nvPr>
            <p:extLst>
              <p:ext uri="{D42A27DB-BD31-4B8C-83A1-F6EECF244321}">
                <p14:modId xmlns:p14="http://schemas.microsoft.com/office/powerpoint/2010/main" val="3721588311"/>
              </p:ext>
            </p:extLst>
          </p:nvPr>
        </p:nvGraphicFramePr>
        <p:xfrm>
          <a:off x="2418347" y="624748"/>
          <a:ext cx="9240253" cy="5292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78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3"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DB6718-EDE9-48E4-BED7-DAADAACD9360}"/>
              </a:ext>
            </a:extLst>
          </p:cNvPr>
          <p:cNvSpPr/>
          <p:nvPr/>
        </p:nvSpPr>
        <p:spPr>
          <a:xfrm>
            <a:off x="1821963" y="57794"/>
            <a:ext cx="6983002" cy="707886"/>
          </a:xfrm>
          <a:prstGeom prst="rect">
            <a:avLst/>
          </a:prstGeom>
        </p:spPr>
        <p:txBody>
          <a:bodyPr wrap="square">
            <a:spAutoFit/>
          </a:bodyPr>
          <a:lstStyle/>
          <a:p>
            <a:pPr lvl="0" algn="ctr"/>
            <a:r>
              <a:rPr lang="en-US" sz="4000" b="1" i="1" dirty="0" err="1">
                <a:solidFill>
                  <a:srgbClr val="FFFF00"/>
                </a:solidFill>
              </a:rPr>
              <a:t>Refleksi</a:t>
            </a:r>
            <a:endParaRPr lang="en-ID" sz="4000" b="1" dirty="0">
              <a:solidFill>
                <a:srgbClr val="FFFF00"/>
              </a:solidFill>
            </a:endParaRPr>
          </a:p>
        </p:txBody>
      </p:sp>
      <p:sp>
        <p:nvSpPr>
          <p:cNvPr id="7" name="Rectangle 6">
            <a:extLst>
              <a:ext uri="{FF2B5EF4-FFF2-40B4-BE49-F238E27FC236}">
                <a16:creationId xmlns:a16="http://schemas.microsoft.com/office/drawing/2014/main" id="{5A02C71E-62AA-49E8-ABE2-E6301569090B}"/>
              </a:ext>
            </a:extLst>
          </p:cNvPr>
          <p:cNvSpPr/>
          <p:nvPr/>
        </p:nvSpPr>
        <p:spPr>
          <a:xfrm>
            <a:off x="0" y="6134100"/>
            <a:ext cx="12192000" cy="723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Action Button: Go Home 7">
            <a:hlinkClick r:id="" action="ppaction://hlinkshowjump?jump=firstslide" highlightClick="1"/>
            <a:extLst>
              <a:ext uri="{FF2B5EF4-FFF2-40B4-BE49-F238E27FC236}">
                <a16:creationId xmlns:a16="http://schemas.microsoft.com/office/drawing/2014/main" id="{39688F60-9B87-438A-B08D-E5C93B6B4E4F}"/>
              </a:ext>
            </a:extLst>
          </p:cNvPr>
          <p:cNvSpPr/>
          <p:nvPr/>
        </p:nvSpPr>
        <p:spPr>
          <a:xfrm>
            <a:off x="1038225" y="6153150"/>
            <a:ext cx="685800" cy="704850"/>
          </a:xfrm>
          <a:prstGeom prst="actionButtonHom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ID"/>
          </a:p>
        </p:txBody>
      </p:sp>
      <p:sp>
        <p:nvSpPr>
          <p:cNvPr id="9" name="Action Button: Go Back or Previous 8">
            <a:hlinkClick r:id="" action="ppaction://hlinkshowjump?jump=previousslide" highlightClick="1"/>
            <a:extLst>
              <a:ext uri="{FF2B5EF4-FFF2-40B4-BE49-F238E27FC236}">
                <a16:creationId xmlns:a16="http://schemas.microsoft.com/office/drawing/2014/main" id="{5FA4E4DB-58C9-4C34-9557-BFB2C3DC7A09}"/>
              </a:ext>
            </a:extLst>
          </p:cNvPr>
          <p:cNvSpPr/>
          <p:nvPr/>
        </p:nvSpPr>
        <p:spPr>
          <a:xfrm>
            <a:off x="10201275" y="6208215"/>
            <a:ext cx="685800" cy="594719"/>
          </a:xfrm>
          <a:prstGeom prst="actionButtonBackPrevio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D"/>
          </a:p>
        </p:txBody>
      </p:sp>
      <p:sp>
        <p:nvSpPr>
          <p:cNvPr id="10" name="Action Button: Go Forward or Next 9">
            <a:hlinkClick r:id="" action="ppaction://hlinkshowjump?jump=nextslide" highlightClick="1"/>
            <a:extLst>
              <a:ext uri="{FF2B5EF4-FFF2-40B4-BE49-F238E27FC236}">
                <a16:creationId xmlns:a16="http://schemas.microsoft.com/office/drawing/2014/main" id="{E5F99364-374B-4A2C-B33C-A30D2C20F8DA}"/>
              </a:ext>
            </a:extLst>
          </p:cNvPr>
          <p:cNvSpPr/>
          <p:nvPr/>
        </p:nvSpPr>
        <p:spPr>
          <a:xfrm>
            <a:off x="11277600" y="6210300"/>
            <a:ext cx="762000" cy="594719"/>
          </a:xfrm>
          <a:prstGeom prst="actionButtonForwardNex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ID"/>
          </a:p>
        </p:txBody>
      </p:sp>
      <p:sp>
        <p:nvSpPr>
          <p:cNvPr id="11" name="Action Button: Go to End 10">
            <a:hlinkClick r:id="" action="ppaction://hlinkshowjump?jump=endshow" highlightClick="1"/>
            <a:extLst>
              <a:ext uri="{FF2B5EF4-FFF2-40B4-BE49-F238E27FC236}">
                <a16:creationId xmlns:a16="http://schemas.microsoft.com/office/drawing/2014/main" id="{701EABBD-A287-435E-BA7E-6312976D59C9}"/>
              </a:ext>
            </a:extLst>
          </p:cNvPr>
          <p:cNvSpPr/>
          <p:nvPr/>
        </p:nvSpPr>
        <p:spPr>
          <a:xfrm>
            <a:off x="0" y="6180681"/>
            <a:ext cx="685800" cy="649785"/>
          </a:xfrm>
          <a:prstGeom prst="actionButtonEn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ID"/>
          </a:p>
        </p:txBody>
      </p:sp>
      <p:pic>
        <p:nvPicPr>
          <p:cNvPr id="12" name="Picture 11">
            <a:extLst>
              <a:ext uri="{FF2B5EF4-FFF2-40B4-BE49-F238E27FC236}">
                <a16:creationId xmlns:a16="http://schemas.microsoft.com/office/drawing/2014/main" id="{0E9BD781-3D4F-4D7B-A610-622D285F098F}"/>
              </a:ext>
            </a:extLst>
          </p:cNvPr>
          <p:cNvPicPr>
            <a:picLocks noChangeAspect="1"/>
          </p:cNvPicPr>
          <p:nvPr/>
        </p:nvPicPr>
        <p:blipFill>
          <a:blip r:embed="rId2"/>
          <a:stretch>
            <a:fillRect/>
          </a:stretch>
        </p:blipFill>
        <p:spPr>
          <a:xfrm>
            <a:off x="9936952" y="0"/>
            <a:ext cx="2265852" cy="6153149"/>
          </a:xfrm>
          <a:prstGeom prst="rect">
            <a:avLst/>
          </a:prstGeom>
        </p:spPr>
      </p:pic>
      <p:graphicFrame>
        <p:nvGraphicFramePr>
          <p:cNvPr id="13" name="Diagram 12">
            <a:extLst>
              <a:ext uri="{FF2B5EF4-FFF2-40B4-BE49-F238E27FC236}">
                <a16:creationId xmlns:a16="http://schemas.microsoft.com/office/drawing/2014/main" id="{42C85C9A-2EDC-430F-9010-63C070AFE529}"/>
              </a:ext>
            </a:extLst>
          </p:cNvPr>
          <p:cNvGraphicFramePr/>
          <p:nvPr>
            <p:extLst>
              <p:ext uri="{D42A27DB-BD31-4B8C-83A1-F6EECF244321}">
                <p14:modId xmlns:p14="http://schemas.microsoft.com/office/powerpoint/2010/main" val="4262865253"/>
              </p:ext>
            </p:extLst>
          </p:nvPr>
        </p:nvGraphicFramePr>
        <p:xfrm>
          <a:off x="495736" y="654716"/>
          <a:ext cx="8082207" cy="5449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3"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5792A46-EEBA-4531-9522-EED26423E5BB}"/>
              </a:ext>
            </a:extLst>
          </p:cNvPr>
          <p:cNvGraphicFramePr/>
          <p:nvPr>
            <p:extLst>
              <p:ext uri="{D42A27DB-BD31-4B8C-83A1-F6EECF244321}">
                <p14:modId xmlns:p14="http://schemas.microsoft.com/office/powerpoint/2010/main" val="2938556334"/>
              </p:ext>
            </p:extLst>
          </p:nvPr>
        </p:nvGraphicFramePr>
        <p:xfrm>
          <a:off x="495736" y="654716"/>
          <a:ext cx="9867464" cy="5449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50FBD2CA-730E-4195-9EA3-6F53BA01B106}"/>
              </a:ext>
            </a:extLst>
          </p:cNvPr>
          <p:cNvSpPr/>
          <p:nvPr/>
        </p:nvSpPr>
        <p:spPr>
          <a:xfrm>
            <a:off x="-1343868" y="3379229"/>
            <a:ext cx="6983002" cy="584775"/>
          </a:xfrm>
          <a:prstGeom prst="rect">
            <a:avLst/>
          </a:prstGeom>
        </p:spPr>
        <p:txBody>
          <a:bodyPr wrap="square">
            <a:spAutoFit/>
          </a:bodyPr>
          <a:lstStyle/>
          <a:p>
            <a:pPr lvl="0" algn="ctr"/>
            <a:r>
              <a:rPr lang="en-US" sz="3200" b="1" i="1" dirty="0">
                <a:solidFill>
                  <a:srgbClr val="FFFF00"/>
                </a:solidFill>
              </a:rPr>
              <a:t>Kesimpulan</a:t>
            </a:r>
            <a:endParaRPr lang="en-ID" sz="3200" b="1" dirty="0">
              <a:solidFill>
                <a:srgbClr val="FFFF00"/>
              </a:solidFill>
            </a:endParaRPr>
          </a:p>
        </p:txBody>
      </p:sp>
      <p:sp>
        <p:nvSpPr>
          <p:cNvPr id="7" name="Rectangle 6">
            <a:extLst>
              <a:ext uri="{FF2B5EF4-FFF2-40B4-BE49-F238E27FC236}">
                <a16:creationId xmlns:a16="http://schemas.microsoft.com/office/drawing/2014/main" id="{ECF7DF07-2230-46BE-B73C-7960D06B5AA9}"/>
              </a:ext>
            </a:extLst>
          </p:cNvPr>
          <p:cNvSpPr/>
          <p:nvPr/>
        </p:nvSpPr>
        <p:spPr>
          <a:xfrm>
            <a:off x="0" y="6134100"/>
            <a:ext cx="12192000" cy="723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Action Button: Go Home 7">
            <a:hlinkClick r:id="" action="ppaction://hlinkshowjump?jump=firstslide" highlightClick="1"/>
            <a:extLst>
              <a:ext uri="{FF2B5EF4-FFF2-40B4-BE49-F238E27FC236}">
                <a16:creationId xmlns:a16="http://schemas.microsoft.com/office/drawing/2014/main" id="{2A566626-2E0D-413A-B364-A862AF3DDE1D}"/>
              </a:ext>
            </a:extLst>
          </p:cNvPr>
          <p:cNvSpPr/>
          <p:nvPr/>
        </p:nvSpPr>
        <p:spPr>
          <a:xfrm>
            <a:off x="1038225" y="6153150"/>
            <a:ext cx="685800" cy="704850"/>
          </a:xfrm>
          <a:prstGeom prst="actionButtonHom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ID"/>
          </a:p>
        </p:txBody>
      </p:sp>
      <p:sp>
        <p:nvSpPr>
          <p:cNvPr id="9" name="Action Button: Go Back or Previous 8">
            <a:hlinkClick r:id="" action="ppaction://hlinkshowjump?jump=previousslide" highlightClick="1"/>
            <a:extLst>
              <a:ext uri="{FF2B5EF4-FFF2-40B4-BE49-F238E27FC236}">
                <a16:creationId xmlns:a16="http://schemas.microsoft.com/office/drawing/2014/main" id="{71599449-491E-45B4-985C-DC921D54D452}"/>
              </a:ext>
            </a:extLst>
          </p:cNvPr>
          <p:cNvSpPr/>
          <p:nvPr/>
        </p:nvSpPr>
        <p:spPr>
          <a:xfrm>
            <a:off x="10201275" y="6208215"/>
            <a:ext cx="685800" cy="594719"/>
          </a:xfrm>
          <a:prstGeom prst="actionButtonBackPrevio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D"/>
          </a:p>
        </p:txBody>
      </p:sp>
      <p:sp>
        <p:nvSpPr>
          <p:cNvPr id="10" name="Action Button: Go Forward or Next 9">
            <a:hlinkClick r:id="" action="ppaction://hlinkshowjump?jump=nextslide" highlightClick="1"/>
            <a:extLst>
              <a:ext uri="{FF2B5EF4-FFF2-40B4-BE49-F238E27FC236}">
                <a16:creationId xmlns:a16="http://schemas.microsoft.com/office/drawing/2014/main" id="{B66BF1C8-197D-487B-B776-542D72E1C8F8}"/>
              </a:ext>
            </a:extLst>
          </p:cNvPr>
          <p:cNvSpPr/>
          <p:nvPr/>
        </p:nvSpPr>
        <p:spPr>
          <a:xfrm>
            <a:off x="11277600" y="6210300"/>
            <a:ext cx="762000" cy="594719"/>
          </a:xfrm>
          <a:prstGeom prst="actionButtonForwardNex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ID"/>
          </a:p>
        </p:txBody>
      </p:sp>
      <p:sp>
        <p:nvSpPr>
          <p:cNvPr id="11" name="Action Button: Go to End 10">
            <a:hlinkClick r:id="" action="ppaction://hlinkshowjump?jump=endshow" highlightClick="1"/>
            <a:extLst>
              <a:ext uri="{FF2B5EF4-FFF2-40B4-BE49-F238E27FC236}">
                <a16:creationId xmlns:a16="http://schemas.microsoft.com/office/drawing/2014/main" id="{90E41268-9E65-4BEB-ADD0-5D4154E6DECD}"/>
              </a:ext>
            </a:extLst>
          </p:cNvPr>
          <p:cNvSpPr/>
          <p:nvPr/>
        </p:nvSpPr>
        <p:spPr>
          <a:xfrm>
            <a:off x="0" y="6180681"/>
            <a:ext cx="685800" cy="649785"/>
          </a:xfrm>
          <a:prstGeom prst="actionButtonEn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ID"/>
          </a:p>
        </p:txBody>
      </p:sp>
      <p:pic>
        <p:nvPicPr>
          <p:cNvPr id="12" name="Picture 11">
            <a:extLst>
              <a:ext uri="{FF2B5EF4-FFF2-40B4-BE49-F238E27FC236}">
                <a16:creationId xmlns:a16="http://schemas.microsoft.com/office/drawing/2014/main" id="{354DCF7B-2A8F-456C-BFF9-DEB9EF9926DF}"/>
              </a:ext>
            </a:extLst>
          </p:cNvPr>
          <p:cNvPicPr>
            <a:picLocks noChangeAspect="1"/>
          </p:cNvPicPr>
          <p:nvPr/>
        </p:nvPicPr>
        <p:blipFill>
          <a:blip r:embed="rId7"/>
          <a:stretch>
            <a:fillRect/>
          </a:stretch>
        </p:blipFill>
        <p:spPr>
          <a:xfrm>
            <a:off x="9936952" y="0"/>
            <a:ext cx="2265852" cy="6153149"/>
          </a:xfrm>
          <a:prstGeom prst="rect">
            <a:avLst/>
          </a:prstGeom>
        </p:spPr>
      </p:pic>
    </p:spTree>
    <p:extLst>
      <p:ext uri="{BB962C8B-B14F-4D97-AF65-F5344CB8AC3E}">
        <p14:creationId xmlns:p14="http://schemas.microsoft.com/office/powerpoint/2010/main" val="316200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6708D-392A-4522-9A8A-4B91ED5070AA}"/>
              </a:ext>
            </a:extLst>
          </p:cNvPr>
          <p:cNvSpPr>
            <a:spLocks noGrp="1"/>
          </p:cNvSpPr>
          <p:nvPr>
            <p:ph type="title"/>
          </p:nvPr>
        </p:nvSpPr>
        <p:spPr/>
        <p:txBody>
          <a:bodyPr/>
          <a:lstStyle/>
          <a:p>
            <a:r>
              <a:rPr lang="en-US" sz="5400" b="1" dirty="0">
                <a:solidFill>
                  <a:srgbClr val="FFFF00"/>
                </a:solidFill>
              </a:rPr>
              <a:t>TERIMA KASIH</a:t>
            </a:r>
            <a:br>
              <a:rPr lang="en-US" sz="5400" b="1" dirty="0">
                <a:solidFill>
                  <a:srgbClr val="FFFF00"/>
                </a:solidFill>
              </a:rPr>
            </a:br>
            <a:br>
              <a:rPr lang="en-US" sz="5400" b="1" dirty="0">
                <a:solidFill>
                  <a:srgbClr val="FFFF00"/>
                </a:solidFill>
              </a:rPr>
            </a:br>
            <a:br>
              <a:rPr lang="en-US" sz="5400" b="1" dirty="0">
                <a:solidFill>
                  <a:srgbClr val="FFFF00"/>
                </a:solidFill>
              </a:rPr>
            </a:br>
            <a:r>
              <a:rPr lang="en-US" sz="5400" b="1" dirty="0" err="1">
                <a:solidFill>
                  <a:srgbClr val="FFFF00"/>
                </a:solidFill>
              </a:rPr>
              <a:t>Selamat</a:t>
            </a:r>
            <a:r>
              <a:rPr lang="en-US" sz="5400" b="1" dirty="0">
                <a:solidFill>
                  <a:srgbClr val="FFFF00"/>
                </a:solidFill>
              </a:rPr>
              <a:t> </a:t>
            </a:r>
            <a:r>
              <a:rPr lang="en-US" sz="5400" b="1" dirty="0" err="1">
                <a:solidFill>
                  <a:srgbClr val="FFFF00"/>
                </a:solidFill>
              </a:rPr>
              <a:t>Bertemu</a:t>
            </a:r>
            <a:r>
              <a:rPr lang="en-US" sz="5400" b="1" dirty="0">
                <a:solidFill>
                  <a:srgbClr val="FFFF00"/>
                </a:solidFill>
              </a:rPr>
              <a:t> </a:t>
            </a:r>
            <a:r>
              <a:rPr lang="en-US" sz="5400" b="1" dirty="0" err="1">
                <a:solidFill>
                  <a:srgbClr val="FFFF00"/>
                </a:solidFill>
              </a:rPr>
              <a:t>kembali</a:t>
            </a:r>
            <a:r>
              <a:rPr lang="en-US" sz="5400" b="1" dirty="0">
                <a:solidFill>
                  <a:srgbClr val="FFFF00"/>
                </a:solidFill>
              </a:rPr>
              <a:t> pada </a:t>
            </a:r>
            <a:r>
              <a:rPr lang="en-US" sz="5400" b="1" dirty="0" err="1">
                <a:solidFill>
                  <a:srgbClr val="FFFF00"/>
                </a:solidFill>
              </a:rPr>
              <a:t>Pertemuan</a:t>
            </a:r>
            <a:r>
              <a:rPr lang="en-US" sz="5400" b="1" dirty="0">
                <a:solidFill>
                  <a:srgbClr val="FFFF00"/>
                </a:solidFill>
              </a:rPr>
              <a:t> </a:t>
            </a:r>
            <a:r>
              <a:rPr lang="en-US" sz="5400" b="1" dirty="0" err="1">
                <a:solidFill>
                  <a:srgbClr val="FFFF00"/>
                </a:solidFill>
              </a:rPr>
              <a:t>Selanjutnya</a:t>
            </a:r>
            <a:endParaRPr lang="en-ID" sz="5400" b="1" dirty="0">
              <a:solidFill>
                <a:srgbClr val="FFFF00"/>
              </a:solidFill>
            </a:endParaRPr>
          </a:p>
        </p:txBody>
      </p:sp>
      <p:sp>
        <p:nvSpPr>
          <p:cNvPr id="3" name="Rectangle 2">
            <a:extLst>
              <a:ext uri="{FF2B5EF4-FFF2-40B4-BE49-F238E27FC236}">
                <a16:creationId xmlns:a16="http://schemas.microsoft.com/office/drawing/2014/main" id="{9FBE2254-FBFE-4BCB-B223-DA711CFCA595}"/>
              </a:ext>
            </a:extLst>
          </p:cNvPr>
          <p:cNvSpPr/>
          <p:nvPr/>
        </p:nvSpPr>
        <p:spPr>
          <a:xfrm>
            <a:off x="0" y="6134100"/>
            <a:ext cx="12192000" cy="723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Action Button: Go Home 4">
            <a:hlinkClick r:id="" action="ppaction://hlinkshowjump?jump=firstslide" highlightClick="1"/>
            <a:extLst>
              <a:ext uri="{FF2B5EF4-FFF2-40B4-BE49-F238E27FC236}">
                <a16:creationId xmlns:a16="http://schemas.microsoft.com/office/drawing/2014/main" id="{1E6E05BA-FC34-40A7-848B-86036BB61F9E}"/>
              </a:ext>
            </a:extLst>
          </p:cNvPr>
          <p:cNvSpPr/>
          <p:nvPr/>
        </p:nvSpPr>
        <p:spPr>
          <a:xfrm>
            <a:off x="1038225" y="6153150"/>
            <a:ext cx="685800" cy="704850"/>
          </a:xfrm>
          <a:prstGeom prst="actionButtonHom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ID"/>
          </a:p>
        </p:txBody>
      </p:sp>
      <p:sp>
        <p:nvSpPr>
          <p:cNvPr id="6" name="Action Button: Go Back or Previous 5">
            <a:hlinkClick r:id="" action="ppaction://hlinkshowjump?jump=previousslide" highlightClick="1"/>
            <a:extLst>
              <a:ext uri="{FF2B5EF4-FFF2-40B4-BE49-F238E27FC236}">
                <a16:creationId xmlns:a16="http://schemas.microsoft.com/office/drawing/2014/main" id="{4C98D88E-2564-463E-A5C4-AF84755BB861}"/>
              </a:ext>
            </a:extLst>
          </p:cNvPr>
          <p:cNvSpPr/>
          <p:nvPr/>
        </p:nvSpPr>
        <p:spPr>
          <a:xfrm>
            <a:off x="10201275" y="6208215"/>
            <a:ext cx="685800" cy="594719"/>
          </a:xfrm>
          <a:prstGeom prst="actionButtonBackPrevio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D"/>
          </a:p>
        </p:txBody>
      </p:sp>
      <p:sp>
        <p:nvSpPr>
          <p:cNvPr id="7" name="Action Button: Go Forward or Next 6">
            <a:hlinkClick r:id="" action="ppaction://hlinkshowjump?jump=nextslide" highlightClick="1"/>
            <a:extLst>
              <a:ext uri="{FF2B5EF4-FFF2-40B4-BE49-F238E27FC236}">
                <a16:creationId xmlns:a16="http://schemas.microsoft.com/office/drawing/2014/main" id="{4C7ACF58-2413-4E2F-A61B-E6A4D0C0F6BD}"/>
              </a:ext>
            </a:extLst>
          </p:cNvPr>
          <p:cNvSpPr/>
          <p:nvPr/>
        </p:nvSpPr>
        <p:spPr>
          <a:xfrm>
            <a:off x="11277600" y="6210300"/>
            <a:ext cx="762000" cy="594719"/>
          </a:xfrm>
          <a:prstGeom prst="actionButtonForwardNex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ID"/>
          </a:p>
        </p:txBody>
      </p:sp>
      <p:sp>
        <p:nvSpPr>
          <p:cNvPr id="10" name="Action Button: Go to End 9">
            <a:hlinkClick r:id="" action="ppaction://hlinkshowjump?jump=endshow" highlightClick="1"/>
            <a:extLst>
              <a:ext uri="{FF2B5EF4-FFF2-40B4-BE49-F238E27FC236}">
                <a16:creationId xmlns:a16="http://schemas.microsoft.com/office/drawing/2014/main" id="{A3FFC35C-FCDE-4646-B2A9-B2A2C0FBB70E}"/>
              </a:ext>
            </a:extLst>
          </p:cNvPr>
          <p:cNvSpPr/>
          <p:nvPr/>
        </p:nvSpPr>
        <p:spPr>
          <a:xfrm>
            <a:off x="0" y="6180681"/>
            <a:ext cx="685800" cy="649785"/>
          </a:xfrm>
          <a:prstGeom prst="actionButtonEn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ID"/>
          </a:p>
        </p:txBody>
      </p:sp>
      <p:pic>
        <p:nvPicPr>
          <p:cNvPr id="8" name="Picture 7">
            <a:extLst>
              <a:ext uri="{FF2B5EF4-FFF2-40B4-BE49-F238E27FC236}">
                <a16:creationId xmlns:a16="http://schemas.microsoft.com/office/drawing/2014/main" id="{543E3CDB-91B8-4EFE-A5E0-062EA00D1073}"/>
              </a:ext>
            </a:extLst>
          </p:cNvPr>
          <p:cNvPicPr>
            <a:picLocks noChangeAspect="1"/>
          </p:cNvPicPr>
          <p:nvPr/>
        </p:nvPicPr>
        <p:blipFill>
          <a:blip r:embed="rId3"/>
          <a:stretch>
            <a:fillRect/>
          </a:stretch>
        </p:blipFill>
        <p:spPr>
          <a:xfrm>
            <a:off x="9936952" y="0"/>
            <a:ext cx="2265852" cy="6153149"/>
          </a:xfrm>
          <a:prstGeom prst="rect">
            <a:avLst/>
          </a:prstGeom>
        </p:spPr>
      </p:pic>
    </p:spTree>
    <p:extLst>
      <p:ext uri="{BB962C8B-B14F-4D97-AF65-F5344CB8AC3E}">
        <p14:creationId xmlns:p14="http://schemas.microsoft.com/office/powerpoint/2010/main" val="315835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sndAc>
          <p:stSnd>
            <p:snd r:embed="rId2" name="applause.wav"/>
          </p:stSnd>
        </p:sndAc>
      </p:transition>
    </mc:Choice>
    <mc:Fallback xmlns="">
      <p:transition spd="slow">
        <p:fade/>
        <p:sndAc>
          <p:stSnd>
            <p:snd r:embed="rId4"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702B1-C325-46B8-81FF-92D6C8C1D2F8}"/>
              </a:ext>
            </a:extLst>
          </p:cNvPr>
          <p:cNvSpPr>
            <a:spLocks noGrp="1"/>
          </p:cNvSpPr>
          <p:nvPr>
            <p:ph type="title"/>
          </p:nvPr>
        </p:nvSpPr>
        <p:spPr>
          <a:xfrm>
            <a:off x="194480" y="357183"/>
            <a:ext cx="8118247" cy="1400530"/>
          </a:xfrm>
        </p:spPr>
        <p:txBody>
          <a:bodyPr/>
          <a:lstStyle/>
          <a:p>
            <a:r>
              <a:rPr lang="en-ID" sz="2400" b="1" dirty="0">
                <a:solidFill>
                  <a:srgbClr val="FFFF00"/>
                </a:solidFill>
              </a:rPr>
              <a:t>“</a:t>
            </a:r>
            <a:r>
              <a:rPr lang="en-ID" sz="2400" b="1" dirty="0" err="1">
                <a:solidFill>
                  <a:srgbClr val="FFFF00"/>
                </a:solidFill>
              </a:rPr>
              <a:t>Selamat</a:t>
            </a:r>
            <a:r>
              <a:rPr lang="en-ID" sz="2400" b="1" dirty="0">
                <a:solidFill>
                  <a:srgbClr val="FFFF00"/>
                </a:solidFill>
              </a:rPr>
              <a:t> </a:t>
            </a:r>
            <a:r>
              <a:rPr lang="en-ID" sz="2400" b="1" dirty="0" err="1">
                <a:solidFill>
                  <a:srgbClr val="FFFF00"/>
                </a:solidFill>
              </a:rPr>
              <a:t>datang</a:t>
            </a:r>
            <a:r>
              <a:rPr lang="en-ID" sz="2400" b="1" dirty="0">
                <a:solidFill>
                  <a:srgbClr val="FFFF00"/>
                </a:solidFill>
              </a:rPr>
              <a:t> </a:t>
            </a:r>
            <a:r>
              <a:rPr lang="en-ID" sz="2400" b="1" dirty="0" err="1">
                <a:solidFill>
                  <a:srgbClr val="FFFF00"/>
                </a:solidFill>
              </a:rPr>
              <a:t>saudara</a:t>
            </a:r>
            <a:r>
              <a:rPr lang="en-ID" sz="2400" b="1" dirty="0">
                <a:solidFill>
                  <a:srgbClr val="FFFF00"/>
                </a:solidFill>
              </a:rPr>
              <a:t> </a:t>
            </a:r>
            <a:r>
              <a:rPr lang="en-ID" sz="2400" b="1" dirty="0" err="1">
                <a:solidFill>
                  <a:srgbClr val="FFFF00"/>
                </a:solidFill>
              </a:rPr>
              <a:t>mahasiswa</a:t>
            </a:r>
            <a:r>
              <a:rPr lang="en-ID" sz="2400" b="1" dirty="0">
                <a:solidFill>
                  <a:srgbClr val="FFFF00"/>
                </a:solidFill>
              </a:rPr>
              <a:t> </a:t>
            </a:r>
            <a:r>
              <a:rPr lang="en-ID" sz="2400" b="1" dirty="0" err="1">
                <a:solidFill>
                  <a:srgbClr val="FFFF00"/>
                </a:solidFill>
              </a:rPr>
              <a:t>semua</a:t>
            </a:r>
            <a:r>
              <a:rPr lang="en-ID" sz="2400" b="1" dirty="0">
                <a:solidFill>
                  <a:srgbClr val="FFFF00"/>
                </a:solidFill>
              </a:rPr>
              <a:t>”</a:t>
            </a:r>
            <a:br>
              <a:rPr lang="en-ID" sz="2400" b="1" dirty="0">
                <a:solidFill>
                  <a:srgbClr val="FFFF00"/>
                </a:solidFill>
              </a:rPr>
            </a:br>
            <a:br>
              <a:rPr lang="en-ID" sz="2400" b="1" dirty="0">
                <a:solidFill>
                  <a:srgbClr val="FFFF00"/>
                </a:solidFill>
              </a:rPr>
            </a:br>
            <a:r>
              <a:rPr lang="en-ID" sz="2400" b="1" dirty="0">
                <a:solidFill>
                  <a:srgbClr val="FFFF00"/>
                </a:solidFill>
              </a:rPr>
              <a:t>“</a:t>
            </a:r>
            <a:r>
              <a:rPr lang="en-ID" sz="2400" b="1" dirty="0" err="1">
                <a:solidFill>
                  <a:srgbClr val="FFFF00"/>
                </a:solidFill>
              </a:rPr>
              <a:t>Apa</a:t>
            </a:r>
            <a:r>
              <a:rPr lang="en-ID" sz="2400" b="1" dirty="0">
                <a:solidFill>
                  <a:srgbClr val="FFFF00"/>
                </a:solidFill>
              </a:rPr>
              <a:t> </a:t>
            </a:r>
            <a:r>
              <a:rPr lang="en-ID" sz="2400" b="1" dirty="0" err="1">
                <a:solidFill>
                  <a:srgbClr val="FFFF00"/>
                </a:solidFill>
              </a:rPr>
              <a:t>Kabarnya</a:t>
            </a:r>
            <a:r>
              <a:rPr lang="en-ID" sz="2400" b="1" dirty="0">
                <a:solidFill>
                  <a:srgbClr val="FFFF00"/>
                </a:solidFill>
              </a:rPr>
              <a:t> </a:t>
            </a:r>
            <a:r>
              <a:rPr lang="en-ID" sz="2400" b="1" dirty="0" err="1">
                <a:solidFill>
                  <a:srgbClr val="FFFF00"/>
                </a:solidFill>
              </a:rPr>
              <a:t>hari</a:t>
            </a:r>
            <a:r>
              <a:rPr lang="en-ID" sz="2400" b="1" dirty="0">
                <a:solidFill>
                  <a:srgbClr val="FFFF00"/>
                </a:solidFill>
              </a:rPr>
              <a:t> </a:t>
            </a:r>
            <a:r>
              <a:rPr lang="en-ID" sz="2400" b="1" dirty="0" err="1">
                <a:solidFill>
                  <a:srgbClr val="FFFF00"/>
                </a:solidFill>
              </a:rPr>
              <a:t>ini</a:t>
            </a:r>
            <a:r>
              <a:rPr lang="en-ID" sz="2400" b="1" dirty="0">
                <a:solidFill>
                  <a:srgbClr val="FFFF00"/>
                </a:solidFill>
              </a:rPr>
              <a:t>”</a:t>
            </a:r>
            <a:br>
              <a:rPr lang="en-ID" sz="2400" b="1" dirty="0">
                <a:solidFill>
                  <a:srgbClr val="FFFF00"/>
                </a:solidFill>
              </a:rPr>
            </a:br>
            <a:br>
              <a:rPr lang="en-ID" sz="2400" b="1" dirty="0">
                <a:solidFill>
                  <a:srgbClr val="FFFF00"/>
                </a:solidFill>
              </a:rPr>
            </a:br>
            <a:r>
              <a:rPr lang="en-ID" sz="2000" b="1" dirty="0">
                <a:solidFill>
                  <a:srgbClr val="FFFF00"/>
                </a:solidFill>
              </a:rPr>
              <a:t>Pada </a:t>
            </a:r>
            <a:r>
              <a:rPr lang="en-ID" sz="2000" b="1" dirty="0" err="1">
                <a:solidFill>
                  <a:srgbClr val="FFFF00"/>
                </a:solidFill>
              </a:rPr>
              <a:t>perkuliahan</a:t>
            </a:r>
            <a:r>
              <a:rPr lang="en-ID" sz="2000" b="1" dirty="0">
                <a:solidFill>
                  <a:srgbClr val="FFFF00"/>
                </a:solidFill>
              </a:rPr>
              <a:t> yang </a:t>
            </a:r>
            <a:r>
              <a:rPr lang="en-ID" sz="2000" b="1" dirty="0" err="1">
                <a:solidFill>
                  <a:srgbClr val="FFFF00"/>
                </a:solidFill>
              </a:rPr>
              <a:t>lalu</a:t>
            </a:r>
            <a:r>
              <a:rPr lang="en-ID" sz="2000" b="1" dirty="0">
                <a:solidFill>
                  <a:srgbClr val="FFFF00"/>
                </a:solidFill>
              </a:rPr>
              <a:t> </a:t>
            </a:r>
            <a:r>
              <a:rPr lang="en-ID" sz="2000" b="1" dirty="0" err="1">
                <a:solidFill>
                  <a:srgbClr val="FFFF00"/>
                </a:solidFill>
              </a:rPr>
              <a:t>kita</a:t>
            </a:r>
            <a:r>
              <a:rPr lang="en-ID" sz="2000" b="1" dirty="0">
                <a:solidFill>
                  <a:srgbClr val="FFFF00"/>
                </a:solidFill>
              </a:rPr>
              <a:t> </a:t>
            </a:r>
            <a:r>
              <a:rPr lang="en-ID" sz="2000" b="1" dirty="0" err="1">
                <a:solidFill>
                  <a:srgbClr val="FFFF00"/>
                </a:solidFill>
              </a:rPr>
              <a:t>sudah</a:t>
            </a:r>
            <a:r>
              <a:rPr lang="en-ID" sz="2000" b="1" dirty="0">
                <a:solidFill>
                  <a:srgbClr val="FFFF00"/>
                </a:solidFill>
              </a:rPr>
              <a:t> </a:t>
            </a:r>
            <a:r>
              <a:rPr lang="en-ID" sz="2000" b="1" dirty="0" err="1">
                <a:solidFill>
                  <a:srgbClr val="FFFF00"/>
                </a:solidFill>
              </a:rPr>
              <a:t>mengulas</a:t>
            </a:r>
            <a:r>
              <a:rPr lang="en-ID" sz="2000" b="1" dirty="0">
                <a:solidFill>
                  <a:srgbClr val="FFFF00"/>
                </a:solidFill>
              </a:rPr>
              <a:t> </a:t>
            </a:r>
            <a:r>
              <a:rPr lang="en-ID" sz="2000" b="1" dirty="0" err="1">
                <a:solidFill>
                  <a:srgbClr val="FFFF00"/>
                </a:solidFill>
              </a:rPr>
              <a:t>tentang</a:t>
            </a:r>
            <a:r>
              <a:rPr lang="en-ID" sz="2000" b="1" dirty="0">
                <a:solidFill>
                  <a:srgbClr val="FFFF00"/>
                </a:solidFill>
              </a:rPr>
              <a:t> </a:t>
            </a:r>
            <a:r>
              <a:rPr lang="en-ID" sz="2000" b="1" dirty="0" err="1">
                <a:solidFill>
                  <a:srgbClr val="FFFF00"/>
                </a:solidFill>
              </a:rPr>
              <a:t>konsep</a:t>
            </a:r>
            <a:r>
              <a:rPr lang="en-ID" sz="2000" b="1" dirty="0">
                <a:solidFill>
                  <a:srgbClr val="FFFF00"/>
                </a:solidFill>
              </a:rPr>
              <a:t> </a:t>
            </a:r>
            <a:r>
              <a:rPr lang="en-ID" sz="2000" b="1" dirty="0" err="1">
                <a:solidFill>
                  <a:srgbClr val="FFFF00"/>
                </a:solidFill>
              </a:rPr>
              <a:t>dasar</a:t>
            </a:r>
            <a:r>
              <a:rPr lang="en-ID" sz="2000" b="1" dirty="0">
                <a:solidFill>
                  <a:srgbClr val="FFFF00"/>
                </a:solidFill>
              </a:rPr>
              <a:t> </a:t>
            </a:r>
            <a:r>
              <a:rPr lang="en-ID" sz="2000" b="1" dirty="0" err="1">
                <a:solidFill>
                  <a:srgbClr val="FFFF00"/>
                </a:solidFill>
              </a:rPr>
              <a:t>dari</a:t>
            </a:r>
            <a:r>
              <a:rPr lang="en-ID" sz="2000" b="1" dirty="0">
                <a:solidFill>
                  <a:srgbClr val="FFFF00"/>
                </a:solidFill>
              </a:rPr>
              <a:t> </a:t>
            </a:r>
            <a:r>
              <a:rPr lang="en-ID" sz="2000" b="1" dirty="0" err="1">
                <a:solidFill>
                  <a:srgbClr val="FFFF00"/>
                </a:solidFill>
              </a:rPr>
              <a:t>manajemen</a:t>
            </a:r>
            <a:r>
              <a:rPr lang="en-ID" sz="2000" b="1" dirty="0">
                <a:solidFill>
                  <a:srgbClr val="FFFF00"/>
                </a:solidFill>
              </a:rPr>
              <a:t> </a:t>
            </a:r>
            <a:r>
              <a:rPr lang="en-ID" sz="2000" b="1" dirty="0" err="1">
                <a:solidFill>
                  <a:srgbClr val="FFFF00"/>
                </a:solidFill>
              </a:rPr>
              <a:t>sekolah</a:t>
            </a:r>
            <a:r>
              <a:rPr lang="en-ID" sz="2000" b="1" dirty="0">
                <a:solidFill>
                  <a:srgbClr val="FFFF00"/>
                </a:solidFill>
              </a:rPr>
              <a:t> </a:t>
            </a:r>
            <a:r>
              <a:rPr lang="en-ID" sz="2000" b="1" dirty="0" err="1">
                <a:solidFill>
                  <a:srgbClr val="FFFF00"/>
                </a:solidFill>
              </a:rPr>
              <a:t>coba</a:t>
            </a:r>
            <a:r>
              <a:rPr lang="en-ID" sz="2000" b="1" dirty="0">
                <a:solidFill>
                  <a:srgbClr val="FFFF00"/>
                </a:solidFill>
              </a:rPr>
              <a:t> </a:t>
            </a:r>
            <a:r>
              <a:rPr lang="en-ID" sz="2000" b="1" dirty="0" err="1">
                <a:solidFill>
                  <a:srgbClr val="FFFF00"/>
                </a:solidFill>
              </a:rPr>
              <a:t>apa</a:t>
            </a:r>
            <a:r>
              <a:rPr lang="en-ID" sz="2000" b="1" dirty="0">
                <a:solidFill>
                  <a:srgbClr val="FFFF00"/>
                </a:solidFill>
              </a:rPr>
              <a:t> yang Anda </a:t>
            </a:r>
            <a:r>
              <a:rPr lang="en-ID" sz="2000" b="1" dirty="0" err="1">
                <a:solidFill>
                  <a:srgbClr val="FFFF00"/>
                </a:solidFill>
              </a:rPr>
              <a:t>ulas</a:t>
            </a:r>
            <a:r>
              <a:rPr lang="en-ID" sz="2000" b="1" dirty="0">
                <a:solidFill>
                  <a:srgbClr val="FFFF00"/>
                </a:solidFill>
              </a:rPr>
              <a:t> </a:t>
            </a:r>
            <a:r>
              <a:rPr lang="en-ID" sz="2000" b="1" dirty="0" err="1">
                <a:solidFill>
                  <a:srgbClr val="FFFF00"/>
                </a:solidFill>
              </a:rPr>
              <a:t>tentang</a:t>
            </a:r>
            <a:r>
              <a:rPr lang="en-ID" sz="2000" b="1" dirty="0">
                <a:solidFill>
                  <a:srgbClr val="FFFF00"/>
                </a:solidFill>
              </a:rPr>
              <a:t> </a:t>
            </a:r>
            <a:r>
              <a:rPr lang="en-ID" sz="2000" b="1" dirty="0" err="1">
                <a:solidFill>
                  <a:srgbClr val="FFFF00"/>
                </a:solidFill>
              </a:rPr>
              <a:t>pertemuan</a:t>
            </a:r>
            <a:r>
              <a:rPr lang="en-ID" sz="2000" b="1" dirty="0">
                <a:solidFill>
                  <a:srgbClr val="FFFF00"/>
                </a:solidFill>
              </a:rPr>
              <a:t> yang </a:t>
            </a:r>
            <a:r>
              <a:rPr lang="en-ID" sz="2000" b="1" dirty="0" err="1">
                <a:solidFill>
                  <a:srgbClr val="FFFF00"/>
                </a:solidFill>
              </a:rPr>
              <a:t>tulislah</a:t>
            </a:r>
            <a:r>
              <a:rPr lang="en-ID" sz="2000" b="1" dirty="0">
                <a:solidFill>
                  <a:srgbClr val="FFFF00"/>
                </a:solidFill>
              </a:rPr>
              <a:t> </a:t>
            </a:r>
            <a:r>
              <a:rPr lang="en-ID" sz="2000" b="1" dirty="0" err="1">
                <a:solidFill>
                  <a:srgbClr val="FFFF00"/>
                </a:solidFill>
              </a:rPr>
              <a:t>ringkasan</a:t>
            </a:r>
            <a:r>
              <a:rPr lang="en-ID" sz="2000" b="1" dirty="0">
                <a:solidFill>
                  <a:srgbClr val="FFFF00"/>
                </a:solidFill>
              </a:rPr>
              <a:t> Anda pada </a:t>
            </a:r>
            <a:r>
              <a:rPr lang="en-ID" sz="2000" b="1" dirty="0" err="1">
                <a:solidFill>
                  <a:srgbClr val="FFFF00"/>
                </a:solidFill>
              </a:rPr>
              <a:t>pertemuan</a:t>
            </a:r>
            <a:r>
              <a:rPr lang="en-ID" sz="2000" b="1" dirty="0">
                <a:solidFill>
                  <a:srgbClr val="FFFF00"/>
                </a:solidFill>
              </a:rPr>
              <a:t> yang </a:t>
            </a:r>
            <a:r>
              <a:rPr lang="en-ID" sz="2000" b="1" dirty="0" err="1">
                <a:solidFill>
                  <a:srgbClr val="FFFF00"/>
                </a:solidFill>
              </a:rPr>
              <a:t>lalu</a:t>
            </a:r>
            <a:r>
              <a:rPr lang="en-ID" sz="2000" b="1" dirty="0">
                <a:solidFill>
                  <a:srgbClr val="FFFF00"/>
                </a:solidFill>
              </a:rPr>
              <a:t>! </a:t>
            </a:r>
            <a:r>
              <a:rPr lang="en-ID" sz="2000" b="1" dirty="0">
                <a:solidFill>
                  <a:srgbClr val="FFFF00"/>
                </a:solidFill>
                <a:hlinkClick r:id="rId3"/>
              </a:rPr>
              <a:t>https://www.menti.com/alrmmmak2ws2</a:t>
            </a:r>
            <a:br>
              <a:rPr lang="en-ID" sz="2000" b="1" dirty="0">
                <a:solidFill>
                  <a:srgbClr val="FFFF00"/>
                </a:solidFill>
              </a:rPr>
            </a:br>
            <a:br>
              <a:rPr lang="en-ID" sz="2000" b="1" dirty="0">
                <a:solidFill>
                  <a:srgbClr val="FFFF00"/>
                </a:solidFill>
              </a:rPr>
            </a:br>
            <a:br>
              <a:rPr lang="en-ID" sz="2400" b="1" dirty="0">
                <a:solidFill>
                  <a:srgbClr val="FFFF00"/>
                </a:solidFill>
              </a:rPr>
            </a:br>
            <a:r>
              <a:rPr lang="en-ID" sz="2400" b="1" dirty="0">
                <a:solidFill>
                  <a:srgbClr val="FFFF00"/>
                </a:solidFill>
              </a:rPr>
              <a:t>“</a:t>
            </a:r>
            <a:r>
              <a:rPr lang="en-ID" sz="2400" b="1" dirty="0" err="1">
                <a:solidFill>
                  <a:srgbClr val="FFFF00"/>
                </a:solidFill>
              </a:rPr>
              <a:t>Apa</a:t>
            </a:r>
            <a:r>
              <a:rPr lang="en-ID" sz="2400" b="1" dirty="0">
                <a:solidFill>
                  <a:srgbClr val="FFFF00"/>
                </a:solidFill>
              </a:rPr>
              <a:t> yang </a:t>
            </a:r>
            <a:r>
              <a:rPr lang="en-ID" sz="2400" b="1" dirty="0" err="1">
                <a:solidFill>
                  <a:srgbClr val="FFFF00"/>
                </a:solidFill>
              </a:rPr>
              <a:t>menjadi</a:t>
            </a:r>
            <a:r>
              <a:rPr lang="en-ID" sz="2400" b="1" dirty="0">
                <a:solidFill>
                  <a:srgbClr val="FFFF00"/>
                </a:solidFill>
              </a:rPr>
              <a:t> </a:t>
            </a:r>
            <a:r>
              <a:rPr lang="en-ID" sz="2400" b="1" dirty="0" err="1">
                <a:solidFill>
                  <a:srgbClr val="FFFF00"/>
                </a:solidFill>
              </a:rPr>
              <a:t>pikiran</a:t>
            </a:r>
            <a:r>
              <a:rPr lang="en-ID" sz="2400" b="1" dirty="0">
                <a:solidFill>
                  <a:srgbClr val="FFFF00"/>
                </a:solidFill>
              </a:rPr>
              <a:t> </a:t>
            </a:r>
            <a:r>
              <a:rPr lang="en-ID" sz="2400" b="1" dirty="0" err="1">
                <a:solidFill>
                  <a:srgbClr val="FFFF00"/>
                </a:solidFill>
              </a:rPr>
              <a:t>saudara</a:t>
            </a:r>
            <a:r>
              <a:rPr lang="en-ID" sz="2400" b="1" dirty="0">
                <a:solidFill>
                  <a:srgbClr val="FFFF00"/>
                </a:solidFill>
              </a:rPr>
              <a:t> </a:t>
            </a:r>
            <a:r>
              <a:rPr lang="en-ID" sz="2400" b="1" dirty="0" err="1">
                <a:solidFill>
                  <a:srgbClr val="FFFF00"/>
                </a:solidFill>
              </a:rPr>
              <a:t>tentang</a:t>
            </a:r>
            <a:r>
              <a:rPr lang="en-ID" sz="2400" b="1" dirty="0">
                <a:solidFill>
                  <a:srgbClr val="FFFF00"/>
                </a:solidFill>
              </a:rPr>
              <a:t> kata “</a:t>
            </a:r>
            <a:r>
              <a:rPr lang="en-ID" sz="2400" b="1" dirty="0" err="1">
                <a:solidFill>
                  <a:srgbClr val="FFFF00"/>
                </a:solidFill>
              </a:rPr>
              <a:t>Landasan</a:t>
            </a:r>
            <a:r>
              <a:rPr lang="en-ID" sz="2400" b="1" dirty="0">
                <a:solidFill>
                  <a:srgbClr val="FFFF00"/>
                </a:solidFill>
              </a:rPr>
              <a:t> </a:t>
            </a:r>
            <a:r>
              <a:rPr lang="en-ID" sz="2400" b="1" dirty="0" err="1">
                <a:solidFill>
                  <a:srgbClr val="FFFF00"/>
                </a:solidFill>
              </a:rPr>
              <a:t>Manajemen</a:t>
            </a:r>
            <a:r>
              <a:rPr lang="en-ID" sz="2400" b="1" dirty="0">
                <a:solidFill>
                  <a:srgbClr val="FFFF00"/>
                </a:solidFill>
              </a:rPr>
              <a:t>”?” </a:t>
            </a:r>
            <a:br>
              <a:rPr lang="en-ID" sz="2400" b="1" dirty="0">
                <a:solidFill>
                  <a:srgbClr val="FFFF00"/>
                </a:solidFill>
              </a:rPr>
            </a:br>
            <a:br>
              <a:rPr lang="en-ID" sz="2400" b="1" dirty="0">
                <a:solidFill>
                  <a:srgbClr val="FFFF00"/>
                </a:solidFill>
              </a:rPr>
            </a:br>
            <a:r>
              <a:rPr lang="en-ID" sz="2400" b="1" dirty="0">
                <a:solidFill>
                  <a:srgbClr val="FFFF00"/>
                </a:solidFill>
              </a:rPr>
              <a:t>“</a:t>
            </a:r>
            <a:r>
              <a:rPr lang="en-ID" sz="2400" b="1" dirty="0" err="1">
                <a:solidFill>
                  <a:srgbClr val="FFFF00"/>
                </a:solidFill>
              </a:rPr>
              <a:t>Apakah</a:t>
            </a:r>
            <a:r>
              <a:rPr lang="en-ID" sz="2400" b="1" dirty="0">
                <a:solidFill>
                  <a:srgbClr val="FFFF00"/>
                </a:solidFill>
              </a:rPr>
              <a:t> pada </a:t>
            </a:r>
            <a:r>
              <a:rPr lang="en-ID" sz="2400" b="1" dirty="0" err="1">
                <a:solidFill>
                  <a:srgbClr val="FFFF00"/>
                </a:solidFill>
              </a:rPr>
              <a:t>manajemen</a:t>
            </a:r>
            <a:r>
              <a:rPr lang="en-ID" sz="2400" b="1" dirty="0">
                <a:solidFill>
                  <a:srgbClr val="FFFF00"/>
                </a:solidFill>
              </a:rPr>
              <a:t> yang </a:t>
            </a:r>
            <a:r>
              <a:rPr lang="en-ID" sz="2400" b="1" dirty="0" err="1">
                <a:solidFill>
                  <a:srgbClr val="FFFF00"/>
                </a:solidFill>
              </a:rPr>
              <a:t>baik</a:t>
            </a:r>
            <a:r>
              <a:rPr lang="en-ID" sz="2400" b="1" dirty="0">
                <a:solidFill>
                  <a:srgbClr val="FFFF00"/>
                </a:solidFill>
              </a:rPr>
              <a:t> </a:t>
            </a:r>
            <a:r>
              <a:rPr lang="en-ID" sz="2400" b="1" dirty="0" err="1">
                <a:solidFill>
                  <a:srgbClr val="FFFF00"/>
                </a:solidFill>
              </a:rPr>
              <a:t>berdasarkan</a:t>
            </a:r>
            <a:r>
              <a:rPr lang="en-ID" sz="2400" b="1" dirty="0">
                <a:solidFill>
                  <a:srgbClr val="FFFF00"/>
                </a:solidFill>
              </a:rPr>
              <a:t> pada </a:t>
            </a:r>
            <a:r>
              <a:rPr lang="en-ID" sz="2400" b="1" dirty="0" err="1">
                <a:solidFill>
                  <a:srgbClr val="FFFF00"/>
                </a:solidFill>
              </a:rPr>
              <a:t>landasan</a:t>
            </a:r>
            <a:r>
              <a:rPr lang="en-ID" sz="2400" b="1" dirty="0">
                <a:solidFill>
                  <a:srgbClr val="FFFF00"/>
                </a:solidFill>
              </a:rPr>
              <a:t> yang </a:t>
            </a:r>
            <a:r>
              <a:rPr lang="en-ID" sz="2400" b="1" dirty="0" err="1">
                <a:solidFill>
                  <a:srgbClr val="FFFF00"/>
                </a:solidFill>
              </a:rPr>
              <a:t>baik</a:t>
            </a:r>
            <a:r>
              <a:rPr lang="en-ID" sz="2400" b="1" dirty="0">
                <a:solidFill>
                  <a:srgbClr val="FFFF00"/>
                </a:solidFill>
              </a:rPr>
              <a:t> pula? </a:t>
            </a:r>
            <a:r>
              <a:rPr lang="en-ID" sz="2400" b="1" dirty="0">
                <a:solidFill>
                  <a:srgbClr val="FFFF00"/>
                </a:solidFill>
                <a:hlinkClick r:id="rId4"/>
              </a:rPr>
              <a:t>https://www.menti.com/al2akkkqiw1q</a:t>
            </a:r>
            <a:br>
              <a:rPr lang="en-ID" sz="2400" b="1" dirty="0">
                <a:solidFill>
                  <a:srgbClr val="FFFF00"/>
                </a:solidFill>
              </a:rPr>
            </a:br>
            <a:br>
              <a:rPr lang="en-ID" sz="2400" b="1" dirty="0">
                <a:solidFill>
                  <a:srgbClr val="FFFF00"/>
                </a:solidFill>
              </a:rPr>
            </a:br>
            <a:br>
              <a:rPr lang="en-ID" sz="2400" b="1" dirty="0">
                <a:solidFill>
                  <a:srgbClr val="FFFF00"/>
                </a:solidFill>
              </a:rPr>
            </a:br>
            <a:br>
              <a:rPr lang="en-ID" sz="2400" b="1" dirty="0">
                <a:solidFill>
                  <a:srgbClr val="FFFF00"/>
                </a:solidFill>
              </a:rPr>
            </a:br>
            <a:r>
              <a:rPr lang="en-ID" sz="2400" b="1" dirty="0">
                <a:solidFill>
                  <a:srgbClr val="FFFF00"/>
                </a:solidFill>
              </a:rPr>
              <a:t>“</a:t>
            </a:r>
            <a:r>
              <a:rPr lang="en-ID" sz="2400" b="1" dirty="0" err="1">
                <a:solidFill>
                  <a:srgbClr val="FFFF00"/>
                </a:solidFill>
              </a:rPr>
              <a:t>Apa</a:t>
            </a:r>
            <a:r>
              <a:rPr lang="en-ID" sz="2400" b="1" dirty="0">
                <a:solidFill>
                  <a:srgbClr val="FFFF00"/>
                </a:solidFill>
              </a:rPr>
              <a:t> yang </a:t>
            </a:r>
            <a:r>
              <a:rPr lang="en-ID" sz="2400" b="1" dirty="0" err="1">
                <a:solidFill>
                  <a:srgbClr val="FFFF00"/>
                </a:solidFill>
              </a:rPr>
              <a:t>Saudara</a:t>
            </a:r>
            <a:r>
              <a:rPr lang="en-ID" sz="2400" b="1" dirty="0">
                <a:solidFill>
                  <a:srgbClr val="FFFF00"/>
                </a:solidFill>
              </a:rPr>
              <a:t> </a:t>
            </a:r>
            <a:r>
              <a:rPr lang="en-ID" sz="2400" b="1" dirty="0" err="1">
                <a:solidFill>
                  <a:srgbClr val="FFFF00"/>
                </a:solidFill>
              </a:rPr>
              <a:t>ketahui</a:t>
            </a:r>
            <a:r>
              <a:rPr lang="en-ID" sz="2400" b="1" dirty="0">
                <a:solidFill>
                  <a:srgbClr val="FFFF00"/>
                </a:solidFill>
              </a:rPr>
              <a:t> </a:t>
            </a:r>
            <a:r>
              <a:rPr lang="en-ID" sz="2400" b="1" dirty="0" err="1">
                <a:solidFill>
                  <a:srgbClr val="FFFF00"/>
                </a:solidFill>
              </a:rPr>
              <a:t>tentang</a:t>
            </a:r>
            <a:r>
              <a:rPr lang="en-ID" sz="2400" b="1" dirty="0">
                <a:solidFill>
                  <a:srgbClr val="FFFF00"/>
                </a:solidFill>
              </a:rPr>
              <a:t> </a:t>
            </a:r>
            <a:br>
              <a:rPr lang="en-ID" sz="2400" b="1" dirty="0">
                <a:solidFill>
                  <a:srgbClr val="FFFF00"/>
                </a:solidFill>
              </a:rPr>
            </a:br>
            <a:r>
              <a:rPr lang="en-ID" sz="2400" b="1" dirty="0" err="1">
                <a:solidFill>
                  <a:srgbClr val="FFFF00"/>
                </a:solidFill>
              </a:rPr>
              <a:t>Istilah</a:t>
            </a:r>
            <a:r>
              <a:rPr lang="en-ID" sz="2400" b="1" dirty="0">
                <a:solidFill>
                  <a:srgbClr val="FFFF00"/>
                </a:solidFill>
              </a:rPr>
              <a:t> </a:t>
            </a:r>
            <a:r>
              <a:rPr lang="en-ID" sz="2400" b="1" dirty="0" err="1">
                <a:solidFill>
                  <a:srgbClr val="FFFF00"/>
                </a:solidFill>
              </a:rPr>
              <a:t>landasan</a:t>
            </a:r>
            <a:r>
              <a:rPr lang="en-ID" sz="2400" b="1" dirty="0">
                <a:solidFill>
                  <a:srgbClr val="FFFF00"/>
                </a:solidFill>
              </a:rPr>
              <a:t> </a:t>
            </a:r>
            <a:r>
              <a:rPr lang="en-ID" sz="2400" b="1" dirty="0" err="1">
                <a:solidFill>
                  <a:srgbClr val="FFFF00"/>
                </a:solidFill>
              </a:rPr>
              <a:t>manajemen</a:t>
            </a:r>
            <a:r>
              <a:rPr lang="en-ID" sz="2400" b="1" dirty="0">
                <a:solidFill>
                  <a:srgbClr val="FFFF00"/>
                </a:solidFill>
              </a:rPr>
              <a:t> </a:t>
            </a:r>
            <a:r>
              <a:rPr lang="en-ID" sz="2400" b="1" dirty="0" err="1">
                <a:solidFill>
                  <a:srgbClr val="FFFF00"/>
                </a:solidFill>
              </a:rPr>
              <a:t>pendidikan</a:t>
            </a:r>
            <a:r>
              <a:rPr lang="en-ID" sz="2400" b="1" dirty="0">
                <a:solidFill>
                  <a:srgbClr val="FFFF00"/>
                </a:solidFill>
              </a:rPr>
              <a:t> </a:t>
            </a:r>
            <a:r>
              <a:rPr lang="en-ID" sz="2400" b="1" dirty="0" err="1">
                <a:solidFill>
                  <a:srgbClr val="FFFF00"/>
                </a:solidFill>
              </a:rPr>
              <a:t>itu</a:t>
            </a:r>
            <a:r>
              <a:rPr lang="en-ID" sz="2400" b="1" dirty="0">
                <a:solidFill>
                  <a:srgbClr val="FFFF00"/>
                </a:solidFill>
              </a:rPr>
              <a:t>?”</a:t>
            </a:r>
            <a:br>
              <a:rPr lang="en-ID" sz="2400" b="1" dirty="0">
                <a:solidFill>
                  <a:srgbClr val="FFFF00"/>
                </a:solidFill>
              </a:rPr>
            </a:br>
            <a:endParaRPr lang="en-ID" sz="2400" b="1" dirty="0">
              <a:solidFill>
                <a:srgbClr val="FFFF00"/>
              </a:solidFill>
            </a:endParaRPr>
          </a:p>
        </p:txBody>
      </p:sp>
      <p:sp>
        <p:nvSpPr>
          <p:cNvPr id="3" name="Rectangle 2">
            <a:extLst>
              <a:ext uri="{FF2B5EF4-FFF2-40B4-BE49-F238E27FC236}">
                <a16:creationId xmlns:a16="http://schemas.microsoft.com/office/drawing/2014/main" id="{01B9B830-8D95-4CDD-95D9-B7FD0C9C5BDA}"/>
              </a:ext>
            </a:extLst>
          </p:cNvPr>
          <p:cNvSpPr/>
          <p:nvPr/>
        </p:nvSpPr>
        <p:spPr>
          <a:xfrm>
            <a:off x="0" y="6134100"/>
            <a:ext cx="12192000" cy="723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Action Button: Go Home 4">
            <a:hlinkClick r:id="" action="ppaction://hlinkshowjump?jump=firstslide" highlightClick="1"/>
            <a:extLst>
              <a:ext uri="{FF2B5EF4-FFF2-40B4-BE49-F238E27FC236}">
                <a16:creationId xmlns:a16="http://schemas.microsoft.com/office/drawing/2014/main" id="{38D5BF95-B7D7-4631-BF0C-93E94AA3B518}"/>
              </a:ext>
            </a:extLst>
          </p:cNvPr>
          <p:cNvSpPr/>
          <p:nvPr/>
        </p:nvSpPr>
        <p:spPr>
          <a:xfrm>
            <a:off x="1038225" y="6153150"/>
            <a:ext cx="685800" cy="704850"/>
          </a:xfrm>
          <a:prstGeom prst="actionButtonHom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ID"/>
          </a:p>
        </p:txBody>
      </p:sp>
      <p:sp>
        <p:nvSpPr>
          <p:cNvPr id="6" name="Action Button: Go Back or Previous 5">
            <a:hlinkClick r:id="" action="ppaction://hlinkshowjump?jump=previousslide" highlightClick="1"/>
            <a:extLst>
              <a:ext uri="{FF2B5EF4-FFF2-40B4-BE49-F238E27FC236}">
                <a16:creationId xmlns:a16="http://schemas.microsoft.com/office/drawing/2014/main" id="{CCDC82BB-A53F-4607-8F43-F27D4C16CD6F}"/>
              </a:ext>
            </a:extLst>
          </p:cNvPr>
          <p:cNvSpPr/>
          <p:nvPr/>
        </p:nvSpPr>
        <p:spPr>
          <a:xfrm>
            <a:off x="10201275" y="6208215"/>
            <a:ext cx="685800" cy="594719"/>
          </a:xfrm>
          <a:prstGeom prst="actionButtonBackPrevio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D"/>
          </a:p>
        </p:txBody>
      </p:sp>
      <p:sp>
        <p:nvSpPr>
          <p:cNvPr id="7" name="Action Button: Go Forward or Next 6">
            <a:hlinkClick r:id="" action="ppaction://hlinkshowjump?jump=nextslide" highlightClick="1"/>
            <a:extLst>
              <a:ext uri="{FF2B5EF4-FFF2-40B4-BE49-F238E27FC236}">
                <a16:creationId xmlns:a16="http://schemas.microsoft.com/office/drawing/2014/main" id="{B02C54F1-233F-46AA-9CCE-BDA4964A2E12}"/>
              </a:ext>
            </a:extLst>
          </p:cNvPr>
          <p:cNvSpPr/>
          <p:nvPr/>
        </p:nvSpPr>
        <p:spPr>
          <a:xfrm>
            <a:off x="11277600" y="6210300"/>
            <a:ext cx="762000" cy="594719"/>
          </a:xfrm>
          <a:prstGeom prst="actionButtonForwardNex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ID"/>
          </a:p>
        </p:txBody>
      </p:sp>
      <p:sp>
        <p:nvSpPr>
          <p:cNvPr id="8" name="Action Button: Go to End 7">
            <a:hlinkClick r:id="" action="ppaction://hlinkshowjump?jump=endshow" highlightClick="1"/>
            <a:extLst>
              <a:ext uri="{FF2B5EF4-FFF2-40B4-BE49-F238E27FC236}">
                <a16:creationId xmlns:a16="http://schemas.microsoft.com/office/drawing/2014/main" id="{DD48DC41-D289-4E3B-834D-C9CBC54D140C}"/>
              </a:ext>
            </a:extLst>
          </p:cNvPr>
          <p:cNvSpPr/>
          <p:nvPr/>
        </p:nvSpPr>
        <p:spPr>
          <a:xfrm>
            <a:off x="0" y="6180681"/>
            <a:ext cx="685800" cy="649785"/>
          </a:xfrm>
          <a:prstGeom prst="actionButtonEn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ID"/>
          </a:p>
        </p:txBody>
      </p:sp>
      <p:pic>
        <p:nvPicPr>
          <p:cNvPr id="9" name="Picture 8">
            <a:extLst>
              <a:ext uri="{FF2B5EF4-FFF2-40B4-BE49-F238E27FC236}">
                <a16:creationId xmlns:a16="http://schemas.microsoft.com/office/drawing/2014/main" id="{8C4F5CEF-59BC-4180-AA19-EB03E767A19E}"/>
              </a:ext>
            </a:extLst>
          </p:cNvPr>
          <p:cNvPicPr>
            <a:picLocks noChangeAspect="1"/>
          </p:cNvPicPr>
          <p:nvPr/>
        </p:nvPicPr>
        <p:blipFill>
          <a:blip r:embed="rId5"/>
          <a:stretch>
            <a:fillRect/>
          </a:stretch>
        </p:blipFill>
        <p:spPr>
          <a:xfrm>
            <a:off x="8689131" y="38100"/>
            <a:ext cx="3493770" cy="6096000"/>
          </a:xfrm>
          <a:prstGeom prst="rect">
            <a:avLst/>
          </a:prstGeom>
        </p:spPr>
      </p:pic>
    </p:spTree>
    <p:extLst>
      <p:ext uri="{BB962C8B-B14F-4D97-AF65-F5344CB8AC3E}">
        <p14:creationId xmlns:p14="http://schemas.microsoft.com/office/powerpoint/2010/main" val="874286597"/>
      </p:ext>
    </p:extLst>
  </p:cSld>
  <p:clrMapOvr>
    <a:masterClrMapping/>
  </p:clrMapOvr>
  <mc:AlternateContent xmlns:mc="http://schemas.openxmlformats.org/markup-compatibility/2006" xmlns:p14="http://schemas.microsoft.com/office/powerpoint/2010/main">
    <mc:Choice Requires="p14">
      <p:transition spd="slow" p14:dur="2000">
        <p14:glitter pattern="hexagon"/>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33BE0D-AC7D-4C35-96DC-04A291EAFE53}"/>
              </a:ext>
            </a:extLst>
          </p:cNvPr>
          <p:cNvSpPr/>
          <p:nvPr/>
        </p:nvSpPr>
        <p:spPr>
          <a:xfrm>
            <a:off x="0" y="6134100"/>
            <a:ext cx="12192000" cy="723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Action Button: Go Home 5">
            <a:hlinkClick r:id="" action="ppaction://hlinkshowjump?jump=firstslide" highlightClick="1"/>
            <a:extLst>
              <a:ext uri="{FF2B5EF4-FFF2-40B4-BE49-F238E27FC236}">
                <a16:creationId xmlns:a16="http://schemas.microsoft.com/office/drawing/2014/main" id="{F9BD7B03-C987-4019-B0A3-0C80AF90261B}"/>
              </a:ext>
            </a:extLst>
          </p:cNvPr>
          <p:cNvSpPr/>
          <p:nvPr/>
        </p:nvSpPr>
        <p:spPr>
          <a:xfrm>
            <a:off x="1038225" y="6153150"/>
            <a:ext cx="685800" cy="704850"/>
          </a:xfrm>
          <a:prstGeom prst="actionButtonHom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ID"/>
          </a:p>
        </p:txBody>
      </p:sp>
      <p:sp>
        <p:nvSpPr>
          <p:cNvPr id="7" name="Action Button: Go Back or Previous 6">
            <a:hlinkClick r:id="" action="ppaction://hlinkshowjump?jump=previousslide" highlightClick="1"/>
            <a:extLst>
              <a:ext uri="{FF2B5EF4-FFF2-40B4-BE49-F238E27FC236}">
                <a16:creationId xmlns:a16="http://schemas.microsoft.com/office/drawing/2014/main" id="{DE8F6C22-1218-43D8-8909-065FEB39C26A}"/>
              </a:ext>
            </a:extLst>
          </p:cNvPr>
          <p:cNvSpPr/>
          <p:nvPr/>
        </p:nvSpPr>
        <p:spPr>
          <a:xfrm>
            <a:off x="10201275" y="6208215"/>
            <a:ext cx="685800" cy="594719"/>
          </a:xfrm>
          <a:prstGeom prst="actionButtonBackPrevio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D"/>
          </a:p>
        </p:txBody>
      </p:sp>
      <p:sp>
        <p:nvSpPr>
          <p:cNvPr id="8" name="Action Button: Go Forward or Next 7">
            <a:hlinkClick r:id="" action="ppaction://hlinkshowjump?jump=nextslide" highlightClick="1"/>
            <a:extLst>
              <a:ext uri="{FF2B5EF4-FFF2-40B4-BE49-F238E27FC236}">
                <a16:creationId xmlns:a16="http://schemas.microsoft.com/office/drawing/2014/main" id="{4C48691A-D2CD-418B-A1BA-91D0E5702019}"/>
              </a:ext>
            </a:extLst>
          </p:cNvPr>
          <p:cNvSpPr/>
          <p:nvPr/>
        </p:nvSpPr>
        <p:spPr>
          <a:xfrm>
            <a:off x="11277600" y="6210300"/>
            <a:ext cx="762000" cy="594719"/>
          </a:xfrm>
          <a:prstGeom prst="actionButtonForwardNex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ID"/>
          </a:p>
        </p:txBody>
      </p:sp>
      <p:sp>
        <p:nvSpPr>
          <p:cNvPr id="9" name="Rectangle 8">
            <a:extLst>
              <a:ext uri="{FF2B5EF4-FFF2-40B4-BE49-F238E27FC236}">
                <a16:creationId xmlns:a16="http://schemas.microsoft.com/office/drawing/2014/main" id="{568C610B-F66A-40B4-A004-0F7092E31156}"/>
              </a:ext>
            </a:extLst>
          </p:cNvPr>
          <p:cNvSpPr/>
          <p:nvPr/>
        </p:nvSpPr>
        <p:spPr>
          <a:xfrm>
            <a:off x="2882947" y="-109986"/>
            <a:ext cx="7791450" cy="876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rPr>
              <a:t>Pengantar</a:t>
            </a:r>
            <a:endParaRPr lang="en-ID" sz="3600" b="1" dirty="0">
              <a:solidFill>
                <a:srgbClr val="FFFF00"/>
              </a:solidFill>
            </a:endParaRPr>
          </a:p>
        </p:txBody>
      </p:sp>
      <p:sp>
        <p:nvSpPr>
          <p:cNvPr id="10" name="Action Button: Go to End 9">
            <a:hlinkClick r:id="" action="ppaction://hlinkshowjump?jump=endshow" highlightClick="1"/>
            <a:extLst>
              <a:ext uri="{FF2B5EF4-FFF2-40B4-BE49-F238E27FC236}">
                <a16:creationId xmlns:a16="http://schemas.microsoft.com/office/drawing/2014/main" id="{EAE86EC3-7358-4B99-A71C-B627C83D2E75}"/>
              </a:ext>
            </a:extLst>
          </p:cNvPr>
          <p:cNvSpPr/>
          <p:nvPr/>
        </p:nvSpPr>
        <p:spPr>
          <a:xfrm>
            <a:off x="0" y="6180681"/>
            <a:ext cx="685800" cy="649785"/>
          </a:xfrm>
          <a:prstGeom prst="actionButtonEn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ID"/>
          </a:p>
        </p:txBody>
      </p:sp>
      <p:pic>
        <p:nvPicPr>
          <p:cNvPr id="11" name="Picture 10">
            <a:extLst>
              <a:ext uri="{FF2B5EF4-FFF2-40B4-BE49-F238E27FC236}">
                <a16:creationId xmlns:a16="http://schemas.microsoft.com/office/drawing/2014/main" id="{3970D996-1973-4FF9-BA0C-B4728BD83501}"/>
              </a:ext>
            </a:extLst>
          </p:cNvPr>
          <p:cNvPicPr>
            <a:picLocks noChangeAspect="1"/>
          </p:cNvPicPr>
          <p:nvPr/>
        </p:nvPicPr>
        <p:blipFill>
          <a:blip r:embed="rId3"/>
          <a:stretch>
            <a:fillRect/>
          </a:stretch>
        </p:blipFill>
        <p:spPr>
          <a:xfrm>
            <a:off x="0" y="27534"/>
            <a:ext cx="2265852" cy="6106566"/>
          </a:xfrm>
          <a:prstGeom prst="rect">
            <a:avLst/>
          </a:prstGeom>
        </p:spPr>
      </p:pic>
      <p:graphicFrame>
        <p:nvGraphicFramePr>
          <p:cNvPr id="13" name="Diagram 12">
            <a:extLst>
              <a:ext uri="{FF2B5EF4-FFF2-40B4-BE49-F238E27FC236}">
                <a16:creationId xmlns:a16="http://schemas.microsoft.com/office/drawing/2014/main" id="{0B800387-3847-44D7-B619-1ECC6054E487}"/>
              </a:ext>
            </a:extLst>
          </p:cNvPr>
          <p:cNvGraphicFramePr/>
          <p:nvPr>
            <p:extLst>
              <p:ext uri="{D42A27DB-BD31-4B8C-83A1-F6EECF244321}">
                <p14:modId xmlns:p14="http://schemas.microsoft.com/office/powerpoint/2010/main" val="1664782500"/>
              </p:ext>
            </p:extLst>
          </p:nvPr>
        </p:nvGraphicFramePr>
        <p:xfrm>
          <a:off x="3099461" y="1258784"/>
          <a:ext cx="7006440" cy="46432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28024228"/>
      </p:ext>
    </p:extLst>
  </p:cSld>
  <p:clrMapOvr>
    <a:masterClrMapping/>
  </p:clrMapOvr>
  <mc:AlternateContent xmlns:mc="http://schemas.openxmlformats.org/markup-compatibility/2006" xmlns:p14="http://schemas.microsoft.com/office/powerpoint/2010/main">
    <mc:Choice Requires="p14">
      <p:transition spd="slow" p14:dur="2000">
        <p14:shred/>
        <p:sndAc>
          <p:stSnd>
            <p:snd r:embed="rId2" name="cashreg.wav"/>
          </p:stSnd>
        </p:sndAc>
      </p:transition>
    </mc:Choice>
    <mc:Fallback xmlns="">
      <p:transition spd="slow">
        <p:fade/>
        <p:sndAc>
          <p:stSnd>
            <p:snd r:embed="rId9"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EF0FFF-8342-45D7-9797-80F8D8A2A35D}"/>
              </a:ext>
            </a:extLst>
          </p:cNvPr>
          <p:cNvSpPr/>
          <p:nvPr/>
        </p:nvSpPr>
        <p:spPr>
          <a:xfrm>
            <a:off x="0" y="6134100"/>
            <a:ext cx="12192000" cy="723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Action Button: Go Home 4">
            <a:hlinkClick r:id="" action="ppaction://hlinkshowjump?jump=firstslide" highlightClick="1"/>
            <a:extLst>
              <a:ext uri="{FF2B5EF4-FFF2-40B4-BE49-F238E27FC236}">
                <a16:creationId xmlns:a16="http://schemas.microsoft.com/office/drawing/2014/main" id="{E4EA691A-EE4B-4570-875B-335B922B7CE4}"/>
              </a:ext>
            </a:extLst>
          </p:cNvPr>
          <p:cNvSpPr/>
          <p:nvPr/>
        </p:nvSpPr>
        <p:spPr>
          <a:xfrm>
            <a:off x="1038225" y="6153150"/>
            <a:ext cx="685800" cy="704850"/>
          </a:xfrm>
          <a:prstGeom prst="actionButtonHom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ID"/>
          </a:p>
        </p:txBody>
      </p:sp>
      <p:sp>
        <p:nvSpPr>
          <p:cNvPr id="6" name="Action Button: Go Back or Previous 5">
            <a:hlinkClick r:id="" action="ppaction://hlinkshowjump?jump=previousslide" highlightClick="1"/>
            <a:extLst>
              <a:ext uri="{FF2B5EF4-FFF2-40B4-BE49-F238E27FC236}">
                <a16:creationId xmlns:a16="http://schemas.microsoft.com/office/drawing/2014/main" id="{796F5289-B76C-456E-8E2D-1FB084C77B47}"/>
              </a:ext>
            </a:extLst>
          </p:cNvPr>
          <p:cNvSpPr/>
          <p:nvPr/>
        </p:nvSpPr>
        <p:spPr>
          <a:xfrm>
            <a:off x="10201275" y="6208215"/>
            <a:ext cx="685800" cy="594719"/>
          </a:xfrm>
          <a:prstGeom prst="actionButtonBackPrevio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D"/>
          </a:p>
        </p:txBody>
      </p:sp>
      <p:sp>
        <p:nvSpPr>
          <p:cNvPr id="7" name="Action Button: Go Forward or Next 6">
            <a:hlinkClick r:id="" action="ppaction://hlinkshowjump?jump=nextslide" highlightClick="1"/>
            <a:extLst>
              <a:ext uri="{FF2B5EF4-FFF2-40B4-BE49-F238E27FC236}">
                <a16:creationId xmlns:a16="http://schemas.microsoft.com/office/drawing/2014/main" id="{61189F6D-435B-403F-9AB3-CFB17C5EF322}"/>
              </a:ext>
            </a:extLst>
          </p:cNvPr>
          <p:cNvSpPr/>
          <p:nvPr/>
        </p:nvSpPr>
        <p:spPr>
          <a:xfrm>
            <a:off x="11277600" y="6210300"/>
            <a:ext cx="762000" cy="594719"/>
          </a:xfrm>
          <a:prstGeom prst="actionButtonForwardNex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68DDD76B-01A1-4B65-96B9-55EA7D6653B8}"/>
              </a:ext>
            </a:extLst>
          </p:cNvPr>
          <p:cNvSpPr/>
          <p:nvPr/>
        </p:nvSpPr>
        <p:spPr>
          <a:xfrm>
            <a:off x="2882947" y="-109986"/>
            <a:ext cx="7791450" cy="876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rPr>
              <a:t>Pengantar</a:t>
            </a:r>
            <a:endParaRPr lang="en-ID" sz="3600" b="1" dirty="0">
              <a:solidFill>
                <a:srgbClr val="FFFF00"/>
              </a:solidFill>
            </a:endParaRPr>
          </a:p>
        </p:txBody>
      </p:sp>
      <p:sp>
        <p:nvSpPr>
          <p:cNvPr id="9" name="Action Button: Go to End 8">
            <a:hlinkClick r:id="" action="ppaction://hlinkshowjump?jump=endshow" highlightClick="1"/>
            <a:extLst>
              <a:ext uri="{FF2B5EF4-FFF2-40B4-BE49-F238E27FC236}">
                <a16:creationId xmlns:a16="http://schemas.microsoft.com/office/drawing/2014/main" id="{30BF1148-25B5-4764-822F-C2ED33D74802}"/>
              </a:ext>
            </a:extLst>
          </p:cNvPr>
          <p:cNvSpPr/>
          <p:nvPr/>
        </p:nvSpPr>
        <p:spPr>
          <a:xfrm>
            <a:off x="0" y="6180681"/>
            <a:ext cx="685800" cy="649785"/>
          </a:xfrm>
          <a:prstGeom prst="actionButtonEn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ID"/>
          </a:p>
        </p:txBody>
      </p:sp>
      <p:pic>
        <p:nvPicPr>
          <p:cNvPr id="10" name="Picture 9">
            <a:extLst>
              <a:ext uri="{FF2B5EF4-FFF2-40B4-BE49-F238E27FC236}">
                <a16:creationId xmlns:a16="http://schemas.microsoft.com/office/drawing/2014/main" id="{8D857775-DCDB-4E6E-9441-56540721156D}"/>
              </a:ext>
            </a:extLst>
          </p:cNvPr>
          <p:cNvPicPr>
            <a:picLocks noChangeAspect="1"/>
          </p:cNvPicPr>
          <p:nvPr/>
        </p:nvPicPr>
        <p:blipFill>
          <a:blip r:embed="rId2"/>
          <a:stretch>
            <a:fillRect/>
          </a:stretch>
        </p:blipFill>
        <p:spPr>
          <a:xfrm>
            <a:off x="0" y="27534"/>
            <a:ext cx="2265852" cy="6106566"/>
          </a:xfrm>
          <a:prstGeom prst="rect">
            <a:avLst/>
          </a:prstGeom>
        </p:spPr>
      </p:pic>
      <p:graphicFrame>
        <p:nvGraphicFramePr>
          <p:cNvPr id="12" name="Diagram 11">
            <a:extLst>
              <a:ext uri="{FF2B5EF4-FFF2-40B4-BE49-F238E27FC236}">
                <a16:creationId xmlns:a16="http://schemas.microsoft.com/office/drawing/2014/main" id="{585B6938-F607-4D57-A145-1B11293B2CDC}"/>
              </a:ext>
            </a:extLst>
          </p:cNvPr>
          <p:cNvGraphicFramePr/>
          <p:nvPr>
            <p:extLst>
              <p:ext uri="{D42A27DB-BD31-4B8C-83A1-F6EECF244321}">
                <p14:modId xmlns:p14="http://schemas.microsoft.com/office/powerpoint/2010/main" val="3571202727"/>
              </p:ext>
            </p:extLst>
          </p:nvPr>
        </p:nvGraphicFramePr>
        <p:xfrm>
          <a:off x="2882947" y="1021278"/>
          <a:ext cx="7318327" cy="4536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733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B46968-DB4C-48B1-A78F-D6240D12468D}"/>
              </a:ext>
            </a:extLst>
          </p:cNvPr>
          <p:cNvSpPr/>
          <p:nvPr/>
        </p:nvSpPr>
        <p:spPr>
          <a:xfrm>
            <a:off x="0" y="6134100"/>
            <a:ext cx="12192000" cy="723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Action Button: Go Home 4">
            <a:hlinkClick r:id="" action="ppaction://hlinkshowjump?jump=firstslide" highlightClick="1"/>
            <a:extLst>
              <a:ext uri="{FF2B5EF4-FFF2-40B4-BE49-F238E27FC236}">
                <a16:creationId xmlns:a16="http://schemas.microsoft.com/office/drawing/2014/main" id="{7F71C4AE-BE4F-4BCB-BFA9-BF41FA1FCFBC}"/>
              </a:ext>
            </a:extLst>
          </p:cNvPr>
          <p:cNvSpPr/>
          <p:nvPr/>
        </p:nvSpPr>
        <p:spPr>
          <a:xfrm>
            <a:off x="1038225" y="6153150"/>
            <a:ext cx="685800" cy="704850"/>
          </a:xfrm>
          <a:prstGeom prst="actionButtonHom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ID"/>
          </a:p>
        </p:txBody>
      </p:sp>
      <p:sp>
        <p:nvSpPr>
          <p:cNvPr id="6" name="Action Button: Go Back or Previous 5">
            <a:hlinkClick r:id="" action="ppaction://hlinkshowjump?jump=previousslide" highlightClick="1"/>
            <a:extLst>
              <a:ext uri="{FF2B5EF4-FFF2-40B4-BE49-F238E27FC236}">
                <a16:creationId xmlns:a16="http://schemas.microsoft.com/office/drawing/2014/main" id="{1AAA0C17-B949-4674-B5D7-9E06ECF14203}"/>
              </a:ext>
            </a:extLst>
          </p:cNvPr>
          <p:cNvSpPr/>
          <p:nvPr/>
        </p:nvSpPr>
        <p:spPr>
          <a:xfrm>
            <a:off x="10201275" y="6208215"/>
            <a:ext cx="685800" cy="594719"/>
          </a:xfrm>
          <a:prstGeom prst="actionButtonBackPrevio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D"/>
          </a:p>
        </p:txBody>
      </p:sp>
      <p:sp>
        <p:nvSpPr>
          <p:cNvPr id="7" name="Action Button: Go Forward or Next 6">
            <a:hlinkClick r:id="" action="ppaction://hlinkshowjump?jump=nextslide" highlightClick="1"/>
            <a:extLst>
              <a:ext uri="{FF2B5EF4-FFF2-40B4-BE49-F238E27FC236}">
                <a16:creationId xmlns:a16="http://schemas.microsoft.com/office/drawing/2014/main" id="{75B746FF-676B-4EAE-9F53-2B4DC04A8804}"/>
              </a:ext>
            </a:extLst>
          </p:cNvPr>
          <p:cNvSpPr/>
          <p:nvPr/>
        </p:nvSpPr>
        <p:spPr>
          <a:xfrm>
            <a:off x="11277600" y="6210300"/>
            <a:ext cx="762000" cy="594719"/>
          </a:xfrm>
          <a:prstGeom prst="actionButtonForwardNex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77B5F85A-DE5A-43AF-A143-04CD1972136C}"/>
              </a:ext>
            </a:extLst>
          </p:cNvPr>
          <p:cNvSpPr/>
          <p:nvPr/>
        </p:nvSpPr>
        <p:spPr>
          <a:xfrm>
            <a:off x="2882947" y="-109986"/>
            <a:ext cx="7791450" cy="876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rPr>
              <a:t>Pengantar</a:t>
            </a:r>
            <a:endParaRPr lang="en-ID" sz="3600" b="1" dirty="0">
              <a:solidFill>
                <a:srgbClr val="FFFF00"/>
              </a:solidFill>
            </a:endParaRPr>
          </a:p>
        </p:txBody>
      </p:sp>
      <p:sp>
        <p:nvSpPr>
          <p:cNvPr id="9" name="Action Button: Go to End 8">
            <a:hlinkClick r:id="" action="ppaction://hlinkshowjump?jump=endshow" highlightClick="1"/>
            <a:extLst>
              <a:ext uri="{FF2B5EF4-FFF2-40B4-BE49-F238E27FC236}">
                <a16:creationId xmlns:a16="http://schemas.microsoft.com/office/drawing/2014/main" id="{1667A970-6C5A-4EDE-9A13-55AC431F7092}"/>
              </a:ext>
            </a:extLst>
          </p:cNvPr>
          <p:cNvSpPr/>
          <p:nvPr/>
        </p:nvSpPr>
        <p:spPr>
          <a:xfrm>
            <a:off x="0" y="6180681"/>
            <a:ext cx="685800" cy="649785"/>
          </a:xfrm>
          <a:prstGeom prst="actionButtonEn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ID"/>
          </a:p>
        </p:txBody>
      </p:sp>
      <p:pic>
        <p:nvPicPr>
          <p:cNvPr id="10" name="Picture 9">
            <a:extLst>
              <a:ext uri="{FF2B5EF4-FFF2-40B4-BE49-F238E27FC236}">
                <a16:creationId xmlns:a16="http://schemas.microsoft.com/office/drawing/2014/main" id="{0C6440E0-60DD-4FE2-B43D-BBF205B54DFB}"/>
              </a:ext>
            </a:extLst>
          </p:cNvPr>
          <p:cNvPicPr>
            <a:picLocks noChangeAspect="1"/>
          </p:cNvPicPr>
          <p:nvPr/>
        </p:nvPicPr>
        <p:blipFill>
          <a:blip r:embed="rId2"/>
          <a:stretch>
            <a:fillRect/>
          </a:stretch>
        </p:blipFill>
        <p:spPr>
          <a:xfrm>
            <a:off x="0" y="27534"/>
            <a:ext cx="2265852" cy="6106566"/>
          </a:xfrm>
          <a:prstGeom prst="rect">
            <a:avLst/>
          </a:prstGeom>
        </p:spPr>
      </p:pic>
      <p:graphicFrame>
        <p:nvGraphicFramePr>
          <p:cNvPr id="12" name="Diagram 11">
            <a:extLst>
              <a:ext uri="{FF2B5EF4-FFF2-40B4-BE49-F238E27FC236}">
                <a16:creationId xmlns:a16="http://schemas.microsoft.com/office/drawing/2014/main" id="{1FCCA8D7-A29B-4AE6-9C2F-72E9792922FB}"/>
              </a:ext>
            </a:extLst>
          </p:cNvPr>
          <p:cNvGraphicFramePr/>
          <p:nvPr>
            <p:extLst>
              <p:ext uri="{D42A27DB-BD31-4B8C-83A1-F6EECF244321}">
                <p14:modId xmlns:p14="http://schemas.microsoft.com/office/powerpoint/2010/main" val="212983204"/>
              </p:ext>
            </p:extLst>
          </p:nvPr>
        </p:nvGraphicFramePr>
        <p:xfrm>
          <a:off x="3063833" y="576378"/>
          <a:ext cx="4623460" cy="2873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a:extLst>
              <a:ext uri="{FF2B5EF4-FFF2-40B4-BE49-F238E27FC236}">
                <a16:creationId xmlns:a16="http://schemas.microsoft.com/office/drawing/2014/main" id="{49228895-4793-4939-A2DA-17BAB7E4593F}"/>
              </a:ext>
            </a:extLst>
          </p:cNvPr>
          <p:cNvGraphicFramePr/>
          <p:nvPr>
            <p:extLst>
              <p:ext uri="{D42A27DB-BD31-4B8C-83A1-F6EECF244321}">
                <p14:modId xmlns:p14="http://schemas.microsoft.com/office/powerpoint/2010/main" val="2133520931"/>
              </p:ext>
            </p:extLst>
          </p:nvPr>
        </p:nvGraphicFramePr>
        <p:xfrm>
          <a:off x="2972789" y="3165268"/>
          <a:ext cx="5043054" cy="28738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7" name="Diagram 16">
            <a:extLst>
              <a:ext uri="{FF2B5EF4-FFF2-40B4-BE49-F238E27FC236}">
                <a16:creationId xmlns:a16="http://schemas.microsoft.com/office/drawing/2014/main" id="{5AEE6011-5982-45A8-BB30-E65F5C40DE09}"/>
              </a:ext>
            </a:extLst>
          </p:cNvPr>
          <p:cNvGraphicFramePr/>
          <p:nvPr>
            <p:extLst>
              <p:ext uri="{D42A27DB-BD31-4B8C-83A1-F6EECF244321}">
                <p14:modId xmlns:p14="http://schemas.microsoft.com/office/powerpoint/2010/main" val="3009145300"/>
              </p:ext>
            </p:extLst>
          </p:nvPr>
        </p:nvGraphicFramePr>
        <p:xfrm>
          <a:off x="7971436" y="1633350"/>
          <a:ext cx="4068164" cy="287382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87996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2" grpId="0">
        <p:bldAsOne/>
      </p:bldGraphic>
      <p:bldGraphic spid="13" grpId="0">
        <p:bldAsOne/>
      </p:bldGraphic>
      <p:bldGraphic spid="1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DE0D49-ADDD-4257-98E8-F8DC19CFB4BC}"/>
              </a:ext>
            </a:extLst>
          </p:cNvPr>
          <p:cNvSpPr/>
          <p:nvPr/>
        </p:nvSpPr>
        <p:spPr>
          <a:xfrm>
            <a:off x="0" y="6134100"/>
            <a:ext cx="12192000" cy="723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Action Button: Go Home 4">
            <a:hlinkClick r:id="" action="ppaction://hlinkshowjump?jump=firstslide" highlightClick="1"/>
            <a:extLst>
              <a:ext uri="{FF2B5EF4-FFF2-40B4-BE49-F238E27FC236}">
                <a16:creationId xmlns:a16="http://schemas.microsoft.com/office/drawing/2014/main" id="{69D7EF1F-11BB-4FB6-A2C7-F611D74B6420}"/>
              </a:ext>
            </a:extLst>
          </p:cNvPr>
          <p:cNvSpPr/>
          <p:nvPr/>
        </p:nvSpPr>
        <p:spPr>
          <a:xfrm>
            <a:off x="1038225" y="6153150"/>
            <a:ext cx="685800" cy="704850"/>
          </a:xfrm>
          <a:prstGeom prst="actionButtonHom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ID"/>
          </a:p>
        </p:txBody>
      </p:sp>
      <p:sp>
        <p:nvSpPr>
          <p:cNvPr id="6" name="Action Button: Go Back or Previous 5">
            <a:hlinkClick r:id="" action="ppaction://hlinkshowjump?jump=previousslide" highlightClick="1"/>
            <a:extLst>
              <a:ext uri="{FF2B5EF4-FFF2-40B4-BE49-F238E27FC236}">
                <a16:creationId xmlns:a16="http://schemas.microsoft.com/office/drawing/2014/main" id="{37A0EF14-7AD5-4535-83FE-ED3884D80FFB}"/>
              </a:ext>
            </a:extLst>
          </p:cNvPr>
          <p:cNvSpPr/>
          <p:nvPr/>
        </p:nvSpPr>
        <p:spPr>
          <a:xfrm>
            <a:off x="10201275" y="6208215"/>
            <a:ext cx="685800" cy="594719"/>
          </a:xfrm>
          <a:prstGeom prst="actionButtonBackPrevio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D"/>
          </a:p>
        </p:txBody>
      </p:sp>
      <p:sp>
        <p:nvSpPr>
          <p:cNvPr id="7" name="Action Button: Go Forward or Next 6">
            <a:hlinkClick r:id="" action="ppaction://hlinkshowjump?jump=nextslide" highlightClick="1"/>
            <a:extLst>
              <a:ext uri="{FF2B5EF4-FFF2-40B4-BE49-F238E27FC236}">
                <a16:creationId xmlns:a16="http://schemas.microsoft.com/office/drawing/2014/main" id="{FD4DF0D3-726A-40DC-BCDB-416348029D44}"/>
              </a:ext>
            </a:extLst>
          </p:cNvPr>
          <p:cNvSpPr/>
          <p:nvPr/>
        </p:nvSpPr>
        <p:spPr>
          <a:xfrm>
            <a:off x="11277600" y="6210300"/>
            <a:ext cx="762000" cy="594719"/>
          </a:xfrm>
          <a:prstGeom prst="actionButtonForwardNex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5BCB1DC0-424E-4F65-A60B-FF8B17FC94C9}"/>
              </a:ext>
            </a:extLst>
          </p:cNvPr>
          <p:cNvSpPr/>
          <p:nvPr/>
        </p:nvSpPr>
        <p:spPr>
          <a:xfrm>
            <a:off x="2882663" y="180681"/>
            <a:ext cx="7791450" cy="582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rPr>
              <a:t>Definisi</a:t>
            </a:r>
            <a:r>
              <a:rPr lang="en-US" sz="3600" b="1" dirty="0">
                <a:solidFill>
                  <a:srgbClr val="FFFF00"/>
                </a:solidFill>
              </a:rPr>
              <a:t> </a:t>
            </a:r>
            <a:r>
              <a:rPr lang="en-US" sz="3600" b="1" dirty="0" err="1">
                <a:solidFill>
                  <a:srgbClr val="FFFF00"/>
                </a:solidFill>
              </a:rPr>
              <a:t>Landasan</a:t>
            </a:r>
            <a:r>
              <a:rPr lang="en-US" sz="3600" b="1" dirty="0">
                <a:solidFill>
                  <a:srgbClr val="FFFF00"/>
                </a:solidFill>
              </a:rPr>
              <a:t> </a:t>
            </a:r>
            <a:r>
              <a:rPr lang="en-US" sz="3600" b="1" dirty="0" err="1">
                <a:solidFill>
                  <a:srgbClr val="FFFF00"/>
                </a:solidFill>
              </a:rPr>
              <a:t>Manajemen</a:t>
            </a:r>
            <a:r>
              <a:rPr lang="en-US" sz="3600" b="1" dirty="0">
                <a:solidFill>
                  <a:srgbClr val="FFFF00"/>
                </a:solidFill>
              </a:rPr>
              <a:t> Pendidikan </a:t>
            </a:r>
            <a:endParaRPr lang="en-ID" sz="3600" b="1" dirty="0">
              <a:solidFill>
                <a:srgbClr val="FFFF00"/>
              </a:solidFill>
            </a:endParaRPr>
          </a:p>
        </p:txBody>
      </p:sp>
      <p:sp>
        <p:nvSpPr>
          <p:cNvPr id="9" name="Action Button: Go to End 8">
            <a:hlinkClick r:id="" action="ppaction://hlinkshowjump?jump=endshow" highlightClick="1"/>
            <a:extLst>
              <a:ext uri="{FF2B5EF4-FFF2-40B4-BE49-F238E27FC236}">
                <a16:creationId xmlns:a16="http://schemas.microsoft.com/office/drawing/2014/main" id="{B045DFFE-DD29-4C85-9B70-585B4BC32440}"/>
              </a:ext>
            </a:extLst>
          </p:cNvPr>
          <p:cNvSpPr/>
          <p:nvPr/>
        </p:nvSpPr>
        <p:spPr>
          <a:xfrm>
            <a:off x="0" y="6180681"/>
            <a:ext cx="685800" cy="649785"/>
          </a:xfrm>
          <a:prstGeom prst="actionButtonEn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ID"/>
          </a:p>
        </p:txBody>
      </p:sp>
      <p:pic>
        <p:nvPicPr>
          <p:cNvPr id="10" name="Picture 9">
            <a:extLst>
              <a:ext uri="{FF2B5EF4-FFF2-40B4-BE49-F238E27FC236}">
                <a16:creationId xmlns:a16="http://schemas.microsoft.com/office/drawing/2014/main" id="{199AB4E7-4E16-448C-A5F8-2F3949BE61E9}"/>
              </a:ext>
            </a:extLst>
          </p:cNvPr>
          <p:cNvPicPr>
            <a:picLocks noChangeAspect="1"/>
          </p:cNvPicPr>
          <p:nvPr/>
        </p:nvPicPr>
        <p:blipFill>
          <a:blip r:embed="rId3"/>
          <a:stretch>
            <a:fillRect/>
          </a:stretch>
        </p:blipFill>
        <p:spPr>
          <a:xfrm>
            <a:off x="0" y="0"/>
            <a:ext cx="2265852" cy="6134100"/>
          </a:xfrm>
          <a:prstGeom prst="rect">
            <a:avLst/>
          </a:prstGeom>
        </p:spPr>
      </p:pic>
      <p:graphicFrame>
        <p:nvGraphicFramePr>
          <p:cNvPr id="11" name="Diagram 10">
            <a:extLst>
              <a:ext uri="{FF2B5EF4-FFF2-40B4-BE49-F238E27FC236}">
                <a16:creationId xmlns:a16="http://schemas.microsoft.com/office/drawing/2014/main" id="{B0F3041F-36A6-4A06-9EB6-6DD4DA45F7C9}"/>
              </a:ext>
            </a:extLst>
          </p:cNvPr>
          <p:cNvGraphicFramePr/>
          <p:nvPr>
            <p:extLst>
              <p:ext uri="{D42A27DB-BD31-4B8C-83A1-F6EECF244321}">
                <p14:modId xmlns:p14="http://schemas.microsoft.com/office/powerpoint/2010/main" val="201674067"/>
              </p:ext>
            </p:extLst>
          </p:nvPr>
        </p:nvGraphicFramePr>
        <p:xfrm>
          <a:off x="2882663" y="1090863"/>
          <a:ext cx="7318612" cy="47965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96016871"/>
      </p:ext>
    </p:extLst>
  </p:cSld>
  <p:clrMapOvr>
    <a:masterClrMapping/>
  </p:clrMapOvr>
  <mc:AlternateContent xmlns:mc="http://schemas.openxmlformats.org/markup-compatibility/2006" xmlns:p14="http://schemas.microsoft.com/office/powerpoint/2010/main">
    <mc:Choice Requires="p14">
      <p:transition spd="slow" p14:dur="2000">
        <p14:ripple/>
        <p:sndAc>
          <p:stSnd>
            <p:snd r:embed="rId2" name="chimes.wav"/>
          </p:stSnd>
        </p:sndAc>
      </p:transition>
    </mc:Choice>
    <mc:Fallback xmlns="">
      <p:transition spd="slow">
        <p:fade/>
        <p:sndAc>
          <p:stSnd>
            <p:snd r:embed="rId9"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E9E896-B5F9-466A-A58B-B802EA1B9DD7}"/>
              </a:ext>
            </a:extLst>
          </p:cNvPr>
          <p:cNvSpPr/>
          <p:nvPr/>
        </p:nvSpPr>
        <p:spPr>
          <a:xfrm>
            <a:off x="0" y="6134100"/>
            <a:ext cx="12192000" cy="723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Action Button: Go Home 4">
            <a:hlinkClick r:id="" action="ppaction://hlinkshowjump?jump=firstslide" highlightClick="1"/>
            <a:extLst>
              <a:ext uri="{FF2B5EF4-FFF2-40B4-BE49-F238E27FC236}">
                <a16:creationId xmlns:a16="http://schemas.microsoft.com/office/drawing/2014/main" id="{94F93318-8EDE-4CDD-8F66-C8A592CB1C16}"/>
              </a:ext>
            </a:extLst>
          </p:cNvPr>
          <p:cNvSpPr/>
          <p:nvPr/>
        </p:nvSpPr>
        <p:spPr>
          <a:xfrm>
            <a:off x="1038225" y="6153150"/>
            <a:ext cx="685800" cy="704850"/>
          </a:xfrm>
          <a:prstGeom prst="actionButtonHom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ID"/>
          </a:p>
        </p:txBody>
      </p:sp>
      <p:sp>
        <p:nvSpPr>
          <p:cNvPr id="6" name="Action Button: Go Back or Previous 5">
            <a:hlinkClick r:id="" action="ppaction://hlinkshowjump?jump=previousslide" highlightClick="1"/>
            <a:extLst>
              <a:ext uri="{FF2B5EF4-FFF2-40B4-BE49-F238E27FC236}">
                <a16:creationId xmlns:a16="http://schemas.microsoft.com/office/drawing/2014/main" id="{9DA2DB9C-C3F8-4E94-B1BD-C77338CD6BB2}"/>
              </a:ext>
            </a:extLst>
          </p:cNvPr>
          <p:cNvSpPr/>
          <p:nvPr/>
        </p:nvSpPr>
        <p:spPr>
          <a:xfrm>
            <a:off x="10201275" y="6208215"/>
            <a:ext cx="685800" cy="594719"/>
          </a:xfrm>
          <a:prstGeom prst="actionButtonBackPrevio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D"/>
          </a:p>
        </p:txBody>
      </p:sp>
      <p:sp>
        <p:nvSpPr>
          <p:cNvPr id="7" name="Action Button: Go Forward or Next 6">
            <a:hlinkClick r:id="" action="ppaction://hlinkshowjump?jump=nextslide" highlightClick="1"/>
            <a:extLst>
              <a:ext uri="{FF2B5EF4-FFF2-40B4-BE49-F238E27FC236}">
                <a16:creationId xmlns:a16="http://schemas.microsoft.com/office/drawing/2014/main" id="{642CE020-787A-4376-84DD-2343E28F383C}"/>
              </a:ext>
            </a:extLst>
          </p:cNvPr>
          <p:cNvSpPr/>
          <p:nvPr/>
        </p:nvSpPr>
        <p:spPr>
          <a:xfrm>
            <a:off x="11277600" y="6210300"/>
            <a:ext cx="762000" cy="594719"/>
          </a:xfrm>
          <a:prstGeom prst="actionButtonForwardNex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584FB866-DD26-4FE9-A7B4-59A3958C92AD}"/>
              </a:ext>
            </a:extLst>
          </p:cNvPr>
          <p:cNvSpPr/>
          <p:nvPr/>
        </p:nvSpPr>
        <p:spPr>
          <a:xfrm>
            <a:off x="2882663" y="55066"/>
            <a:ext cx="7791450" cy="582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rPr>
              <a:t>Komponen</a:t>
            </a:r>
            <a:r>
              <a:rPr lang="en-US" sz="3600" b="1" dirty="0">
                <a:solidFill>
                  <a:srgbClr val="FFFF00"/>
                </a:solidFill>
              </a:rPr>
              <a:t> </a:t>
            </a:r>
            <a:r>
              <a:rPr lang="en-US" sz="3600" b="1" dirty="0" err="1">
                <a:solidFill>
                  <a:srgbClr val="FFFF00"/>
                </a:solidFill>
              </a:rPr>
              <a:t>Manajemen</a:t>
            </a:r>
            <a:r>
              <a:rPr lang="en-US" sz="3600" b="1" dirty="0">
                <a:solidFill>
                  <a:srgbClr val="FFFF00"/>
                </a:solidFill>
              </a:rPr>
              <a:t> </a:t>
            </a:r>
            <a:endParaRPr lang="en-ID" sz="3600" b="1" dirty="0">
              <a:solidFill>
                <a:srgbClr val="FFFF00"/>
              </a:solidFill>
            </a:endParaRPr>
          </a:p>
        </p:txBody>
      </p:sp>
      <p:sp>
        <p:nvSpPr>
          <p:cNvPr id="9" name="Action Button: Go to End 8">
            <a:hlinkClick r:id="" action="ppaction://hlinkshowjump?jump=endshow" highlightClick="1"/>
            <a:extLst>
              <a:ext uri="{FF2B5EF4-FFF2-40B4-BE49-F238E27FC236}">
                <a16:creationId xmlns:a16="http://schemas.microsoft.com/office/drawing/2014/main" id="{3BF3A488-6ADB-4D8A-84D5-D0AC685D3B7C}"/>
              </a:ext>
            </a:extLst>
          </p:cNvPr>
          <p:cNvSpPr/>
          <p:nvPr/>
        </p:nvSpPr>
        <p:spPr>
          <a:xfrm>
            <a:off x="0" y="6180681"/>
            <a:ext cx="685800" cy="649785"/>
          </a:xfrm>
          <a:prstGeom prst="actionButtonEn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ID"/>
          </a:p>
        </p:txBody>
      </p:sp>
      <p:pic>
        <p:nvPicPr>
          <p:cNvPr id="10" name="Picture 9">
            <a:extLst>
              <a:ext uri="{FF2B5EF4-FFF2-40B4-BE49-F238E27FC236}">
                <a16:creationId xmlns:a16="http://schemas.microsoft.com/office/drawing/2014/main" id="{0BE9539D-C9AD-46E3-9FE9-1505F2193532}"/>
              </a:ext>
            </a:extLst>
          </p:cNvPr>
          <p:cNvPicPr>
            <a:picLocks noChangeAspect="1"/>
          </p:cNvPicPr>
          <p:nvPr/>
        </p:nvPicPr>
        <p:blipFill>
          <a:blip r:embed="rId2"/>
          <a:stretch>
            <a:fillRect/>
          </a:stretch>
        </p:blipFill>
        <p:spPr>
          <a:xfrm>
            <a:off x="0" y="0"/>
            <a:ext cx="2265852" cy="6134100"/>
          </a:xfrm>
          <a:prstGeom prst="rect">
            <a:avLst/>
          </a:prstGeom>
        </p:spPr>
      </p:pic>
      <p:graphicFrame>
        <p:nvGraphicFramePr>
          <p:cNvPr id="12" name="Diagram 11">
            <a:extLst>
              <a:ext uri="{FF2B5EF4-FFF2-40B4-BE49-F238E27FC236}">
                <a16:creationId xmlns:a16="http://schemas.microsoft.com/office/drawing/2014/main" id="{91F3B453-84C8-42FF-A00D-C06F918D9BC4}"/>
              </a:ext>
            </a:extLst>
          </p:cNvPr>
          <p:cNvGraphicFramePr/>
          <p:nvPr>
            <p:extLst>
              <p:ext uri="{D42A27DB-BD31-4B8C-83A1-F6EECF244321}">
                <p14:modId xmlns:p14="http://schemas.microsoft.com/office/powerpoint/2010/main" val="3739277253"/>
              </p:ext>
            </p:extLst>
          </p:nvPr>
        </p:nvGraphicFramePr>
        <p:xfrm>
          <a:off x="2748213" y="962526"/>
          <a:ext cx="7791449"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920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1AF820-D21D-4080-885E-938401F9DE85}"/>
              </a:ext>
            </a:extLst>
          </p:cNvPr>
          <p:cNvSpPr/>
          <p:nvPr/>
        </p:nvSpPr>
        <p:spPr>
          <a:xfrm>
            <a:off x="0" y="6134100"/>
            <a:ext cx="12192000" cy="723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Action Button: Go Home 4">
            <a:hlinkClick r:id="" action="ppaction://hlinkshowjump?jump=firstslide" highlightClick="1"/>
            <a:extLst>
              <a:ext uri="{FF2B5EF4-FFF2-40B4-BE49-F238E27FC236}">
                <a16:creationId xmlns:a16="http://schemas.microsoft.com/office/drawing/2014/main" id="{89128C85-A0E0-452B-8B4D-E8C578324672}"/>
              </a:ext>
            </a:extLst>
          </p:cNvPr>
          <p:cNvSpPr/>
          <p:nvPr/>
        </p:nvSpPr>
        <p:spPr>
          <a:xfrm>
            <a:off x="1038225" y="6153150"/>
            <a:ext cx="685800" cy="704850"/>
          </a:xfrm>
          <a:prstGeom prst="actionButtonHom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ID"/>
          </a:p>
        </p:txBody>
      </p:sp>
      <p:sp>
        <p:nvSpPr>
          <p:cNvPr id="6" name="Action Button: Go Back or Previous 5">
            <a:hlinkClick r:id="" action="ppaction://hlinkshowjump?jump=previousslide" highlightClick="1"/>
            <a:extLst>
              <a:ext uri="{FF2B5EF4-FFF2-40B4-BE49-F238E27FC236}">
                <a16:creationId xmlns:a16="http://schemas.microsoft.com/office/drawing/2014/main" id="{079655F8-55D8-43AC-AD85-3762727842C1}"/>
              </a:ext>
            </a:extLst>
          </p:cNvPr>
          <p:cNvSpPr/>
          <p:nvPr/>
        </p:nvSpPr>
        <p:spPr>
          <a:xfrm>
            <a:off x="10201275" y="6208215"/>
            <a:ext cx="685800" cy="594719"/>
          </a:xfrm>
          <a:prstGeom prst="actionButtonBackPrevio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D"/>
          </a:p>
        </p:txBody>
      </p:sp>
      <p:sp>
        <p:nvSpPr>
          <p:cNvPr id="7" name="Action Button: Go Forward or Next 6">
            <a:hlinkClick r:id="" action="ppaction://hlinkshowjump?jump=nextslide" highlightClick="1"/>
            <a:extLst>
              <a:ext uri="{FF2B5EF4-FFF2-40B4-BE49-F238E27FC236}">
                <a16:creationId xmlns:a16="http://schemas.microsoft.com/office/drawing/2014/main" id="{A75DFE9E-9F7F-4046-8E00-3099ADE07F58}"/>
              </a:ext>
            </a:extLst>
          </p:cNvPr>
          <p:cNvSpPr/>
          <p:nvPr/>
        </p:nvSpPr>
        <p:spPr>
          <a:xfrm>
            <a:off x="11277600" y="6210300"/>
            <a:ext cx="762000" cy="594719"/>
          </a:xfrm>
          <a:prstGeom prst="actionButtonForwardNex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B5965B08-5EEB-489E-84BD-C4138BE97968}"/>
              </a:ext>
            </a:extLst>
          </p:cNvPr>
          <p:cNvSpPr/>
          <p:nvPr/>
        </p:nvSpPr>
        <p:spPr>
          <a:xfrm>
            <a:off x="2882663" y="55066"/>
            <a:ext cx="7791450" cy="582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rPr>
              <a:t>Tujuan</a:t>
            </a:r>
            <a:r>
              <a:rPr lang="en-US" sz="3600" b="1" dirty="0">
                <a:solidFill>
                  <a:srgbClr val="FFFF00"/>
                </a:solidFill>
              </a:rPr>
              <a:t> Pendidikan </a:t>
            </a:r>
            <a:endParaRPr lang="en-ID" sz="3600" b="1" dirty="0">
              <a:solidFill>
                <a:srgbClr val="FFFF00"/>
              </a:solidFill>
            </a:endParaRPr>
          </a:p>
        </p:txBody>
      </p:sp>
      <p:sp>
        <p:nvSpPr>
          <p:cNvPr id="9" name="Action Button: Go to End 8">
            <a:hlinkClick r:id="" action="ppaction://hlinkshowjump?jump=endshow" highlightClick="1"/>
            <a:extLst>
              <a:ext uri="{FF2B5EF4-FFF2-40B4-BE49-F238E27FC236}">
                <a16:creationId xmlns:a16="http://schemas.microsoft.com/office/drawing/2014/main" id="{108EE5B1-37BC-4D43-B22E-816BFA0645D2}"/>
              </a:ext>
            </a:extLst>
          </p:cNvPr>
          <p:cNvSpPr/>
          <p:nvPr/>
        </p:nvSpPr>
        <p:spPr>
          <a:xfrm>
            <a:off x="0" y="6180681"/>
            <a:ext cx="685800" cy="649785"/>
          </a:xfrm>
          <a:prstGeom prst="actionButtonEn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ID"/>
          </a:p>
        </p:txBody>
      </p:sp>
      <p:pic>
        <p:nvPicPr>
          <p:cNvPr id="10" name="Picture 9">
            <a:extLst>
              <a:ext uri="{FF2B5EF4-FFF2-40B4-BE49-F238E27FC236}">
                <a16:creationId xmlns:a16="http://schemas.microsoft.com/office/drawing/2014/main" id="{81EDC161-49C3-4985-B943-4CB9C42602B9}"/>
              </a:ext>
            </a:extLst>
          </p:cNvPr>
          <p:cNvPicPr>
            <a:picLocks noChangeAspect="1"/>
          </p:cNvPicPr>
          <p:nvPr/>
        </p:nvPicPr>
        <p:blipFill>
          <a:blip r:embed="rId2"/>
          <a:stretch>
            <a:fillRect/>
          </a:stretch>
        </p:blipFill>
        <p:spPr>
          <a:xfrm>
            <a:off x="0" y="0"/>
            <a:ext cx="2265852" cy="6134100"/>
          </a:xfrm>
          <a:prstGeom prst="rect">
            <a:avLst/>
          </a:prstGeom>
        </p:spPr>
      </p:pic>
      <p:graphicFrame>
        <p:nvGraphicFramePr>
          <p:cNvPr id="12" name="Diagram 11">
            <a:extLst>
              <a:ext uri="{FF2B5EF4-FFF2-40B4-BE49-F238E27FC236}">
                <a16:creationId xmlns:a16="http://schemas.microsoft.com/office/drawing/2014/main" id="{C87D204A-FAA0-4A3E-A211-5A5B65BDA30A}"/>
              </a:ext>
            </a:extLst>
          </p:cNvPr>
          <p:cNvGraphicFramePr/>
          <p:nvPr>
            <p:extLst>
              <p:ext uri="{D42A27DB-BD31-4B8C-83A1-F6EECF244321}">
                <p14:modId xmlns:p14="http://schemas.microsoft.com/office/powerpoint/2010/main" val="3200820383"/>
              </p:ext>
            </p:extLst>
          </p:nvPr>
        </p:nvGraphicFramePr>
        <p:xfrm>
          <a:off x="2566737" y="866274"/>
          <a:ext cx="8320338" cy="4780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722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CF2EB5-BDAC-43BF-96F2-CF27E4CF5A6B}"/>
              </a:ext>
            </a:extLst>
          </p:cNvPr>
          <p:cNvSpPr/>
          <p:nvPr/>
        </p:nvSpPr>
        <p:spPr>
          <a:xfrm>
            <a:off x="0" y="6134100"/>
            <a:ext cx="12192000" cy="723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Action Button: Go Home 6">
            <a:hlinkClick r:id="" action="ppaction://hlinkshowjump?jump=firstslide" highlightClick="1"/>
            <a:extLst>
              <a:ext uri="{FF2B5EF4-FFF2-40B4-BE49-F238E27FC236}">
                <a16:creationId xmlns:a16="http://schemas.microsoft.com/office/drawing/2014/main" id="{CD0A87FC-21D0-4EA6-9375-88B0DC119F05}"/>
              </a:ext>
            </a:extLst>
          </p:cNvPr>
          <p:cNvSpPr/>
          <p:nvPr/>
        </p:nvSpPr>
        <p:spPr>
          <a:xfrm>
            <a:off x="1038225" y="6153150"/>
            <a:ext cx="685800" cy="704850"/>
          </a:xfrm>
          <a:prstGeom prst="actionButtonHom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ID"/>
          </a:p>
        </p:txBody>
      </p:sp>
      <p:sp>
        <p:nvSpPr>
          <p:cNvPr id="8" name="Action Button: Go Back or Previous 7">
            <a:hlinkClick r:id="" action="ppaction://hlinkshowjump?jump=previousslide" highlightClick="1"/>
            <a:extLst>
              <a:ext uri="{FF2B5EF4-FFF2-40B4-BE49-F238E27FC236}">
                <a16:creationId xmlns:a16="http://schemas.microsoft.com/office/drawing/2014/main" id="{E75AEC26-802D-4B65-A228-73FCF68949EE}"/>
              </a:ext>
            </a:extLst>
          </p:cNvPr>
          <p:cNvSpPr/>
          <p:nvPr/>
        </p:nvSpPr>
        <p:spPr>
          <a:xfrm>
            <a:off x="10201275" y="6208215"/>
            <a:ext cx="685800" cy="594719"/>
          </a:xfrm>
          <a:prstGeom prst="actionButtonBackPrevio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D"/>
          </a:p>
        </p:txBody>
      </p:sp>
      <p:sp>
        <p:nvSpPr>
          <p:cNvPr id="9" name="Action Button: Go Forward or Next 8">
            <a:hlinkClick r:id="" action="ppaction://hlinkshowjump?jump=nextslide" highlightClick="1"/>
            <a:extLst>
              <a:ext uri="{FF2B5EF4-FFF2-40B4-BE49-F238E27FC236}">
                <a16:creationId xmlns:a16="http://schemas.microsoft.com/office/drawing/2014/main" id="{970ABD7A-AABC-429A-94E7-5037EE5EF780}"/>
              </a:ext>
            </a:extLst>
          </p:cNvPr>
          <p:cNvSpPr/>
          <p:nvPr/>
        </p:nvSpPr>
        <p:spPr>
          <a:xfrm>
            <a:off x="11277600" y="6210300"/>
            <a:ext cx="762000" cy="594719"/>
          </a:xfrm>
          <a:prstGeom prst="actionButtonForwardNex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ID"/>
          </a:p>
        </p:txBody>
      </p:sp>
      <p:sp>
        <p:nvSpPr>
          <p:cNvPr id="2" name="Rectangle 1">
            <a:extLst>
              <a:ext uri="{FF2B5EF4-FFF2-40B4-BE49-F238E27FC236}">
                <a16:creationId xmlns:a16="http://schemas.microsoft.com/office/drawing/2014/main" id="{17148EF8-03C7-4DC0-B580-76554E2340EE}"/>
              </a:ext>
            </a:extLst>
          </p:cNvPr>
          <p:cNvSpPr/>
          <p:nvPr/>
        </p:nvSpPr>
        <p:spPr>
          <a:xfrm>
            <a:off x="3352800" y="292258"/>
            <a:ext cx="6934200" cy="863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rPr>
              <a:t>Pengorganisasian</a:t>
            </a:r>
            <a:r>
              <a:rPr lang="en-US" sz="3600" b="1" dirty="0">
                <a:solidFill>
                  <a:srgbClr val="FFFF00"/>
                </a:solidFill>
              </a:rPr>
              <a:t> </a:t>
            </a:r>
            <a:r>
              <a:rPr lang="en-US" sz="3600" b="1" dirty="0" err="1">
                <a:solidFill>
                  <a:srgbClr val="FFFF00"/>
                </a:solidFill>
              </a:rPr>
              <a:t>Manajemen</a:t>
            </a:r>
            <a:r>
              <a:rPr lang="en-US" sz="3600" b="1" dirty="0">
                <a:solidFill>
                  <a:srgbClr val="FFFF00"/>
                </a:solidFill>
              </a:rPr>
              <a:t> </a:t>
            </a:r>
            <a:endParaRPr lang="en-ID" sz="3600" b="1" dirty="0">
              <a:solidFill>
                <a:srgbClr val="FFFF00"/>
              </a:solidFill>
            </a:endParaRPr>
          </a:p>
        </p:txBody>
      </p:sp>
      <p:sp>
        <p:nvSpPr>
          <p:cNvPr id="10" name="Action Button: Go to End 9">
            <a:hlinkClick r:id="" action="ppaction://hlinkshowjump?jump=endshow" highlightClick="1"/>
            <a:extLst>
              <a:ext uri="{FF2B5EF4-FFF2-40B4-BE49-F238E27FC236}">
                <a16:creationId xmlns:a16="http://schemas.microsoft.com/office/drawing/2014/main" id="{B8423C9B-9752-4278-8673-1A0EB812851F}"/>
              </a:ext>
            </a:extLst>
          </p:cNvPr>
          <p:cNvSpPr/>
          <p:nvPr/>
        </p:nvSpPr>
        <p:spPr>
          <a:xfrm>
            <a:off x="0" y="6180681"/>
            <a:ext cx="685800" cy="649785"/>
          </a:xfrm>
          <a:prstGeom prst="actionButtonEn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ID"/>
          </a:p>
        </p:txBody>
      </p:sp>
      <p:pic>
        <p:nvPicPr>
          <p:cNvPr id="12" name="Picture 11">
            <a:extLst>
              <a:ext uri="{FF2B5EF4-FFF2-40B4-BE49-F238E27FC236}">
                <a16:creationId xmlns:a16="http://schemas.microsoft.com/office/drawing/2014/main" id="{468CDE70-1AD8-4A93-B817-3EA8692063F8}"/>
              </a:ext>
            </a:extLst>
          </p:cNvPr>
          <p:cNvPicPr>
            <a:picLocks noChangeAspect="1"/>
          </p:cNvPicPr>
          <p:nvPr/>
        </p:nvPicPr>
        <p:blipFill>
          <a:blip r:embed="rId3"/>
          <a:stretch>
            <a:fillRect/>
          </a:stretch>
        </p:blipFill>
        <p:spPr>
          <a:xfrm>
            <a:off x="0" y="0"/>
            <a:ext cx="2265852" cy="6134100"/>
          </a:xfrm>
          <a:prstGeom prst="rect">
            <a:avLst/>
          </a:prstGeom>
        </p:spPr>
      </p:pic>
      <p:graphicFrame>
        <p:nvGraphicFramePr>
          <p:cNvPr id="11" name="Diagram 10">
            <a:extLst>
              <a:ext uri="{FF2B5EF4-FFF2-40B4-BE49-F238E27FC236}">
                <a16:creationId xmlns:a16="http://schemas.microsoft.com/office/drawing/2014/main" id="{56B4720A-8299-42C9-A8E1-813D333A4260}"/>
              </a:ext>
            </a:extLst>
          </p:cNvPr>
          <p:cNvGraphicFramePr/>
          <p:nvPr>
            <p:extLst>
              <p:ext uri="{D42A27DB-BD31-4B8C-83A1-F6EECF244321}">
                <p14:modId xmlns:p14="http://schemas.microsoft.com/office/powerpoint/2010/main" val="3530805326"/>
              </p:ext>
            </p:extLst>
          </p:nvPr>
        </p:nvGraphicFramePr>
        <p:xfrm>
          <a:off x="3048001" y="1379621"/>
          <a:ext cx="7153274" cy="42351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47766313"/>
      </p:ext>
    </p:extLst>
  </p:cSld>
  <p:clrMapOvr>
    <a:masterClrMapping/>
  </p:clrMapOvr>
  <mc:AlternateContent xmlns:mc="http://schemas.openxmlformats.org/markup-compatibility/2006" xmlns:p14="http://schemas.microsoft.com/office/powerpoint/2010/main">
    <mc:Choice Requires="p14">
      <p:transition spd="slow" p14:dur="2000">
        <p:blinds dir="vert"/>
        <p:sndAc>
          <p:stSnd>
            <p:snd r:embed="rId2" name="type.wav"/>
          </p:stSnd>
        </p:sndAc>
      </p:transition>
    </mc:Choice>
    <mc:Fallback xmlns="">
      <p:transition spd="slow">
        <p:blinds dir="vert"/>
        <p:sndAc>
          <p:stSnd>
            <p:snd r:embed="rId13"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1"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727</TotalTime>
  <Words>794</Words>
  <Application>Microsoft Office PowerPoint</Application>
  <PresentationFormat>Widescreen</PresentationFormat>
  <Paragraphs>112</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Century Gothic</vt:lpstr>
      <vt:lpstr>Wingdings 3</vt:lpstr>
      <vt:lpstr>Ion</vt:lpstr>
      <vt:lpstr>PERTEMUAN KE- 2  LANDASAN MANAJEMEN PENDIDIKAN</vt:lpstr>
      <vt:lpstr>“Selamat datang saudara mahasiswa semua”  “Apa Kabarnya hari ini”  Pada perkuliahan yang lalu kita sudah mengulas tentang konsep dasar dari manajemen sekolah coba apa yang Anda ulas tentang pertemuan yang tulislah ringkasan Anda pada pertemuan yang lalu! https://www.menti.com/alrmmmak2ws2   “Apa yang menjadi pikiran saudara tentang kata “Landasan Manajemen”?”   “Apakah pada manajemen yang baik berdasarkan pada landasan yang baik pula? https://www.menti.com/al2akkkqiw1q    “Apa yang Saudara ketahui tentang  Istilah landasan manajemen pendidikan itu?”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TERIMA KASIH   Selamat Bertemu kembali pada Pertemuan Selanjutnya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61</cp:revision>
  <dcterms:created xsi:type="dcterms:W3CDTF">2023-08-26T15:19:27Z</dcterms:created>
  <dcterms:modified xsi:type="dcterms:W3CDTF">2023-09-29T23:43:40Z</dcterms:modified>
</cp:coreProperties>
</file>